
<file path=[Content_Types].xml><?xml version="1.0" encoding="utf-8"?>
<Types xmlns="http://schemas.openxmlformats.org/package/2006/content-types">
  <Default Extension="bin" ContentType="application/vnd.openxmlformats-officedocument.oleObject"/>
  <Default Extension="png" ContentType="image/png"/>
  <Default Extension="jpeg" ContentType="image/jpeg"/>
  <Default Extension="wmf" ContentType="image/x-wmf"/>
  <Default Extension="emf" ContentType="image/x-emf"/>
  <Default Extension="rels" ContentType="application/vnd.openxmlformats-package.relationships+xml"/>
  <Default Extension="xml" ContentType="application/xml"/>
  <Default Extension="fntdata" ContentType="application/x-fontdata"/>
  <Default Extension="wav" ContentType="audio/x-wav"/>
  <Default Extension="vml" ContentType="application/vnd.openxmlformats-officedocument.vmlDrawing"/>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2.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3.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ags/tag4.xml" ContentType="application/vnd.openxmlformats-officedocument.presentationml.tag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tags/tag5.xml" ContentType="application/vnd.openxmlformats-officedocument.presentationml.tags+xml"/>
  <Override PartName="/ppt/notesSlides/notesSlide76.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tags/tag8.xml" ContentType="application/vnd.openxmlformats-officedocument.presentationml.tags+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75"/>
  </p:notesMasterIdLst>
  <p:sldIdLst>
    <p:sldId id="256" r:id="rId2"/>
    <p:sldId id="737" r:id="rId3"/>
    <p:sldId id="513" r:id="rId4"/>
    <p:sldId id="738" r:id="rId5"/>
    <p:sldId id="739" r:id="rId6"/>
    <p:sldId id="740" r:id="rId7"/>
    <p:sldId id="741" r:id="rId8"/>
    <p:sldId id="742" r:id="rId9"/>
    <p:sldId id="531" r:id="rId10"/>
    <p:sldId id="259" r:id="rId11"/>
    <p:sldId id="539" r:id="rId12"/>
    <p:sldId id="540" r:id="rId13"/>
    <p:sldId id="541" r:id="rId14"/>
    <p:sldId id="542" r:id="rId15"/>
    <p:sldId id="709" r:id="rId16"/>
    <p:sldId id="543" r:id="rId17"/>
    <p:sldId id="549" r:id="rId18"/>
    <p:sldId id="545" r:id="rId19"/>
    <p:sldId id="286" r:id="rId20"/>
    <p:sldId id="546" r:id="rId21"/>
    <p:sldId id="547" r:id="rId22"/>
    <p:sldId id="675" r:id="rId23"/>
    <p:sldId id="676" r:id="rId24"/>
    <p:sldId id="677" r:id="rId25"/>
    <p:sldId id="311" r:id="rId26"/>
    <p:sldId id="678" r:id="rId27"/>
    <p:sldId id="679" r:id="rId28"/>
    <p:sldId id="680" r:id="rId29"/>
    <p:sldId id="681" r:id="rId30"/>
    <p:sldId id="682" r:id="rId31"/>
    <p:sldId id="683" r:id="rId32"/>
    <p:sldId id="684" r:id="rId33"/>
    <p:sldId id="685" r:id="rId34"/>
    <p:sldId id="686" r:id="rId35"/>
    <p:sldId id="687" r:id="rId36"/>
    <p:sldId id="688" r:id="rId37"/>
    <p:sldId id="689" r:id="rId38"/>
    <p:sldId id="690" r:id="rId39"/>
    <p:sldId id="691" r:id="rId40"/>
    <p:sldId id="692" r:id="rId41"/>
    <p:sldId id="693" r:id="rId42"/>
    <p:sldId id="694" r:id="rId43"/>
    <p:sldId id="695" r:id="rId44"/>
    <p:sldId id="696" r:id="rId45"/>
    <p:sldId id="697" r:id="rId46"/>
    <p:sldId id="698" r:id="rId47"/>
    <p:sldId id="699" r:id="rId48"/>
    <p:sldId id="700" r:id="rId49"/>
    <p:sldId id="701" r:id="rId50"/>
    <p:sldId id="702" r:id="rId51"/>
    <p:sldId id="318" r:id="rId52"/>
    <p:sldId id="703" r:id="rId53"/>
    <p:sldId id="704" r:id="rId54"/>
    <p:sldId id="317" r:id="rId55"/>
    <p:sldId id="321" r:id="rId56"/>
    <p:sldId id="323" r:id="rId57"/>
    <p:sldId id="743" r:id="rId58"/>
    <p:sldId id="322" r:id="rId59"/>
    <p:sldId id="550" r:id="rId60"/>
    <p:sldId id="324" r:id="rId61"/>
    <p:sldId id="551" r:id="rId62"/>
    <p:sldId id="294" r:id="rId63"/>
    <p:sldId id="710" r:id="rId64"/>
    <p:sldId id="711" r:id="rId65"/>
    <p:sldId id="712" r:id="rId66"/>
    <p:sldId id="713" r:id="rId67"/>
    <p:sldId id="714" r:id="rId68"/>
    <p:sldId id="715" r:id="rId69"/>
    <p:sldId id="716" r:id="rId70"/>
    <p:sldId id="717" r:id="rId71"/>
    <p:sldId id="718" r:id="rId72"/>
    <p:sldId id="719" r:id="rId73"/>
    <p:sldId id="720" r:id="rId74"/>
    <p:sldId id="721" r:id="rId75"/>
    <p:sldId id="722" r:id="rId76"/>
    <p:sldId id="723" r:id="rId77"/>
    <p:sldId id="724" r:id="rId78"/>
    <p:sldId id="725" r:id="rId79"/>
    <p:sldId id="726" r:id="rId80"/>
    <p:sldId id="727" r:id="rId81"/>
    <p:sldId id="728" r:id="rId82"/>
    <p:sldId id="729" r:id="rId83"/>
    <p:sldId id="552" r:id="rId84"/>
    <p:sldId id="553" r:id="rId85"/>
    <p:sldId id="325" r:id="rId86"/>
    <p:sldId id="326" r:id="rId87"/>
    <p:sldId id="568" r:id="rId88"/>
    <p:sldId id="570" r:id="rId89"/>
    <p:sldId id="608" r:id="rId90"/>
    <p:sldId id="327" r:id="rId91"/>
    <p:sldId id="744" r:id="rId92"/>
    <p:sldId id="336" r:id="rId93"/>
    <p:sldId id="504" r:id="rId94"/>
    <p:sldId id="554" r:id="rId95"/>
    <p:sldId id="555" r:id="rId96"/>
    <p:sldId id="556" r:id="rId97"/>
    <p:sldId id="569" r:id="rId98"/>
    <p:sldId id="609" r:id="rId99"/>
    <p:sldId id="331" r:id="rId100"/>
    <p:sldId id="526" r:id="rId101"/>
    <p:sldId id="329" r:id="rId102"/>
    <p:sldId id="505" r:id="rId103"/>
    <p:sldId id="501" r:id="rId104"/>
    <p:sldId id="334" r:id="rId105"/>
    <p:sldId id="557" r:id="rId106"/>
    <p:sldId id="558" r:id="rId107"/>
    <p:sldId id="559" r:id="rId108"/>
    <p:sldId id="560" r:id="rId109"/>
    <p:sldId id="561" r:id="rId110"/>
    <p:sldId id="562" r:id="rId111"/>
    <p:sldId id="563" r:id="rId112"/>
    <p:sldId id="730" r:id="rId113"/>
    <p:sldId id="731" r:id="rId114"/>
    <p:sldId id="732" r:id="rId115"/>
    <p:sldId id="733" r:id="rId116"/>
    <p:sldId id="564" r:id="rId117"/>
    <p:sldId id="565" r:id="rId118"/>
    <p:sldId id="735" r:id="rId119"/>
    <p:sldId id="566" r:id="rId120"/>
    <p:sldId id="610" r:id="rId121"/>
    <p:sldId id="611" r:id="rId122"/>
    <p:sldId id="612" r:id="rId123"/>
    <p:sldId id="615" r:id="rId124"/>
    <p:sldId id="616" r:id="rId125"/>
    <p:sldId id="617" r:id="rId126"/>
    <p:sldId id="618" r:id="rId127"/>
    <p:sldId id="619" r:id="rId128"/>
    <p:sldId id="620" r:id="rId129"/>
    <p:sldId id="621" r:id="rId130"/>
    <p:sldId id="622" r:id="rId131"/>
    <p:sldId id="623" r:id="rId132"/>
    <p:sldId id="670" r:id="rId133"/>
    <p:sldId id="671" r:id="rId134"/>
    <p:sldId id="624" r:id="rId135"/>
    <p:sldId id="673" r:id="rId136"/>
    <p:sldId id="627" r:id="rId137"/>
    <p:sldId id="674" r:id="rId138"/>
    <p:sldId id="629" r:id="rId139"/>
    <p:sldId id="630" r:id="rId140"/>
    <p:sldId id="672" r:id="rId141"/>
    <p:sldId id="632" r:id="rId142"/>
    <p:sldId id="633" r:id="rId143"/>
    <p:sldId id="634" r:id="rId144"/>
    <p:sldId id="635" r:id="rId145"/>
    <p:sldId id="636" r:id="rId146"/>
    <p:sldId id="637" r:id="rId147"/>
    <p:sldId id="638" r:id="rId148"/>
    <p:sldId id="639" r:id="rId149"/>
    <p:sldId id="736" r:id="rId150"/>
    <p:sldId id="654" r:id="rId151"/>
    <p:sldId id="655" r:id="rId152"/>
    <p:sldId id="656" r:id="rId153"/>
    <p:sldId id="657" r:id="rId154"/>
    <p:sldId id="658" r:id="rId155"/>
    <p:sldId id="659" r:id="rId156"/>
    <p:sldId id="660" r:id="rId157"/>
    <p:sldId id="661" r:id="rId158"/>
    <p:sldId id="662" r:id="rId159"/>
    <p:sldId id="663" r:id="rId160"/>
    <p:sldId id="664" r:id="rId161"/>
    <p:sldId id="665" r:id="rId162"/>
    <p:sldId id="666" r:id="rId163"/>
    <p:sldId id="667" r:id="rId164"/>
    <p:sldId id="668" r:id="rId165"/>
    <p:sldId id="669" r:id="rId166"/>
    <p:sldId id="644" r:id="rId167"/>
    <p:sldId id="705" r:id="rId168"/>
    <p:sldId id="706" r:id="rId169"/>
    <p:sldId id="707" r:id="rId170"/>
    <p:sldId id="645" r:id="rId171"/>
    <p:sldId id="646" r:id="rId172"/>
    <p:sldId id="647" r:id="rId173"/>
    <p:sldId id="276" r:id="rId174"/>
  </p:sldIdLst>
  <p:sldSz cx="6858000" cy="5143500"/>
  <p:notesSz cx="6858000" cy="9144000"/>
  <p:embeddedFontLst>
    <p:embeddedFont>
      <p:font typeface="Verdana" panose="020B0604030504040204" pitchFamily="34" charset="0"/>
      <p:regular r:id="rId176"/>
      <p:bold r:id="rId177"/>
      <p:italic r:id="rId178"/>
      <p:boldItalic r:id="rId179"/>
    </p:embeddedFont>
    <p:embeddedFont>
      <p:font typeface="Tahoma" panose="020B0604030504040204" pitchFamily="34" charset="0"/>
      <p:regular r:id="rId180"/>
      <p:bold r:id="rId181"/>
    </p:embeddedFont>
    <p:embeddedFont>
      <p:font typeface="华文新魏" panose="02010800040101010101" pitchFamily="2" charset="-122"/>
      <p:regular r:id="rId182"/>
    </p:embeddedFont>
    <p:embeddedFont>
      <p:font typeface="新宋体" panose="02010609030101010101" pitchFamily="49" charset="-122"/>
      <p:regular r:id="rId183"/>
    </p:embeddedFont>
    <p:embeddedFont>
      <p:font typeface="隶书" panose="02010509060101010101" pitchFamily="49" charset="-122"/>
      <p:regular r:id="rId184"/>
    </p:embeddedFont>
    <p:embeddedFont>
      <p:font typeface="幼圆" panose="02010509060101010101" pitchFamily="49" charset="-122"/>
      <p:regular r:id="rId185"/>
    </p:embeddedFont>
    <p:embeddedFont>
      <p:font typeface="Cambria Math" panose="02040503050406030204" pitchFamily="18" charset="0"/>
      <p:regular r:id="rId186"/>
    </p:embeddedFont>
    <p:embeddedFont>
      <p:font typeface="MS PGothic" panose="020B0600070205080204" pitchFamily="34" charset="-128"/>
      <p:regular r:id="rId187"/>
    </p:embeddedFont>
    <p:embeddedFont>
      <p:font typeface="Arial Black" panose="020B0A04020102020204" pitchFamily="34" charset="0"/>
      <p:bold r:id="rId188"/>
    </p:embeddedFont>
    <p:embeddedFont>
      <p:font typeface="Comic Sans MS" panose="030F0702030302020204" pitchFamily="66" charset="0"/>
      <p:regular r:id="rId189"/>
      <p:bold r:id="rId190"/>
      <p:italic r:id="rId191"/>
      <p:boldItalic r:id="rId192"/>
    </p:embeddedFont>
    <p:embeddedFont>
      <p:font typeface="微软雅黑" panose="020B0503020204020204" pitchFamily="34" charset="-122"/>
      <p:regular r:id="rId193"/>
      <p:bold r:id="rId194"/>
    </p:embeddedFont>
    <p:embeddedFont>
      <p:font typeface="Calibri" panose="020F0502020204030204" pitchFamily="34" charset="0"/>
      <p:regular r:id="rId195"/>
      <p:bold r:id="rId196"/>
      <p:italic r:id="rId197"/>
      <p:boldItalic r:id="rId198"/>
    </p:embeddedFont>
    <p:embeddedFont>
      <p:font typeface="华文楷体" panose="02010600040101010101" pitchFamily="2" charset="-122"/>
      <p:regular r:id="rId199"/>
    </p:embeddedFont>
    <p:embeddedFont>
      <p:font typeface="黑体" panose="02010609060101010101" pitchFamily="49" charset="-122"/>
      <p:regular r:id="rId200"/>
    </p:embeddedFont>
  </p:embeddedFontLst>
  <p:defaultTex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1620" userDrawn="1">
          <p15:clr>
            <a:srgbClr val="A4A3A4"/>
          </p15:clr>
        </p15:guide>
        <p15:guide id="2" pos="216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15" autoAdjust="0"/>
    <p:restoredTop sz="75117" autoAdjust="0"/>
  </p:normalViewPr>
  <p:slideViewPr>
    <p:cSldViewPr>
      <p:cViewPr varScale="1">
        <p:scale>
          <a:sx n="69" d="100"/>
          <a:sy n="69" d="100"/>
        </p:scale>
        <p:origin x="1830" y="60"/>
      </p:cViewPr>
      <p:guideLst>
        <p:guide orient="horz" pos="1620"/>
        <p:guide pos="2160"/>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font" Target="fonts/font16.fntdata"/><Relationship Id="rId196" Type="http://schemas.openxmlformats.org/officeDocument/2006/relationships/font" Target="fonts/font21.fntdata"/><Relationship Id="rId200" Type="http://schemas.openxmlformats.org/officeDocument/2006/relationships/font" Target="fonts/font25.fntdata"/><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slide" Target="slides/slide164.xml"/><Relationship Id="rId181" Type="http://schemas.openxmlformats.org/officeDocument/2006/relationships/font" Target="fonts/font6.fntdata"/><Relationship Id="rId186" Type="http://schemas.openxmlformats.org/officeDocument/2006/relationships/font" Target="fonts/font11.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slide" Target="slides/slide170.xml"/><Relationship Id="rId176" Type="http://schemas.openxmlformats.org/officeDocument/2006/relationships/font" Target="fonts/font1.fntdata"/><Relationship Id="rId192" Type="http://schemas.openxmlformats.org/officeDocument/2006/relationships/font" Target="fonts/font17.fntdata"/><Relationship Id="rId197" Type="http://schemas.openxmlformats.org/officeDocument/2006/relationships/font" Target="fonts/font22.fntdata"/><Relationship Id="rId201" Type="http://schemas.openxmlformats.org/officeDocument/2006/relationships/presProps" Target="presProp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82" Type="http://schemas.openxmlformats.org/officeDocument/2006/relationships/font" Target="fonts/font7.fntdata"/><Relationship Id="rId187"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font" Target="fonts/font2.fntdata"/><Relationship Id="rId198" Type="http://schemas.openxmlformats.org/officeDocument/2006/relationships/font" Target="fonts/font23.fntdata"/><Relationship Id="rId172" Type="http://schemas.openxmlformats.org/officeDocument/2006/relationships/slide" Target="slides/slide171.xml"/><Relationship Id="rId193" Type="http://schemas.openxmlformats.org/officeDocument/2006/relationships/font" Target="fonts/font18.fntdata"/><Relationship Id="rId202" Type="http://schemas.openxmlformats.org/officeDocument/2006/relationships/viewProps" Target="view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font" Target="fonts/font13.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font" Target="fonts/font8.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font" Target="fonts/font3.fntdata"/><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font" Target="fonts/font19.fntdata"/><Relationship Id="rId199" Type="http://schemas.openxmlformats.org/officeDocument/2006/relationships/font" Target="fonts/font24.fntdata"/><Relationship Id="rId203"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font" Target="fonts/font9.fntdata"/><Relationship Id="rId189" Type="http://schemas.openxmlformats.org/officeDocument/2006/relationships/font" Target="fonts/font14.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font" Target="fonts/font4.fntdata"/><Relationship Id="rId195" Type="http://schemas.openxmlformats.org/officeDocument/2006/relationships/font" Target="fonts/font20.fntdata"/><Relationship Id="rId190" Type="http://schemas.openxmlformats.org/officeDocument/2006/relationships/font" Target="fonts/font15.fntdata"/><Relationship Id="rId204" Type="http://schemas.openxmlformats.org/officeDocument/2006/relationships/tableStyles" Target="tableStyle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font" Target="fonts/font5.fntdata"/><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3.wmf"/><Relationship Id="rId1" Type="http://schemas.openxmlformats.org/officeDocument/2006/relationships/image" Target="../media/image2.wmf"/></Relationships>
</file>

<file path=ppt/drawings/_rels/vmlDrawing10.vml.rels><?xml version="1.0" encoding="UTF-8" standalone="yes"?>
<Relationships xmlns="http://schemas.openxmlformats.org/package/2006/relationships"><Relationship Id="rId8" Type="http://schemas.openxmlformats.org/officeDocument/2006/relationships/image" Target="../media/image19.emf"/><Relationship Id="rId3" Type="http://schemas.openxmlformats.org/officeDocument/2006/relationships/image" Target="../media/image22.wmf"/><Relationship Id="rId7" Type="http://schemas.openxmlformats.org/officeDocument/2006/relationships/image" Target="../media/image27.wmf"/><Relationship Id="rId2" Type="http://schemas.openxmlformats.org/officeDocument/2006/relationships/image" Target="../media/image21.wmf"/><Relationship Id="rId1" Type="http://schemas.openxmlformats.org/officeDocument/2006/relationships/image" Target="../media/image18.wmf"/><Relationship Id="rId6" Type="http://schemas.openxmlformats.org/officeDocument/2006/relationships/image" Target="../media/image26.wmf"/><Relationship Id="rId5" Type="http://schemas.openxmlformats.org/officeDocument/2006/relationships/image" Target="../media/image25.wmf"/><Relationship Id="rId4" Type="http://schemas.openxmlformats.org/officeDocument/2006/relationships/image" Target="../media/image23.wmf"/></Relationships>
</file>

<file path=ppt/drawings/_rels/vmlDrawing11.vml.rels><?xml version="1.0" encoding="UTF-8" standalone="yes"?>
<Relationships xmlns="http://schemas.openxmlformats.org/package/2006/relationships"><Relationship Id="rId8" Type="http://schemas.openxmlformats.org/officeDocument/2006/relationships/image" Target="../media/image20.emf"/><Relationship Id="rId3" Type="http://schemas.openxmlformats.org/officeDocument/2006/relationships/image" Target="../media/image22.wmf"/><Relationship Id="rId7" Type="http://schemas.openxmlformats.org/officeDocument/2006/relationships/image" Target="../media/image27.wmf"/><Relationship Id="rId2" Type="http://schemas.openxmlformats.org/officeDocument/2006/relationships/image" Target="../media/image21.wmf"/><Relationship Id="rId1" Type="http://schemas.openxmlformats.org/officeDocument/2006/relationships/image" Target="../media/image18.wmf"/><Relationship Id="rId6" Type="http://schemas.openxmlformats.org/officeDocument/2006/relationships/image" Target="../media/image26.wmf"/><Relationship Id="rId5" Type="http://schemas.openxmlformats.org/officeDocument/2006/relationships/image" Target="../media/image25.wmf"/><Relationship Id="rId10" Type="http://schemas.openxmlformats.org/officeDocument/2006/relationships/image" Target="../media/image29.wmf"/><Relationship Id="rId4" Type="http://schemas.openxmlformats.org/officeDocument/2006/relationships/image" Target="../media/image23.wmf"/><Relationship Id="rId9" Type="http://schemas.openxmlformats.org/officeDocument/2006/relationships/image" Target="../media/image28.wmf"/></Relationships>
</file>

<file path=ppt/drawings/_rels/vmlDrawing12.vml.rels><?xml version="1.0" encoding="UTF-8" standalone="yes"?>
<Relationships xmlns="http://schemas.openxmlformats.org/package/2006/relationships"><Relationship Id="rId8" Type="http://schemas.openxmlformats.org/officeDocument/2006/relationships/image" Target="../media/image30.wmf"/><Relationship Id="rId3" Type="http://schemas.openxmlformats.org/officeDocument/2006/relationships/image" Target="../media/image22.wmf"/><Relationship Id="rId7" Type="http://schemas.openxmlformats.org/officeDocument/2006/relationships/image" Target="../media/image27.wmf"/><Relationship Id="rId2" Type="http://schemas.openxmlformats.org/officeDocument/2006/relationships/image" Target="../media/image21.wmf"/><Relationship Id="rId1" Type="http://schemas.openxmlformats.org/officeDocument/2006/relationships/image" Target="../media/image18.wmf"/><Relationship Id="rId6" Type="http://schemas.openxmlformats.org/officeDocument/2006/relationships/image" Target="../media/image26.wmf"/><Relationship Id="rId5" Type="http://schemas.openxmlformats.org/officeDocument/2006/relationships/image" Target="../media/image25.wmf"/><Relationship Id="rId10" Type="http://schemas.openxmlformats.org/officeDocument/2006/relationships/image" Target="../media/image24.emf"/><Relationship Id="rId4" Type="http://schemas.openxmlformats.org/officeDocument/2006/relationships/image" Target="../media/image23.wmf"/><Relationship Id="rId9" Type="http://schemas.openxmlformats.org/officeDocument/2006/relationships/image" Target="../media/image31.wmf"/></Relationships>
</file>

<file path=ppt/drawings/_rels/vmlDrawing13.vml.rels><?xml version="1.0" encoding="UTF-8" standalone="yes"?>
<Relationships xmlns="http://schemas.openxmlformats.org/package/2006/relationships"><Relationship Id="rId8" Type="http://schemas.openxmlformats.org/officeDocument/2006/relationships/image" Target="../media/image32.wmf"/><Relationship Id="rId3" Type="http://schemas.openxmlformats.org/officeDocument/2006/relationships/image" Target="../media/image22.wmf"/><Relationship Id="rId7" Type="http://schemas.openxmlformats.org/officeDocument/2006/relationships/image" Target="../media/image27.wmf"/><Relationship Id="rId2" Type="http://schemas.openxmlformats.org/officeDocument/2006/relationships/image" Target="../media/image21.wmf"/><Relationship Id="rId1" Type="http://schemas.openxmlformats.org/officeDocument/2006/relationships/image" Target="../media/image18.wmf"/><Relationship Id="rId6" Type="http://schemas.openxmlformats.org/officeDocument/2006/relationships/image" Target="../media/image26.wmf"/><Relationship Id="rId5" Type="http://schemas.openxmlformats.org/officeDocument/2006/relationships/image" Target="../media/image25.wmf"/><Relationship Id="rId10" Type="http://schemas.openxmlformats.org/officeDocument/2006/relationships/image" Target="../media/image19.emf"/><Relationship Id="rId4" Type="http://schemas.openxmlformats.org/officeDocument/2006/relationships/image" Target="../media/image23.wmf"/><Relationship Id="rId9" Type="http://schemas.openxmlformats.org/officeDocument/2006/relationships/image" Target="../media/image33.wmf"/></Relationships>
</file>

<file path=ppt/drawings/_rels/vmlDrawing14.vml.rels><?xml version="1.0" encoding="UTF-8" standalone="yes"?>
<Relationships xmlns="http://schemas.openxmlformats.org/package/2006/relationships"><Relationship Id="rId8" Type="http://schemas.openxmlformats.org/officeDocument/2006/relationships/image" Target="../media/image34.wmf"/><Relationship Id="rId3" Type="http://schemas.openxmlformats.org/officeDocument/2006/relationships/image" Target="../media/image22.wmf"/><Relationship Id="rId7" Type="http://schemas.openxmlformats.org/officeDocument/2006/relationships/image" Target="../media/image27.wmf"/><Relationship Id="rId2" Type="http://schemas.openxmlformats.org/officeDocument/2006/relationships/image" Target="../media/image21.wmf"/><Relationship Id="rId1" Type="http://schemas.openxmlformats.org/officeDocument/2006/relationships/image" Target="../media/image18.wmf"/><Relationship Id="rId6" Type="http://schemas.openxmlformats.org/officeDocument/2006/relationships/image" Target="../media/image26.wmf"/><Relationship Id="rId11" Type="http://schemas.openxmlformats.org/officeDocument/2006/relationships/image" Target="../media/image36.wmf"/><Relationship Id="rId5" Type="http://schemas.openxmlformats.org/officeDocument/2006/relationships/image" Target="../media/image25.wmf"/><Relationship Id="rId10" Type="http://schemas.openxmlformats.org/officeDocument/2006/relationships/image" Target="../media/image20.emf"/><Relationship Id="rId4" Type="http://schemas.openxmlformats.org/officeDocument/2006/relationships/image" Target="../media/image23.wmf"/><Relationship Id="rId9" Type="http://schemas.openxmlformats.org/officeDocument/2006/relationships/image" Target="../media/image35.wmf"/></Relationships>
</file>

<file path=ppt/drawings/_rels/vmlDrawing15.vml.rels><?xml version="1.0" encoding="UTF-8" standalone="yes"?>
<Relationships xmlns="http://schemas.openxmlformats.org/package/2006/relationships"><Relationship Id="rId8" Type="http://schemas.openxmlformats.org/officeDocument/2006/relationships/image" Target="../media/image37.wmf"/><Relationship Id="rId3" Type="http://schemas.openxmlformats.org/officeDocument/2006/relationships/image" Target="../media/image22.wmf"/><Relationship Id="rId7" Type="http://schemas.openxmlformats.org/officeDocument/2006/relationships/image" Target="../media/image27.wmf"/><Relationship Id="rId2" Type="http://schemas.openxmlformats.org/officeDocument/2006/relationships/image" Target="../media/image21.wmf"/><Relationship Id="rId1" Type="http://schemas.openxmlformats.org/officeDocument/2006/relationships/image" Target="../media/image18.wmf"/><Relationship Id="rId6" Type="http://schemas.openxmlformats.org/officeDocument/2006/relationships/image" Target="../media/image26.wmf"/><Relationship Id="rId11" Type="http://schemas.openxmlformats.org/officeDocument/2006/relationships/image" Target="../media/image24.emf"/><Relationship Id="rId5" Type="http://schemas.openxmlformats.org/officeDocument/2006/relationships/image" Target="../media/image25.wmf"/><Relationship Id="rId10" Type="http://schemas.openxmlformats.org/officeDocument/2006/relationships/image" Target="../media/image39.wmf"/><Relationship Id="rId4" Type="http://schemas.openxmlformats.org/officeDocument/2006/relationships/image" Target="../media/image23.wmf"/><Relationship Id="rId9" Type="http://schemas.openxmlformats.org/officeDocument/2006/relationships/image" Target="../media/image38.wmf"/></Relationships>
</file>

<file path=ppt/drawings/_rels/vmlDrawing16.vml.rels><?xml version="1.0" encoding="UTF-8" standalone="yes"?>
<Relationships xmlns="http://schemas.openxmlformats.org/package/2006/relationships"><Relationship Id="rId8" Type="http://schemas.openxmlformats.org/officeDocument/2006/relationships/image" Target="../media/image37.wmf"/><Relationship Id="rId3" Type="http://schemas.openxmlformats.org/officeDocument/2006/relationships/image" Target="../media/image22.wmf"/><Relationship Id="rId7" Type="http://schemas.openxmlformats.org/officeDocument/2006/relationships/image" Target="../media/image27.wmf"/><Relationship Id="rId2" Type="http://schemas.openxmlformats.org/officeDocument/2006/relationships/image" Target="../media/image21.wmf"/><Relationship Id="rId1" Type="http://schemas.openxmlformats.org/officeDocument/2006/relationships/image" Target="../media/image18.wmf"/><Relationship Id="rId6" Type="http://schemas.openxmlformats.org/officeDocument/2006/relationships/image" Target="../media/image26.wmf"/><Relationship Id="rId11" Type="http://schemas.openxmlformats.org/officeDocument/2006/relationships/image" Target="../media/image19.emf"/><Relationship Id="rId5" Type="http://schemas.openxmlformats.org/officeDocument/2006/relationships/image" Target="../media/image25.wmf"/><Relationship Id="rId10" Type="http://schemas.openxmlformats.org/officeDocument/2006/relationships/image" Target="../media/image39.wmf"/><Relationship Id="rId4" Type="http://schemas.openxmlformats.org/officeDocument/2006/relationships/image" Target="../media/image23.wmf"/><Relationship Id="rId9" Type="http://schemas.openxmlformats.org/officeDocument/2006/relationships/image" Target="../media/image40.wmf"/></Relationships>
</file>

<file path=ppt/drawings/_rels/vmlDrawing17.vml.rels><?xml version="1.0" encoding="UTF-8" standalone="yes"?>
<Relationships xmlns="http://schemas.openxmlformats.org/package/2006/relationships"><Relationship Id="rId8" Type="http://schemas.openxmlformats.org/officeDocument/2006/relationships/image" Target="../media/image37.wmf"/><Relationship Id="rId13" Type="http://schemas.openxmlformats.org/officeDocument/2006/relationships/image" Target="../media/image42.wmf"/><Relationship Id="rId3" Type="http://schemas.openxmlformats.org/officeDocument/2006/relationships/image" Target="../media/image22.wmf"/><Relationship Id="rId7" Type="http://schemas.openxmlformats.org/officeDocument/2006/relationships/image" Target="../media/image27.wmf"/><Relationship Id="rId12" Type="http://schemas.openxmlformats.org/officeDocument/2006/relationships/image" Target="../media/image41.wmf"/><Relationship Id="rId2" Type="http://schemas.openxmlformats.org/officeDocument/2006/relationships/image" Target="../media/image21.wmf"/><Relationship Id="rId1" Type="http://schemas.openxmlformats.org/officeDocument/2006/relationships/image" Target="../media/image18.wmf"/><Relationship Id="rId6" Type="http://schemas.openxmlformats.org/officeDocument/2006/relationships/image" Target="../media/image26.wmf"/><Relationship Id="rId11" Type="http://schemas.openxmlformats.org/officeDocument/2006/relationships/image" Target="../media/image20.emf"/><Relationship Id="rId5" Type="http://schemas.openxmlformats.org/officeDocument/2006/relationships/image" Target="../media/image25.wmf"/><Relationship Id="rId10" Type="http://schemas.openxmlformats.org/officeDocument/2006/relationships/image" Target="../media/image39.wmf"/><Relationship Id="rId4" Type="http://schemas.openxmlformats.org/officeDocument/2006/relationships/image" Target="../media/image23.wmf"/><Relationship Id="rId9" Type="http://schemas.openxmlformats.org/officeDocument/2006/relationships/image" Target="../media/image40.wmf"/></Relationships>
</file>

<file path=ppt/drawings/_rels/vmlDrawing18.vml.rels><?xml version="1.0" encoding="UTF-8" standalone="yes"?>
<Relationships xmlns="http://schemas.openxmlformats.org/package/2006/relationships"><Relationship Id="rId8" Type="http://schemas.openxmlformats.org/officeDocument/2006/relationships/image" Target="../media/image37.wmf"/><Relationship Id="rId13" Type="http://schemas.openxmlformats.org/officeDocument/2006/relationships/image" Target="../media/image24.emf"/><Relationship Id="rId3" Type="http://schemas.openxmlformats.org/officeDocument/2006/relationships/image" Target="../media/image22.wmf"/><Relationship Id="rId7" Type="http://schemas.openxmlformats.org/officeDocument/2006/relationships/image" Target="../media/image27.wmf"/><Relationship Id="rId12" Type="http://schemas.openxmlformats.org/officeDocument/2006/relationships/image" Target="../media/image42.wmf"/><Relationship Id="rId2" Type="http://schemas.openxmlformats.org/officeDocument/2006/relationships/image" Target="../media/image21.wmf"/><Relationship Id="rId1" Type="http://schemas.openxmlformats.org/officeDocument/2006/relationships/image" Target="../media/image18.wmf"/><Relationship Id="rId6" Type="http://schemas.openxmlformats.org/officeDocument/2006/relationships/image" Target="../media/image26.wmf"/><Relationship Id="rId11" Type="http://schemas.openxmlformats.org/officeDocument/2006/relationships/image" Target="../media/image43.wmf"/><Relationship Id="rId5" Type="http://schemas.openxmlformats.org/officeDocument/2006/relationships/image" Target="../media/image25.wmf"/><Relationship Id="rId10" Type="http://schemas.openxmlformats.org/officeDocument/2006/relationships/image" Target="../media/image39.wmf"/><Relationship Id="rId4" Type="http://schemas.openxmlformats.org/officeDocument/2006/relationships/image" Target="../media/image23.wmf"/><Relationship Id="rId9" Type="http://schemas.openxmlformats.org/officeDocument/2006/relationships/image" Target="../media/image40.wmf"/></Relationships>
</file>

<file path=ppt/drawings/_rels/vmlDrawing19.vml.rels><?xml version="1.0" encoding="UTF-8" standalone="yes"?>
<Relationships xmlns="http://schemas.openxmlformats.org/package/2006/relationships"><Relationship Id="rId8" Type="http://schemas.openxmlformats.org/officeDocument/2006/relationships/image" Target="../media/image37.wmf"/><Relationship Id="rId13" Type="http://schemas.openxmlformats.org/officeDocument/2006/relationships/image" Target="../media/image19.emf"/><Relationship Id="rId3" Type="http://schemas.openxmlformats.org/officeDocument/2006/relationships/image" Target="../media/image22.wmf"/><Relationship Id="rId7" Type="http://schemas.openxmlformats.org/officeDocument/2006/relationships/image" Target="../media/image27.wmf"/><Relationship Id="rId12" Type="http://schemas.openxmlformats.org/officeDocument/2006/relationships/image" Target="../media/image42.wmf"/><Relationship Id="rId2" Type="http://schemas.openxmlformats.org/officeDocument/2006/relationships/image" Target="../media/image21.wmf"/><Relationship Id="rId1" Type="http://schemas.openxmlformats.org/officeDocument/2006/relationships/image" Target="../media/image18.wmf"/><Relationship Id="rId6" Type="http://schemas.openxmlformats.org/officeDocument/2006/relationships/image" Target="../media/image26.wmf"/><Relationship Id="rId11" Type="http://schemas.openxmlformats.org/officeDocument/2006/relationships/image" Target="../media/image43.wmf"/><Relationship Id="rId5" Type="http://schemas.openxmlformats.org/officeDocument/2006/relationships/image" Target="../media/image25.wmf"/><Relationship Id="rId10" Type="http://schemas.openxmlformats.org/officeDocument/2006/relationships/image" Target="../media/image39.wmf"/><Relationship Id="rId4" Type="http://schemas.openxmlformats.org/officeDocument/2006/relationships/image" Target="../media/image23.wmf"/><Relationship Id="rId9" Type="http://schemas.openxmlformats.org/officeDocument/2006/relationships/image" Target="../media/image40.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4.emf"/></Relationships>
</file>

<file path=ppt/drawings/_rels/vmlDrawing20.vml.rels><?xml version="1.0" encoding="UTF-8" standalone="yes"?>
<Relationships xmlns="http://schemas.openxmlformats.org/package/2006/relationships"><Relationship Id="rId8" Type="http://schemas.openxmlformats.org/officeDocument/2006/relationships/image" Target="../media/image37.wmf"/><Relationship Id="rId13" Type="http://schemas.openxmlformats.org/officeDocument/2006/relationships/image" Target="../media/image44.emf"/><Relationship Id="rId3" Type="http://schemas.openxmlformats.org/officeDocument/2006/relationships/image" Target="../media/image22.wmf"/><Relationship Id="rId7" Type="http://schemas.openxmlformats.org/officeDocument/2006/relationships/image" Target="../media/image27.wmf"/><Relationship Id="rId12" Type="http://schemas.openxmlformats.org/officeDocument/2006/relationships/image" Target="../media/image42.wmf"/><Relationship Id="rId2" Type="http://schemas.openxmlformats.org/officeDocument/2006/relationships/image" Target="../media/image21.wmf"/><Relationship Id="rId1" Type="http://schemas.openxmlformats.org/officeDocument/2006/relationships/image" Target="../media/image18.wmf"/><Relationship Id="rId6" Type="http://schemas.openxmlformats.org/officeDocument/2006/relationships/image" Target="../media/image26.wmf"/><Relationship Id="rId11" Type="http://schemas.openxmlformats.org/officeDocument/2006/relationships/image" Target="../media/image43.wmf"/><Relationship Id="rId5" Type="http://schemas.openxmlformats.org/officeDocument/2006/relationships/image" Target="../media/image25.wmf"/><Relationship Id="rId10" Type="http://schemas.openxmlformats.org/officeDocument/2006/relationships/image" Target="../media/image39.wmf"/><Relationship Id="rId4" Type="http://schemas.openxmlformats.org/officeDocument/2006/relationships/image" Target="../media/image23.wmf"/><Relationship Id="rId9" Type="http://schemas.openxmlformats.org/officeDocument/2006/relationships/image" Target="../media/image40.wmf"/></Relationships>
</file>

<file path=ppt/drawings/_rels/vmlDrawing21.vml.rels><?xml version="1.0" encoding="UTF-8" standalone="yes"?>
<Relationships xmlns="http://schemas.openxmlformats.org/package/2006/relationships"><Relationship Id="rId8" Type="http://schemas.openxmlformats.org/officeDocument/2006/relationships/image" Target="../media/image37.wmf"/><Relationship Id="rId13" Type="http://schemas.openxmlformats.org/officeDocument/2006/relationships/image" Target="../media/image44.emf"/><Relationship Id="rId3" Type="http://schemas.openxmlformats.org/officeDocument/2006/relationships/image" Target="../media/image22.wmf"/><Relationship Id="rId7" Type="http://schemas.openxmlformats.org/officeDocument/2006/relationships/image" Target="../media/image27.wmf"/><Relationship Id="rId12" Type="http://schemas.openxmlformats.org/officeDocument/2006/relationships/image" Target="../media/image42.wmf"/><Relationship Id="rId2" Type="http://schemas.openxmlformats.org/officeDocument/2006/relationships/image" Target="../media/image21.wmf"/><Relationship Id="rId1" Type="http://schemas.openxmlformats.org/officeDocument/2006/relationships/image" Target="../media/image18.wmf"/><Relationship Id="rId6" Type="http://schemas.openxmlformats.org/officeDocument/2006/relationships/image" Target="../media/image26.wmf"/><Relationship Id="rId11" Type="http://schemas.openxmlformats.org/officeDocument/2006/relationships/image" Target="../media/image43.wmf"/><Relationship Id="rId5" Type="http://schemas.openxmlformats.org/officeDocument/2006/relationships/image" Target="../media/image25.wmf"/><Relationship Id="rId10" Type="http://schemas.openxmlformats.org/officeDocument/2006/relationships/image" Target="../media/image39.wmf"/><Relationship Id="rId4" Type="http://schemas.openxmlformats.org/officeDocument/2006/relationships/image" Target="../media/image23.wmf"/><Relationship Id="rId9" Type="http://schemas.openxmlformats.org/officeDocument/2006/relationships/image" Target="../media/image40.w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45.png"/></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46.png"/></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46.png"/></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48.png"/></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53.png"/></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56.png"/></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60.png"/></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77.png"/></Relationships>
</file>

<file path=ppt/drawings/_rels/vmlDrawing3.vml.rels><?xml version="1.0" encoding="UTF-8" standalone="yes"?>
<Relationships xmlns="http://schemas.openxmlformats.org/package/2006/relationships"><Relationship Id="rId2" Type="http://schemas.openxmlformats.org/officeDocument/2006/relationships/image" Target="../media/image18.wmf"/><Relationship Id="rId1" Type="http://schemas.openxmlformats.org/officeDocument/2006/relationships/image" Target="../media/image17.e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83.png"/></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83.png"/></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98.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18.wmf"/><Relationship Id="rId1" Type="http://schemas.openxmlformats.org/officeDocument/2006/relationships/image" Target="../media/image19.e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21.wmf"/><Relationship Id="rId2" Type="http://schemas.openxmlformats.org/officeDocument/2006/relationships/image" Target="../media/image18.wmf"/><Relationship Id="rId1" Type="http://schemas.openxmlformats.org/officeDocument/2006/relationships/image" Target="../media/image20.emf"/><Relationship Id="rId5" Type="http://schemas.openxmlformats.org/officeDocument/2006/relationships/image" Target="../media/image23.wmf"/><Relationship Id="rId4" Type="http://schemas.openxmlformats.org/officeDocument/2006/relationships/image" Target="../media/image22.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22.wmf"/><Relationship Id="rId2" Type="http://schemas.openxmlformats.org/officeDocument/2006/relationships/image" Target="../media/image21.wmf"/><Relationship Id="rId1" Type="http://schemas.openxmlformats.org/officeDocument/2006/relationships/image" Target="../media/image18.wmf"/><Relationship Id="rId5" Type="http://schemas.openxmlformats.org/officeDocument/2006/relationships/image" Target="../media/image24.emf"/><Relationship Id="rId4" Type="http://schemas.openxmlformats.org/officeDocument/2006/relationships/image" Target="../media/image23.w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21.wmf"/><Relationship Id="rId2" Type="http://schemas.openxmlformats.org/officeDocument/2006/relationships/image" Target="../media/image18.wmf"/><Relationship Id="rId1" Type="http://schemas.openxmlformats.org/officeDocument/2006/relationships/image" Target="../media/image19.emf"/><Relationship Id="rId5" Type="http://schemas.openxmlformats.org/officeDocument/2006/relationships/image" Target="../media/image23.wmf"/><Relationship Id="rId4" Type="http://schemas.openxmlformats.org/officeDocument/2006/relationships/image" Target="../media/image22.wmf"/></Relationships>
</file>

<file path=ppt/drawings/_rels/vmlDrawing8.vml.rels><?xml version="1.0" encoding="UTF-8" standalone="yes"?>
<Relationships xmlns="http://schemas.openxmlformats.org/package/2006/relationships"><Relationship Id="rId8" Type="http://schemas.openxmlformats.org/officeDocument/2006/relationships/image" Target="../media/image27.wmf"/><Relationship Id="rId3" Type="http://schemas.openxmlformats.org/officeDocument/2006/relationships/image" Target="../media/image21.wmf"/><Relationship Id="rId7" Type="http://schemas.openxmlformats.org/officeDocument/2006/relationships/image" Target="../media/image26.wmf"/><Relationship Id="rId2" Type="http://schemas.openxmlformats.org/officeDocument/2006/relationships/image" Target="../media/image20.emf"/><Relationship Id="rId1" Type="http://schemas.openxmlformats.org/officeDocument/2006/relationships/image" Target="../media/image18.wmf"/><Relationship Id="rId6" Type="http://schemas.openxmlformats.org/officeDocument/2006/relationships/image" Target="../media/image25.wmf"/><Relationship Id="rId5" Type="http://schemas.openxmlformats.org/officeDocument/2006/relationships/image" Target="../media/image23.wmf"/><Relationship Id="rId4" Type="http://schemas.openxmlformats.org/officeDocument/2006/relationships/image" Target="../media/image22.wmf"/></Relationships>
</file>

<file path=ppt/drawings/_rels/vmlDrawing9.vml.rels><?xml version="1.0" encoding="UTF-8" standalone="yes"?>
<Relationships xmlns="http://schemas.openxmlformats.org/package/2006/relationships"><Relationship Id="rId8" Type="http://schemas.openxmlformats.org/officeDocument/2006/relationships/image" Target="../media/image24.emf"/><Relationship Id="rId3" Type="http://schemas.openxmlformats.org/officeDocument/2006/relationships/image" Target="../media/image22.wmf"/><Relationship Id="rId7" Type="http://schemas.openxmlformats.org/officeDocument/2006/relationships/image" Target="../media/image27.wmf"/><Relationship Id="rId2" Type="http://schemas.openxmlformats.org/officeDocument/2006/relationships/image" Target="../media/image21.wmf"/><Relationship Id="rId1" Type="http://schemas.openxmlformats.org/officeDocument/2006/relationships/image" Target="../media/image18.wmf"/><Relationship Id="rId6" Type="http://schemas.openxmlformats.org/officeDocument/2006/relationships/image" Target="../media/image26.wmf"/><Relationship Id="rId5" Type="http://schemas.openxmlformats.org/officeDocument/2006/relationships/image" Target="../media/image25.wmf"/><Relationship Id="rId4" Type="http://schemas.openxmlformats.org/officeDocument/2006/relationships/image" Target="../media/image23.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E2CE0DC-1C1B-4A0A-B5F5-C727CDEC858E}" type="datetimeFigureOut">
              <a:rPr lang="zh-CN" altLang="en-US" smtClean="0"/>
              <a:t>2021/1/14</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B709C64-56A6-40D4-891D-4A3240076776}" type="slidenum">
              <a:rPr lang="zh-CN" altLang="en-US" smtClean="0"/>
              <a:t>‹#›</a:t>
            </a:fld>
            <a:endParaRPr lang="zh-CN" altLang="en-US"/>
          </a:p>
        </p:txBody>
      </p:sp>
    </p:spTree>
    <p:extLst>
      <p:ext uri="{BB962C8B-B14F-4D97-AF65-F5344CB8AC3E}">
        <p14:creationId xmlns:p14="http://schemas.microsoft.com/office/powerpoint/2010/main" val="38198878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B709C64-56A6-40D4-891D-4A3240076776}" type="slidenum">
              <a:rPr lang="zh-CN" altLang="en-US" smtClean="0"/>
              <a:t>1</a:t>
            </a:fld>
            <a:endParaRPr lang="zh-CN" altLang="en-US"/>
          </a:p>
        </p:txBody>
      </p:sp>
    </p:spTree>
    <p:extLst>
      <p:ext uri="{BB962C8B-B14F-4D97-AF65-F5344CB8AC3E}">
        <p14:creationId xmlns:p14="http://schemas.microsoft.com/office/powerpoint/2010/main" val="22008326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D58E4E3-B5EA-4993-95F7-475D6512ABEF}" type="slidenum">
              <a:rPr lang="zh-CN" altLang="en-US"/>
              <a:pPr/>
              <a:t>17</a:t>
            </a:fld>
            <a:endParaRPr lang="en-US" altLang="zh-CN"/>
          </a:p>
        </p:txBody>
      </p:sp>
      <p:sp>
        <p:nvSpPr>
          <p:cNvPr id="1513474" name="Rectangle 2"/>
          <p:cNvSpPr>
            <a:spLocks noGrp="1" noRot="1" noChangeAspect="1" noChangeArrowheads="1" noTextEdit="1"/>
          </p:cNvSpPr>
          <p:nvPr>
            <p:ph type="sldImg"/>
          </p:nvPr>
        </p:nvSpPr>
        <p:spPr>
          <a:ln/>
        </p:spPr>
      </p:sp>
      <p:sp>
        <p:nvSpPr>
          <p:cNvPr id="1513475" name="Rectangle 3"/>
          <p:cNvSpPr>
            <a:spLocks noGrp="1" noChangeArrowheads="1"/>
          </p:cNvSpPr>
          <p:nvPr>
            <p:ph type="body" idx="1"/>
          </p:nvPr>
        </p:nvSpPr>
        <p:spPr/>
        <p:txBody>
          <a:bodyPr/>
          <a:lstStyle/>
          <a:p>
            <a:pPr marL="228600" indent="-228600"/>
            <a:endParaRPr lang="zh-CN" altLang="en-US"/>
          </a:p>
        </p:txBody>
      </p:sp>
    </p:spTree>
    <p:extLst>
      <p:ext uri="{BB962C8B-B14F-4D97-AF65-F5344CB8AC3E}">
        <p14:creationId xmlns:p14="http://schemas.microsoft.com/office/powerpoint/2010/main" val="2731412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buFontTx/>
              <a:buAutoNum type="arabicPeriod"/>
            </a:pPr>
            <a:r>
              <a:rPr lang="zh-CN" altLang="en-US" dirty="0" smtClean="0"/>
              <a:t>对一个具体的问题，与解题有关的状态空间往往只是整个状态空间的一部分。</a:t>
            </a:r>
          </a:p>
          <a:p>
            <a:pPr>
              <a:buFontTx/>
              <a:buAutoNum type="arabicPeriod"/>
            </a:pPr>
            <a:r>
              <a:rPr lang="zh-CN" altLang="en-US" dirty="0" smtClean="0"/>
              <a:t>因此只要生成并存储这部分状态空间就可以求得问题的解答。不仅可以生成无用的状态提高问题求解的效率，而且还可以节省存储空间。</a:t>
            </a:r>
          </a:p>
          <a:p>
            <a:pPr>
              <a:buFontTx/>
              <a:buAutoNum type="arabicPeriod"/>
            </a:pPr>
            <a:r>
              <a:rPr lang="zh-CN" altLang="en-US" dirty="0" smtClean="0"/>
              <a:t>如何生成所需要的部分状态空间从而实现对问题求解？</a:t>
            </a:r>
          </a:p>
          <a:p>
            <a:pPr lvl="1">
              <a:buFontTx/>
              <a:buChar char="•"/>
            </a:pPr>
            <a:r>
              <a:rPr lang="zh-CN" altLang="en-US" dirty="0" smtClean="0"/>
              <a:t>搜索技术</a:t>
            </a:r>
          </a:p>
          <a:p>
            <a:pPr lvl="1">
              <a:buFontTx/>
              <a:buChar char="•"/>
            </a:pPr>
            <a:r>
              <a:rPr lang="zh-CN" altLang="en-US" dirty="0" smtClean="0"/>
              <a:t>基本思想</a:t>
            </a:r>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fld id="{5B709C64-56A6-40D4-891D-4A3240076776}" type="slidenum">
              <a:rPr lang="zh-CN" altLang="en-US" smtClean="0"/>
              <a:t>18</a:t>
            </a:fld>
            <a:endParaRPr lang="zh-CN" altLang="en-US"/>
          </a:p>
        </p:txBody>
      </p:sp>
    </p:spTree>
    <p:extLst>
      <p:ext uri="{BB962C8B-B14F-4D97-AF65-F5344CB8AC3E}">
        <p14:creationId xmlns:p14="http://schemas.microsoft.com/office/powerpoint/2010/main" val="37772730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幻灯片图像占位符 1"/>
          <p:cNvSpPr>
            <a:spLocks noGrp="1" noRot="1" noChangeAspect="1" noTextEdit="1"/>
          </p:cNvSpPr>
          <p:nvPr>
            <p:ph type="sldImg"/>
          </p:nvPr>
        </p:nvSpPr>
        <p:spPr>
          <a:ln/>
        </p:spPr>
      </p:sp>
      <p:sp>
        <p:nvSpPr>
          <p:cNvPr id="10445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smtClean="0">
              <a:latin typeface="Arial" panose="020B0604020202020204" pitchFamily="34" charset="0"/>
              <a:ea typeface="宋体" panose="02010600030101010101" pitchFamily="2" charset="-122"/>
            </a:endParaRPr>
          </a:p>
        </p:txBody>
      </p:sp>
      <p:sp>
        <p:nvSpPr>
          <p:cNvPr id="104452"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6FBBCCBD-16AE-4CAB-8B3C-809826D715D0}" type="slidenum">
              <a:rPr lang="en-US" altLang="zh-CN" smtClean="0"/>
              <a:pPr/>
              <a:t>19</a:t>
            </a:fld>
            <a:endParaRPr lang="en-US" altLang="zh-CN" smtClean="0"/>
          </a:p>
        </p:txBody>
      </p:sp>
    </p:spTree>
    <p:extLst>
      <p:ext uri="{BB962C8B-B14F-4D97-AF65-F5344CB8AC3E}">
        <p14:creationId xmlns:p14="http://schemas.microsoft.com/office/powerpoint/2010/main" val="38609356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6FB2CF3-4AB3-4653-9ED4-609C6EB2AAC5}" type="slidenum">
              <a:rPr lang="zh-CN" altLang="en-US"/>
              <a:pPr/>
              <a:t>20</a:t>
            </a:fld>
            <a:endParaRPr lang="en-US" altLang="zh-CN"/>
          </a:p>
        </p:txBody>
      </p:sp>
      <p:sp>
        <p:nvSpPr>
          <p:cNvPr id="131074" name="Rectangle 2"/>
          <p:cNvSpPr>
            <a:spLocks noGrp="1" noRot="1" noChangeAspect="1" noChangeArrowheads="1" noTextEdit="1"/>
          </p:cNvSpPr>
          <p:nvPr>
            <p:ph type="sldImg"/>
          </p:nvPr>
        </p:nvSpPr>
        <p:spPr>
          <a:ln/>
        </p:spPr>
      </p:sp>
      <p:sp>
        <p:nvSpPr>
          <p:cNvPr id="131075" name="Rectangle 3"/>
          <p:cNvSpPr>
            <a:spLocks noGrp="1" noChangeArrowheads="1"/>
          </p:cNvSpPr>
          <p:nvPr>
            <p:ph type="body" idx="1"/>
          </p:nvPr>
        </p:nvSpPr>
        <p:spPr/>
        <p:txBody>
          <a:bodyPr/>
          <a:lstStyle/>
          <a:p>
            <a:endParaRPr lang="zh-CN" altLang="en-US" dirty="0"/>
          </a:p>
        </p:txBody>
      </p:sp>
    </p:spTree>
    <p:extLst>
      <p:ext uri="{BB962C8B-B14F-4D97-AF65-F5344CB8AC3E}">
        <p14:creationId xmlns:p14="http://schemas.microsoft.com/office/powerpoint/2010/main" val="9624140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9E2CC47-108E-4B7B-86F8-BF76CD11052B}" type="slidenum">
              <a:rPr lang="zh-CN" altLang="en-US"/>
              <a:pPr/>
              <a:t>21</a:t>
            </a:fld>
            <a:endParaRPr lang="en-US" altLang="zh-CN"/>
          </a:p>
        </p:txBody>
      </p:sp>
      <p:sp>
        <p:nvSpPr>
          <p:cNvPr id="132098" name="Rectangle 2"/>
          <p:cNvSpPr>
            <a:spLocks noGrp="1" noRot="1" noChangeAspect="1" noChangeArrowheads="1" noTextEdit="1"/>
          </p:cNvSpPr>
          <p:nvPr>
            <p:ph type="sldImg"/>
          </p:nvPr>
        </p:nvSpPr>
        <p:spPr>
          <a:ln/>
        </p:spPr>
      </p:sp>
      <p:sp>
        <p:nvSpPr>
          <p:cNvPr id="132099" name="Rectangle 3"/>
          <p:cNvSpPr>
            <a:spLocks noGrp="1" noChangeArrowheads="1"/>
          </p:cNvSpPr>
          <p:nvPr>
            <p:ph type="body" idx="1"/>
          </p:nvPr>
        </p:nvSpPr>
        <p:spPr/>
        <p:txBody>
          <a:bodyPr/>
          <a:lstStyle/>
          <a:p>
            <a:pPr eaLnBrk="1" hangingPunct="1"/>
            <a:r>
              <a:rPr lang="zh-CN" altLang="en-US" sz="1200" dirty="0" smtClean="0">
                <a:latin typeface="宋体" panose="02010600030101010101" pitchFamily="2" charset="-122"/>
                <a:ea typeface="+mn-ea"/>
              </a:rPr>
              <a:t>求解过程转化为在状态空间图中</a:t>
            </a:r>
            <a:r>
              <a:rPr lang="zh-CN" altLang="en-US" sz="1200" b="1" dirty="0" smtClean="0">
                <a:solidFill>
                  <a:srgbClr val="FF0000"/>
                </a:solidFill>
                <a:latin typeface="宋体" panose="02010600030101010101" pitchFamily="2" charset="-122"/>
                <a:ea typeface="+mn-ea"/>
              </a:rPr>
              <a:t>搜索</a:t>
            </a:r>
            <a:r>
              <a:rPr lang="zh-CN" altLang="en-US" sz="1200" dirty="0" smtClean="0">
                <a:latin typeface="宋体" panose="02010600030101010101" pitchFamily="2" charset="-122"/>
                <a:ea typeface="+mn-ea"/>
              </a:rPr>
              <a:t>一条从初始节点到目标节点的路径问题。</a:t>
            </a:r>
            <a:endParaRPr lang="en-US" altLang="zh-CN" sz="1200" dirty="0" smtClean="0">
              <a:latin typeface="宋体" panose="02010600030101010101" pitchFamily="2" charset="-122"/>
              <a:ea typeface="+mn-ea"/>
            </a:endParaRPr>
          </a:p>
          <a:p>
            <a:pPr eaLnBrk="1" hangingPunct="1"/>
            <a:r>
              <a:rPr lang="zh-CN" altLang="en-US" sz="1200" dirty="0" smtClean="0">
                <a:latin typeface="宋体" panose="02010600030101010101" pitchFamily="2" charset="-122"/>
                <a:ea typeface="+mn-ea"/>
              </a:rPr>
              <a:t>图搜索策略看成一种在图中寻找路径的方法。</a:t>
            </a:r>
          </a:p>
          <a:p>
            <a:endParaRPr lang="zh-CN" altLang="en-US" dirty="0"/>
          </a:p>
        </p:txBody>
      </p:sp>
    </p:spTree>
    <p:extLst>
      <p:ext uri="{BB962C8B-B14F-4D97-AF65-F5344CB8AC3E}">
        <p14:creationId xmlns:p14="http://schemas.microsoft.com/office/powerpoint/2010/main" val="39204816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B709C64-56A6-40D4-891D-4A3240076776}" type="slidenum">
              <a:rPr lang="zh-CN" altLang="en-US" smtClean="0"/>
              <a:t>25</a:t>
            </a:fld>
            <a:endParaRPr lang="zh-CN" altLang="en-US"/>
          </a:p>
        </p:txBody>
      </p:sp>
    </p:spTree>
    <p:extLst>
      <p:ext uri="{BB962C8B-B14F-4D97-AF65-F5344CB8AC3E}">
        <p14:creationId xmlns:p14="http://schemas.microsoft.com/office/powerpoint/2010/main" val="23992047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r>
              <a:rPr lang="en-US" altLang="zh-CN" dirty="0" smtClean="0"/>
              <a:t>Open</a:t>
            </a:r>
            <a:r>
              <a:rPr lang="zh-CN" altLang="en-US" dirty="0" smtClean="0"/>
              <a:t>表：节点</a:t>
            </a:r>
            <a:r>
              <a:rPr lang="en-US" altLang="zh-CN" dirty="0" smtClean="0"/>
              <a:t>|</a:t>
            </a:r>
            <a:r>
              <a:rPr lang="zh-CN" altLang="en-US" dirty="0" smtClean="0"/>
              <a:t>父节点</a:t>
            </a:r>
          </a:p>
          <a:p>
            <a:pPr eaLnBrk="1" hangingPunct="1"/>
            <a:r>
              <a:rPr lang="en-US" altLang="zh-CN" dirty="0" smtClean="0"/>
              <a:t>Closed</a:t>
            </a:r>
            <a:r>
              <a:rPr lang="zh-CN" altLang="en-US" dirty="0" smtClean="0"/>
              <a:t>表：编号</a:t>
            </a:r>
            <a:r>
              <a:rPr lang="en-US" altLang="zh-CN" dirty="0" smtClean="0"/>
              <a:t>|</a:t>
            </a:r>
            <a:r>
              <a:rPr lang="zh-CN" altLang="en-US" dirty="0" smtClean="0"/>
              <a:t>节点</a:t>
            </a:r>
            <a:r>
              <a:rPr lang="en-US" altLang="zh-CN" dirty="0" smtClean="0"/>
              <a:t>|</a:t>
            </a:r>
            <a:r>
              <a:rPr lang="zh-CN" altLang="en-US" dirty="0" smtClean="0"/>
              <a:t>父节点</a:t>
            </a:r>
          </a:p>
          <a:p>
            <a:pPr eaLnBrk="1" hangingPunct="1"/>
            <a:r>
              <a:rPr kumimoji="0" lang="zh-CN" altLang="en-US" dirty="0" smtClean="0"/>
              <a:t>图 </a:t>
            </a:r>
            <a:r>
              <a:rPr kumimoji="0" lang="en-US" altLang="zh-CN" dirty="0" smtClean="0"/>
              <a:t>OB</a:t>
            </a:r>
          </a:p>
          <a:p>
            <a:endParaRPr lang="zh-CN" altLang="en-US" dirty="0"/>
          </a:p>
        </p:txBody>
      </p:sp>
      <p:sp>
        <p:nvSpPr>
          <p:cNvPr id="4" name="灯片编号占位符 3"/>
          <p:cNvSpPr>
            <a:spLocks noGrp="1"/>
          </p:cNvSpPr>
          <p:nvPr>
            <p:ph type="sldNum" sz="quarter" idx="10"/>
          </p:nvPr>
        </p:nvSpPr>
        <p:spPr/>
        <p:txBody>
          <a:bodyPr/>
          <a:lstStyle/>
          <a:p>
            <a:fld id="{5B709C64-56A6-40D4-891D-4A3240076776}" type="slidenum">
              <a:rPr lang="zh-CN" altLang="en-US" smtClean="0"/>
              <a:t>26</a:t>
            </a:fld>
            <a:endParaRPr lang="zh-CN" altLang="en-US"/>
          </a:p>
        </p:txBody>
      </p:sp>
    </p:spTree>
    <p:extLst>
      <p:ext uri="{BB962C8B-B14F-4D97-AF65-F5344CB8AC3E}">
        <p14:creationId xmlns:p14="http://schemas.microsoft.com/office/powerpoint/2010/main" val="30331709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用所有可以适用的算符对该节点进行操作，生成一组子节点</a:t>
            </a:r>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fld id="{5B709C64-56A6-40D4-891D-4A3240076776}" type="slidenum">
              <a:rPr lang="zh-CN" altLang="en-US" smtClean="0"/>
              <a:t>27</a:t>
            </a:fld>
            <a:endParaRPr lang="zh-CN" altLang="en-US"/>
          </a:p>
        </p:txBody>
      </p:sp>
    </p:spTree>
    <p:extLst>
      <p:ext uri="{BB962C8B-B14F-4D97-AF65-F5344CB8AC3E}">
        <p14:creationId xmlns:p14="http://schemas.microsoft.com/office/powerpoint/2010/main" val="32232880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B709C64-56A6-40D4-891D-4A3240076776}" type="slidenum">
              <a:rPr lang="zh-CN" altLang="en-US" smtClean="0"/>
              <a:t>52</a:t>
            </a:fld>
            <a:endParaRPr lang="zh-CN" altLang="en-US"/>
          </a:p>
        </p:txBody>
      </p:sp>
    </p:spTree>
    <p:extLst>
      <p:ext uri="{BB962C8B-B14F-4D97-AF65-F5344CB8AC3E}">
        <p14:creationId xmlns:p14="http://schemas.microsoft.com/office/powerpoint/2010/main" val="34841580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启发式搜索快，控制代价换来的搜索速度快</a:t>
            </a:r>
            <a:endParaRPr lang="zh-CN" altLang="en-US" dirty="0"/>
          </a:p>
        </p:txBody>
      </p:sp>
      <p:sp>
        <p:nvSpPr>
          <p:cNvPr id="4" name="灯片编号占位符 3"/>
          <p:cNvSpPr>
            <a:spLocks noGrp="1"/>
          </p:cNvSpPr>
          <p:nvPr>
            <p:ph type="sldNum" sz="quarter" idx="10"/>
          </p:nvPr>
        </p:nvSpPr>
        <p:spPr/>
        <p:txBody>
          <a:bodyPr/>
          <a:lstStyle/>
          <a:p>
            <a:fld id="{5B709C64-56A6-40D4-891D-4A3240076776}" type="slidenum">
              <a:rPr lang="zh-CN" altLang="en-US" smtClean="0"/>
              <a:t>53</a:t>
            </a:fld>
            <a:endParaRPr lang="zh-CN" altLang="en-US"/>
          </a:p>
        </p:txBody>
      </p:sp>
    </p:spTree>
    <p:extLst>
      <p:ext uri="{BB962C8B-B14F-4D97-AF65-F5344CB8AC3E}">
        <p14:creationId xmlns:p14="http://schemas.microsoft.com/office/powerpoint/2010/main" val="33404084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1">
              <a:spcAft>
                <a:spcPct val="20000"/>
              </a:spcAft>
              <a:buClr>
                <a:schemeClr val="hlink"/>
              </a:buClr>
              <a:buFont typeface="Wingdings" panose="05000000000000000000" pitchFamily="2" charset="2"/>
              <a:buChar char="ü"/>
            </a:pPr>
            <a:r>
              <a:rPr lang="zh-CN" altLang="en-US" sz="1950" b="1" dirty="0" smtClean="0">
                <a:latin typeface="宋体" panose="02010600030101010101" pitchFamily="2" charset="-122"/>
                <a:ea typeface="+mn-ea"/>
              </a:rPr>
              <a:t>所谓推理就是按某种策略由已知判断推出另一个判断的思维过程。</a:t>
            </a:r>
          </a:p>
          <a:p>
            <a:pPr lvl="1">
              <a:spcAft>
                <a:spcPct val="20000"/>
              </a:spcAft>
              <a:buClr>
                <a:schemeClr val="hlink"/>
              </a:buClr>
              <a:buFont typeface="Wingdings" panose="05000000000000000000" pitchFamily="2" charset="2"/>
              <a:buChar char="ü"/>
            </a:pPr>
            <a:r>
              <a:rPr lang="zh-CN" altLang="en-US" sz="1950" b="1" dirty="0" smtClean="0">
                <a:latin typeface="宋体" panose="02010600030101010101" pitchFamily="2" charset="-122"/>
                <a:ea typeface="+mn-ea"/>
              </a:rPr>
              <a:t>在人工智能中，推理是由程序实现的，称为推理机。</a:t>
            </a:r>
          </a:p>
          <a:p>
            <a:endParaRPr lang="zh-CN" altLang="en-US" dirty="0"/>
          </a:p>
        </p:txBody>
      </p:sp>
      <p:sp>
        <p:nvSpPr>
          <p:cNvPr id="4" name="灯片编号占位符 3"/>
          <p:cNvSpPr>
            <a:spLocks noGrp="1"/>
          </p:cNvSpPr>
          <p:nvPr>
            <p:ph type="sldNum" sz="quarter" idx="10"/>
          </p:nvPr>
        </p:nvSpPr>
        <p:spPr/>
        <p:txBody>
          <a:bodyPr/>
          <a:lstStyle/>
          <a:p>
            <a:fld id="{5B709C64-56A6-40D4-891D-4A3240076776}" type="slidenum">
              <a:rPr lang="zh-CN" altLang="en-US" smtClean="0"/>
              <a:t>2</a:t>
            </a:fld>
            <a:endParaRPr lang="zh-CN" altLang="en-US"/>
          </a:p>
        </p:txBody>
      </p:sp>
    </p:spTree>
    <p:extLst>
      <p:ext uri="{BB962C8B-B14F-4D97-AF65-F5344CB8AC3E}">
        <p14:creationId xmlns:p14="http://schemas.microsoft.com/office/powerpoint/2010/main" val="21797815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先扩展出的节点先被考察</a:t>
            </a:r>
            <a:endParaRPr lang="zh-CN" altLang="en-US" dirty="0"/>
          </a:p>
        </p:txBody>
      </p:sp>
      <p:sp>
        <p:nvSpPr>
          <p:cNvPr id="4" name="灯片编号占位符 3"/>
          <p:cNvSpPr>
            <a:spLocks noGrp="1"/>
          </p:cNvSpPr>
          <p:nvPr>
            <p:ph type="sldNum" sz="quarter" idx="10"/>
          </p:nvPr>
        </p:nvSpPr>
        <p:spPr/>
        <p:txBody>
          <a:bodyPr/>
          <a:lstStyle/>
          <a:p>
            <a:fld id="{5B709C64-56A6-40D4-891D-4A3240076776}" type="slidenum">
              <a:rPr lang="zh-CN" altLang="en-US" smtClean="0"/>
              <a:t>55</a:t>
            </a:fld>
            <a:endParaRPr lang="zh-CN" altLang="en-US"/>
          </a:p>
        </p:txBody>
      </p:sp>
    </p:spTree>
    <p:extLst>
      <p:ext uri="{BB962C8B-B14F-4D97-AF65-F5344CB8AC3E}">
        <p14:creationId xmlns:p14="http://schemas.microsoft.com/office/powerpoint/2010/main" val="17230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smtClean="0"/>
              <a:t>Open</a:t>
            </a:r>
            <a:r>
              <a:rPr lang="zh-CN" altLang="en-US" dirty="0" smtClean="0"/>
              <a:t>表是队列</a:t>
            </a:r>
          </a:p>
          <a:p>
            <a:endParaRPr lang="zh-CN" altLang="en-US" dirty="0"/>
          </a:p>
        </p:txBody>
      </p:sp>
      <p:sp>
        <p:nvSpPr>
          <p:cNvPr id="4" name="灯片编号占位符 3"/>
          <p:cNvSpPr>
            <a:spLocks noGrp="1"/>
          </p:cNvSpPr>
          <p:nvPr>
            <p:ph type="sldNum" sz="quarter" idx="10"/>
          </p:nvPr>
        </p:nvSpPr>
        <p:spPr/>
        <p:txBody>
          <a:bodyPr/>
          <a:lstStyle/>
          <a:p>
            <a:fld id="{5B709C64-56A6-40D4-891D-4A3240076776}" type="slidenum">
              <a:rPr lang="zh-CN" altLang="en-US" smtClean="0"/>
              <a:t>56</a:t>
            </a:fld>
            <a:endParaRPr lang="zh-CN" altLang="en-US"/>
          </a:p>
        </p:txBody>
      </p:sp>
    </p:spTree>
    <p:extLst>
      <p:ext uri="{BB962C8B-B14F-4D97-AF65-F5344CB8AC3E}">
        <p14:creationId xmlns:p14="http://schemas.microsoft.com/office/powerpoint/2010/main" val="48451883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b="1" dirty="0" smtClean="0">
                <a:latin typeface="华文楷体" panose="02010600040101010101" pitchFamily="2" charset="-122"/>
                <a:ea typeface="华文楷体" panose="02010600040101010101" pitchFamily="2" charset="-122"/>
              </a:rPr>
              <a:t>将图搜索一般过程中的第</a:t>
            </a:r>
            <a:r>
              <a:rPr lang="en-US" altLang="zh-CN" sz="1200" b="1" dirty="0" smtClean="0">
                <a:latin typeface="华文楷体" panose="02010600040101010101" pitchFamily="2" charset="-122"/>
                <a:ea typeface="华文楷体" panose="02010600040101010101" pitchFamily="2" charset="-122"/>
              </a:rPr>
              <a:t>8</a:t>
            </a:r>
            <a:r>
              <a:rPr lang="zh-CN" altLang="en-US" sz="1200" b="1" dirty="0" smtClean="0">
                <a:latin typeface="华文楷体" panose="02010600040101010101" pitchFamily="2" charset="-122"/>
                <a:ea typeface="华文楷体" panose="02010600040101010101" pitchFamily="2" charset="-122"/>
              </a:rPr>
              <a:t>步</a:t>
            </a:r>
            <a:r>
              <a:rPr lang="en-US" altLang="zh-CN" sz="1200" b="1" dirty="0" smtClean="0">
                <a:latin typeface="华文楷体" panose="02010600040101010101" pitchFamily="2" charset="-122"/>
                <a:ea typeface="华文楷体" panose="02010600040101010101" pitchFamily="2" charset="-122"/>
              </a:rPr>
              <a:t>(</a:t>
            </a:r>
            <a:r>
              <a:rPr lang="zh-CN" altLang="en-US" sz="1200" b="1" dirty="0" smtClean="0">
                <a:latin typeface="华文楷体" panose="02010600040101010101" pitchFamily="2" charset="-122"/>
                <a:ea typeface="华文楷体" panose="02010600040101010101" pitchFamily="2" charset="-122"/>
              </a:rPr>
              <a:t>重排</a:t>
            </a:r>
            <a:r>
              <a:rPr lang="en-US" altLang="zh-CN" sz="1200" b="1" dirty="0" smtClean="0">
                <a:latin typeface="华文楷体" panose="02010600040101010101" pitchFamily="2" charset="-122"/>
                <a:ea typeface="华文楷体" panose="02010600040101010101" pitchFamily="2" charset="-122"/>
              </a:rPr>
              <a:t>OPEN</a:t>
            </a:r>
            <a:r>
              <a:rPr lang="zh-CN" altLang="en-US" sz="1200" b="1" dirty="0" smtClean="0">
                <a:latin typeface="华文楷体" panose="02010600040101010101" pitchFamily="2" charset="-122"/>
                <a:ea typeface="华文楷体" panose="02010600040101010101" pitchFamily="2" charset="-122"/>
              </a:rPr>
              <a:t>表操作</a:t>
            </a:r>
            <a:r>
              <a:rPr lang="en-US" altLang="zh-CN" sz="1200" b="1" dirty="0" smtClean="0">
                <a:latin typeface="华文楷体" panose="02010600040101010101" pitchFamily="2" charset="-122"/>
                <a:ea typeface="华文楷体" panose="02010600040101010101" pitchFamily="2" charset="-122"/>
              </a:rPr>
              <a:t>)</a:t>
            </a:r>
            <a:r>
              <a:rPr lang="zh-CN" altLang="en-US" sz="1200" b="1" dirty="0" smtClean="0">
                <a:latin typeface="华文楷体" panose="02010600040101010101" pitchFamily="2" charset="-122"/>
                <a:ea typeface="华文楷体" panose="02010600040101010101" pitchFamily="2" charset="-122"/>
              </a:rPr>
              <a:t>具体化为本算法中的第</a:t>
            </a:r>
            <a:r>
              <a:rPr lang="en-US" altLang="zh-CN" sz="1200" b="1" dirty="0" smtClean="0">
                <a:latin typeface="华文楷体" panose="02010600040101010101" pitchFamily="2" charset="-122"/>
                <a:ea typeface="华文楷体" panose="02010600040101010101" pitchFamily="2" charset="-122"/>
              </a:rPr>
              <a:t>5</a:t>
            </a:r>
            <a:r>
              <a:rPr lang="zh-CN" altLang="en-US" sz="1200" b="1" dirty="0" smtClean="0">
                <a:latin typeface="华文楷体" panose="02010600040101010101" pitchFamily="2" charset="-122"/>
                <a:ea typeface="华文楷体" panose="02010600040101010101" pitchFamily="2" charset="-122"/>
              </a:rPr>
              <a:t>步，这实际是将</a:t>
            </a:r>
            <a:r>
              <a:rPr lang="en-US" altLang="zh-CN" sz="1200" b="1" dirty="0" smtClean="0">
                <a:latin typeface="华文楷体" panose="02010600040101010101" pitchFamily="2" charset="-122"/>
                <a:ea typeface="华文楷体" panose="02010600040101010101" pitchFamily="2" charset="-122"/>
              </a:rPr>
              <a:t>OPEN</a:t>
            </a:r>
            <a:r>
              <a:rPr lang="zh-CN" altLang="en-US" sz="1200" b="1" dirty="0" smtClean="0">
                <a:latin typeface="华文楷体" panose="02010600040101010101" pitchFamily="2" charset="-122"/>
                <a:ea typeface="华文楷体" panose="02010600040101010101" pitchFamily="2" charset="-122"/>
              </a:rPr>
              <a:t>表作为“先进先出”的队列进行操作。</a:t>
            </a:r>
          </a:p>
          <a:p>
            <a:endParaRPr lang="zh-CN" altLang="en-US" dirty="0"/>
          </a:p>
        </p:txBody>
      </p:sp>
      <p:sp>
        <p:nvSpPr>
          <p:cNvPr id="4" name="灯片编号占位符 3"/>
          <p:cNvSpPr>
            <a:spLocks noGrp="1"/>
          </p:cNvSpPr>
          <p:nvPr>
            <p:ph type="sldNum" sz="quarter" idx="10"/>
          </p:nvPr>
        </p:nvSpPr>
        <p:spPr/>
        <p:txBody>
          <a:bodyPr/>
          <a:lstStyle/>
          <a:p>
            <a:fld id="{5B709C64-56A6-40D4-891D-4A3240076776}" type="slidenum">
              <a:rPr lang="zh-CN" altLang="en-US" smtClean="0"/>
              <a:t>58</a:t>
            </a:fld>
            <a:endParaRPr lang="zh-CN" altLang="en-US"/>
          </a:p>
        </p:txBody>
      </p:sp>
    </p:spTree>
    <p:extLst>
      <p:ext uri="{BB962C8B-B14F-4D97-AF65-F5344CB8AC3E}">
        <p14:creationId xmlns:p14="http://schemas.microsoft.com/office/powerpoint/2010/main" val="64737418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2A128C3-051E-4860-8B81-F704C5F903C3}" type="slidenum">
              <a:rPr lang="zh-CN" altLang="en-US"/>
              <a:pPr/>
              <a:t>59</a:t>
            </a:fld>
            <a:endParaRPr lang="en-US" altLang="zh-CN"/>
          </a:p>
        </p:txBody>
      </p:sp>
      <p:sp>
        <p:nvSpPr>
          <p:cNvPr id="159746" name="Rectangle 2"/>
          <p:cNvSpPr>
            <a:spLocks noGrp="1" noRot="1" noChangeAspect="1" noChangeArrowheads="1" noTextEdit="1"/>
          </p:cNvSpPr>
          <p:nvPr>
            <p:ph type="sldImg"/>
          </p:nvPr>
        </p:nvSpPr>
        <p:spPr>
          <a:ln/>
        </p:spPr>
      </p:sp>
      <p:sp>
        <p:nvSpPr>
          <p:cNvPr id="159747"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16705658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先生成的节点在左</a:t>
            </a: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此算法不仅生成一个搜索图</a:t>
            </a:r>
            <a:r>
              <a:rPr lang="en-US" altLang="zh-CN" dirty="0" smtClean="0"/>
              <a:t>G</a:t>
            </a:r>
            <a:r>
              <a:rPr lang="zh-CN" altLang="en-US" dirty="0" smtClean="0"/>
              <a:t>，而且也生成了一棵由搜索过程产生的节点和指针构成的隐式定义的状态空间树的子树，称为搜索树，搜索树能给出从起始节点到目标节点的路径</a:t>
            </a:r>
            <a:r>
              <a:rPr lang="en-US" altLang="zh-CN" dirty="0" smtClean="0"/>
              <a:t>——</a:t>
            </a:r>
            <a:r>
              <a:rPr lang="zh-CN" altLang="en-US" dirty="0" smtClean="0"/>
              <a:t>问题的解，而且能保证这条路径是最短路径。</a:t>
            </a:r>
            <a:endParaRPr lang="en-US" altLang="zh-CN" dirty="0" smtClean="0"/>
          </a:p>
        </p:txBody>
      </p:sp>
      <p:sp>
        <p:nvSpPr>
          <p:cNvPr id="4" name="灯片编号占位符 3"/>
          <p:cNvSpPr>
            <a:spLocks noGrp="1"/>
          </p:cNvSpPr>
          <p:nvPr>
            <p:ph type="sldNum" sz="quarter" idx="10"/>
          </p:nvPr>
        </p:nvSpPr>
        <p:spPr/>
        <p:txBody>
          <a:bodyPr/>
          <a:lstStyle/>
          <a:p>
            <a:fld id="{5B709C64-56A6-40D4-891D-4A3240076776}" type="slidenum">
              <a:rPr lang="zh-CN" altLang="en-US" smtClean="0"/>
              <a:t>62</a:t>
            </a:fld>
            <a:endParaRPr lang="zh-CN" altLang="en-US"/>
          </a:p>
        </p:txBody>
      </p:sp>
    </p:spTree>
    <p:extLst>
      <p:ext uri="{BB962C8B-B14F-4D97-AF65-F5344CB8AC3E}">
        <p14:creationId xmlns:p14="http://schemas.microsoft.com/office/powerpoint/2010/main" val="342146120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1562A90-2093-444D-A830-3896710BD90D}" type="slidenum">
              <a:rPr lang="zh-CN" altLang="en-US"/>
              <a:pPr/>
              <a:t>63</a:t>
            </a:fld>
            <a:endParaRPr lang="en-US" altLang="zh-CN"/>
          </a:p>
        </p:txBody>
      </p:sp>
      <p:sp>
        <p:nvSpPr>
          <p:cNvPr id="164866" name="Rectangle 2"/>
          <p:cNvSpPr>
            <a:spLocks noGrp="1" noRot="1" noChangeAspect="1" noChangeArrowheads="1" noTextEdit="1"/>
          </p:cNvSpPr>
          <p:nvPr>
            <p:ph type="sldImg"/>
          </p:nvPr>
        </p:nvSpPr>
        <p:spPr>
          <a:ln/>
        </p:spPr>
      </p:sp>
      <p:sp>
        <p:nvSpPr>
          <p:cNvPr id="164867"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290312820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94EE614-0248-4938-A957-83357154D87C}" type="slidenum">
              <a:rPr lang="zh-CN" altLang="en-US"/>
              <a:pPr/>
              <a:t>64</a:t>
            </a:fld>
            <a:endParaRPr lang="en-US" altLang="zh-CN"/>
          </a:p>
        </p:txBody>
      </p:sp>
      <p:sp>
        <p:nvSpPr>
          <p:cNvPr id="165890" name="Rectangle 2"/>
          <p:cNvSpPr>
            <a:spLocks noGrp="1" noRot="1" noChangeAspect="1" noChangeArrowheads="1" noTextEdit="1"/>
          </p:cNvSpPr>
          <p:nvPr>
            <p:ph type="sldImg"/>
          </p:nvPr>
        </p:nvSpPr>
        <p:spPr>
          <a:ln/>
        </p:spPr>
      </p:sp>
      <p:sp>
        <p:nvSpPr>
          <p:cNvPr id="165891"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376600182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3E0700A-1D8B-469E-8A7C-8C7893D17EB1}" type="slidenum">
              <a:rPr lang="zh-CN" altLang="en-US"/>
              <a:pPr/>
              <a:t>65</a:t>
            </a:fld>
            <a:endParaRPr lang="en-US" altLang="zh-CN"/>
          </a:p>
        </p:txBody>
      </p:sp>
      <p:sp>
        <p:nvSpPr>
          <p:cNvPr id="166914" name="Rectangle 2"/>
          <p:cNvSpPr>
            <a:spLocks noGrp="1" noRot="1" noChangeAspect="1" noChangeArrowheads="1" noTextEdit="1"/>
          </p:cNvSpPr>
          <p:nvPr>
            <p:ph type="sldImg"/>
          </p:nvPr>
        </p:nvSpPr>
        <p:spPr>
          <a:ln/>
        </p:spPr>
      </p:sp>
      <p:sp>
        <p:nvSpPr>
          <p:cNvPr id="166915"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346637488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8211A51-A52D-4475-A512-3D7F20DABCB9}" type="slidenum">
              <a:rPr lang="zh-CN" altLang="en-US"/>
              <a:pPr/>
              <a:t>66</a:t>
            </a:fld>
            <a:endParaRPr lang="en-US" altLang="zh-CN"/>
          </a:p>
        </p:txBody>
      </p:sp>
      <p:sp>
        <p:nvSpPr>
          <p:cNvPr id="167938" name="Rectangle 2"/>
          <p:cNvSpPr>
            <a:spLocks noGrp="1" noRot="1" noChangeAspect="1" noChangeArrowheads="1" noTextEdit="1"/>
          </p:cNvSpPr>
          <p:nvPr>
            <p:ph type="sldImg"/>
          </p:nvPr>
        </p:nvSpPr>
        <p:spPr>
          <a:ln/>
        </p:spPr>
      </p:sp>
      <p:sp>
        <p:nvSpPr>
          <p:cNvPr id="167939"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10137752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ECA9D10-2044-471B-9451-6DED44E50D26}" type="slidenum">
              <a:rPr lang="zh-CN" altLang="en-US"/>
              <a:pPr/>
              <a:t>67</a:t>
            </a:fld>
            <a:endParaRPr lang="en-US" altLang="zh-CN"/>
          </a:p>
        </p:txBody>
      </p:sp>
      <p:sp>
        <p:nvSpPr>
          <p:cNvPr id="168962" name="Rectangle 2"/>
          <p:cNvSpPr>
            <a:spLocks noGrp="1" noRot="1" noChangeAspect="1" noChangeArrowheads="1" noTextEdit="1"/>
          </p:cNvSpPr>
          <p:nvPr>
            <p:ph type="sldImg"/>
          </p:nvPr>
        </p:nvSpPr>
        <p:spPr>
          <a:ln/>
        </p:spPr>
      </p:sp>
      <p:sp>
        <p:nvSpPr>
          <p:cNvPr id="168963"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38722527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典型的鸟类辨识。作为结果，如果给出一个是鸟的动物，并且不知道其他事情，就假定它会飞。如果后来知道这个动物其实是企鹅，这个事实无论如何都必须被撤销。</a:t>
            </a:r>
            <a:endParaRPr lang="zh-CN" altLang="en-US" dirty="0"/>
          </a:p>
        </p:txBody>
      </p:sp>
      <p:sp>
        <p:nvSpPr>
          <p:cNvPr id="4" name="灯片编号占位符 3"/>
          <p:cNvSpPr>
            <a:spLocks noGrp="1"/>
          </p:cNvSpPr>
          <p:nvPr>
            <p:ph type="sldNum" sz="quarter" idx="10"/>
          </p:nvPr>
        </p:nvSpPr>
        <p:spPr/>
        <p:txBody>
          <a:bodyPr/>
          <a:lstStyle/>
          <a:p>
            <a:fld id="{5B709C64-56A6-40D4-891D-4A3240076776}" type="slidenum">
              <a:rPr lang="zh-CN" altLang="en-US" smtClean="0"/>
              <a:t>7</a:t>
            </a:fld>
            <a:endParaRPr lang="zh-CN" altLang="en-US"/>
          </a:p>
        </p:txBody>
      </p:sp>
    </p:spTree>
    <p:extLst>
      <p:ext uri="{BB962C8B-B14F-4D97-AF65-F5344CB8AC3E}">
        <p14:creationId xmlns:p14="http://schemas.microsoft.com/office/powerpoint/2010/main" val="70594873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EED8373-D381-46A4-9060-0E4C2BA16013}" type="slidenum">
              <a:rPr lang="zh-CN" altLang="en-US"/>
              <a:pPr/>
              <a:t>68</a:t>
            </a:fld>
            <a:endParaRPr lang="en-US" altLang="zh-CN"/>
          </a:p>
        </p:txBody>
      </p:sp>
      <p:sp>
        <p:nvSpPr>
          <p:cNvPr id="169986" name="Rectangle 2"/>
          <p:cNvSpPr>
            <a:spLocks noGrp="1" noRot="1" noChangeAspect="1" noChangeArrowheads="1" noTextEdit="1"/>
          </p:cNvSpPr>
          <p:nvPr>
            <p:ph type="sldImg"/>
          </p:nvPr>
        </p:nvSpPr>
        <p:spPr>
          <a:ln/>
        </p:spPr>
      </p:sp>
      <p:sp>
        <p:nvSpPr>
          <p:cNvPr id="169987"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282572383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FE7ED10-76D8-4B42-81F7-664F4A145378}" type="slidenum">
              <a:rPr lang="zh-CN" altLang="en-US"/>
              <a:pPr/>
              <a:t>69</a:t>
            </a:fld>
            <a:endParaRPr lang="en-US" altLang="zh-CN"/>
          </a:p>
        </p:txBody>
      </p:sp>
      <p:sp>
        <p:nvSpPr>
          <p:cNvPr id="171010" name="Rectangle 2"/>
          <p:cNvSpPr>
            <a:spLocks noGrp="1" noRot="1" noChangeAspect="1" noChangeArrowheads="1" noTextEdit="1"/>
          </p:cNvSpPr>
          <p:nvPr>
            <p:ph type="sldImg"/>
          </p:nvPr>
        </p:nvSpPr>
        <p:spPr>
          <a:ln/>
        </p:spPr>
      </p:sp>
      <p:sp>
        <p:nvSpPr>
          <p:cNvPr id="171011"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330765542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A8C8CA0-7464-403C-98FF-68A92AC55432}" type="slidenum">
              <a:rPr lang="zh-CN" altLang="en-US"/>
              <a:pPr/>
              <a:t>70</a:t>
            </a:fld>
            <a:endParaRPr lang="en-US" altLang="zh-CN"/>
          </a:p>
        </p:txBody>
      </p:sp>
      <p:sp>
        <p:nvSpPr>
          <p:cNvPr id="172034" name="Rectangle 2"/>
          <p:cNvSpPr>
            <a:spLocks noGrp="1" noRot="1" noChangeAspect="1" noChangeArrowheads="1" noTextEdit="1"/>
          </p:cNvSpPr>
          <p:nvPr>
            <p:ph type="sldImg"/>
          </p:nvPr>
        </p:nvSpPr>
        <p:spPr>
          <a:ln/>
        </p:spPr>
      </p:sp>
      <p:sp>
        <p:nvSpPr>
          <p:cNvPr id="172035"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36447772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14B71C2-2CDA-4271-8F1F-92CC11CF7829}" type="slidenum">
              <a:rPr lang="zh-CN" altLang="en-US"/>
              <a:pPr/>
              <a:t>71</a:t>
            </a:fld>
            <a:endParaRPr lang="en-US" altLang="zh-CN"/>
          </a:p>
        </p:txBody>
      </p:sp>
      <p:sp>
        <p:nvSpPr>
          <p:cNvPr id="173058" name="Rectangle 2"/>
          <p:cNvSpPr>
            <a:spLocks noGrp="1" noRot="1" noChangeAspect="1" noChangeArrowheads="1" noTextEdit="1"/>
          </p:cNvSpPr>
          <p:nvPr>
            <p:ph type="sldImg"/>
          </p:nvPr>
        </p:nvSpPr>
        <p:spPr>
          <a:ln/>
        </p:spPr>
      </p:sp>
      <p:sp>
        <p:nvSpPr>
          <p:cNvPr id="173059"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10924543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016F6C2-1C57-4824-9815-60B75630F469}" type="slidenum">
              <a:rPr lang="zh-CN" altLang="en-US"/>
              <a:pPr/>
              <a:t>72</a:t>
            </a:fld>
            <a:endParaRPr lang="en-US" altLang="zh-CN"/>
          </a:p>
        </p:txBody>
      </p:sp>
      <p:sp>
        <p:nvSpPr>
          <p:cNvPr id="174082" name="Rectangle 2"/>
          <p:cNvSpPr>
            <a:spLocks noGrp="1" noRot="1" noChangeAspect="1" noChangeArrowheads="1" noTextEdit="1"/>
          </p:cNvSpPr>
          <p:nvPr>
            <p:ph type="sldImg"/>
          </p:nvPr>
        </p:nvSpPr>
        <p:spPr>
          <a:ln/>
        </p:spPr>
      </p:sp>
      <p:sp>
        <p:nvSpPr>
          <p:cNvPr id="174083" name="Rectangle 3"/>
          <p:cNvSpPr>
            <a:spLocks noGrp="1" noChangeArrowheads="1"/>
          </p:cNvSpPr>
          <p:nvPr>
            <p:ph type="body" idx="1"/>
          </p:nvPr>
        </p:nvSpPr>
        <p:spPr/>
        <p:txBody>
          <a:bodyPr/>
          <a:lstStyle/>
          <a:p>
            <a:endParaRPr lang="zh-CN" altLang="en-US" dirty="0"/>
          </a:p>
        </p:txBody>
      </p:sp>
    </p:spTree>
    <p:extLst>
      <p:ext uri="{BB962C8B-B14F-4D97-AF65-F5344CB8AC3E}">
        <p14:creationId xmlns:p14="http://schemas.microsoft.com/office/powerpoint/2010/main" val="143992257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9AF1297-DBBF-4A43-9CF4-40AFB1F879DF}" type="slidenum">
              <a:rPr lang="zh-CN" altLang="en-US"/>
              <a:pPr/>
              <a:t>73</a:t>
            </a:fld>
            <a:endParaRPr lang="en-US" altLang="zh-CN"/>
          </a:p>
        </p:txBody>
      </p:sp>
      <p:sp>
        <p:nvSpPr>
          <p:cNvPr id="175106" name="Rectangle 2"/>
          <p:cNvSpPr>
            <a:spLocks noGrp="1" noRot="1" noChangeAspect="1" noChangeArrowheads="1" noTextEdit="1"/>
          </p:cNvSpPr>
          <p:nvPr>
            <p:ph type="sldImg"/>
          </p:nvPr>
        </p:nvSpPr>
        <p:spPr>
          <a:ln/>
        </p:spPr>
      </p:sp>
      <p:sp>
        <p:nvSpPr>
          <p:cNvPr id="175107"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212153953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49F08B8-9782-4CF6-9394-AFC715A29036}" type="slidenum">
              <a:rPr lang="zh-CN" altLang="en-US"/>
              <a:pPr/>
              <a:t>74</a:t>
            </a:fld>
            <a:endParaRPr lang="en-US" altLang="zh-CN"/>
          </a:p>
        </p:txBody>
      </p:sp>
      <p:sp>
        <p:nvSpPr>
          <p:cNvPr id="176130" name="Rectangle 2"/>
          <p:cNvSpPr>
            <a:spLocks noGrp="1" noRot="1" noChangeAspect="1" noChangeArrowheads="1" noTextEdit="1"/>
          </p:cNvSpPr>
          <p:nvPr>
            <p:ph type="sldImg"/>
          </p:nvPr>
        </p:nvSpPr>
        <p:spPr>
          <a:ln/>
        </p:spPr>
      </p:sp>
      <p:sp>
        <p:nvSpPr>
          <p:cNvPr id="176131"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148220775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4B179C0-C736-4503-A8A8-3448D4E1C265}" type="slidenum">
              <a:rPr lang="zh-CN" altLang="en-US"/>
              <a:pPr/>
              <a:t>75</a:t>
            </a:fld>
            <a:endParaRPr lang="en-US" altLang="zh-CN"/>
          </a:p>
        </p:txBody>
      </p:sp>
      <p:sp>
        <p:nvSpPr>
          <p:cNvPr id="177154" name="Rectangle 2"/>
          <p:cNvSpPr>
            <a:spLocks noGrp="1" noRot="1" noChangeAspect="1" noChangeArrowheads="1" noTextEdit="1"/>
          </p:cNvSpPr>
          <p:nvPr>
            <p:ph type="sldImg"/>
          </p:nvPr>
        </p:nvSpPr>
        <p:spPr>
          <a:ln/>
        </p:spPr>
      </p:sp>
      <p:sp>
        <p:nvSpPr>
          <p:cNvPr id="177155"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60550543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D206AF6-52E4-4437-B454-D2418B3E7A32}" type="slidenum">
              <a:rPr lang="zh-CN" altLang="en-US"/>
              <a:pPr/>
              <a:t>76</a:t>
            </a:fld>
            <a:endParaRPr lang="en-US" altLang="zh-CN"/>
          </a:p>
        </p:txBody>
      </p:sp>
      <p:sp>
        <p:nvSpPr>
          <p:cNvPr id="178178" name="Rectangle 2"/>
          <p:cNvSpPr>
            <a:spLocks noGrp="1" noRot="1" noChangeAspect="1" noChangeArrowheads="1" noTextEdit="1"/>
          </p:cNvSpPr>
          <p:nvPr>
            <p:ph type="sldImg"/>
          </p:nvPr>
        </p:nvSpPr>
        <p:spPr>
          <a:ln/>
        </p:spPr>
      </p:sp>
      <p:sp>
        <p:nvSpPr>
          <p:cNvPr id="178179"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317213043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9B9B476-8183-45B7-8FA6-CF5C705EEFF7}" type="slidenum">
              <a:rPr lang="zh-CN" altLang="en-US"/>
              <a:pPr/>
              <a:t>77</a:t>
            </a:fld>
            <a:endParaRPr lang="en-US" altLang="zh-CN"/>
          </a:p>
        </p:txBody>
      </p:sp>
      <p:sp>
        <p:nvSpPr>
          <p:cNvPr id="179202" name="Rectangle 2"/>
          <p:cNvSpPr>
            <a:spLocks noGrp="1" noRot="1" noChangeAspect="1" noChangeArrowheads="1" noTextEdit="1"/>
          </p:cNvSpPr>
          <p:nvPr>
            <p:ph type="sldImg"/>
          </p:nvPr>
        </p:nvSpPr>
        <p:spPr>
          <a:ln/>
        </p:spPr>
      </p:sp>
      <p:sp>
        <p:nvSpPr>
          <p:cNvPr id="179203"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2686970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B709C64-56A6-40D4-891D-4A3240076776}" type="slidenum">
              <a:rPr lang="zh-CN" altLang="en-US" smtClean="0"/>
              <a:t>9</a:t>
            </a:fld>
            <a:endParaRPr lang="zh-CN" altLang="en-US"/>
          </a:p>
        </p:txBody>
      </p:sp>
    </p:spTree>
    <p:extLst>
      <p:ext uri="{BB962C8B-B14F-4D97-AF65-F5344CB8AC3E}">
        <p14:creationId xmlns:p14="http://schemas.microsoft.com/office/powerpoint/2010/main" val="390567761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0776C06-0790-489D-9DC9-9AFD2B1D90BF}" type="slidenum">
              <a:rPr lang="zh-CN" altLang="en-US"/>
              <a:pPr/>
              <a:t>78</a:t>
            </a:fld>
            <a:endParaRPr lang="en-US" altLang="zh-CN"/>
          </a:p>
        </p:txBody>
      </p:sp>
      <p:sp>
        <p:nvSpPr>
          <p:cNvPr id="180226" name="Rectangle 2"/>
          <p:cNvSpPr>
            <a:spLocks noGrp="1" noRot="1" noChangeAspect="1" noChangeArrowheads="1" noTextEdit="1"/>
          </p:cNvSpPr>
          <p:nvPr>
            <p:ph type="sldImg"/>
          </p:nvPr>
        </p:nvSpPr>
        <p:spPr>
          <a:ln/>
        </p:spPr>
      </p:sp>
      <p:sp>
        <p:nvSpPr>
          <p:cNvPr id="180227"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265018272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003AA8B-51B3-4358-AE32-928416DDB110}" type="slidenum">
              <a:rPr lang="zh-CN" altLang="en-US"/>
              <a:pPr/>
              <a:t>79</a:t>
            </a:fld>
            <a:endParaRPr lang="en-US" altLang="zh-CN"/>
          </a:p>
        </p:txBody>
      </p:sp>
      <p:sp>
        <p:nvSpPr>
          <p:cNvPr id="181250" name="Rectangle 2"/>
          <p:cNvSpPr>
            <a:spLocks noGrp="1" noRot="1" noChangeAspect="1" noChangeArrowheads="1" noTextEdit="1"/>
          </p:cNvSpPr>
          <p:nvPr>
            <p:ph type="sldImg"/>
          </p:nvPr>
        </p:nvSpPr>
        <p:spPr>
          <a:ln/>
        </p:spPr>
      </p:sp>
      <p:sp>
        <p:nvSpPr>
          <p:cNvPr id="181251"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47611007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A3B7A8D-FED3-4B04-9B28-000EC12EEC6E}" type="slidenum">
              <a:rPr lang="zh-CN" altLang="en-US"/>
              <a:pPr/>
              <a:t>80</a:t>
            </a:fld>
            <a:endParaRPr lang="en-US" altLang="zh-CN"/>
          </a:p>
        </p:txBody>
      </p:sp>
      <p:sp>
        <p:nvSpPr>
          <p:cNvPr id="182274" name="Rectangle 2"/>
          <p:cNvSpPr>
            <a:spLocks noGrp="1" noRot="1" noChangeAspect="1" noChangeArrowheads="1" noTextEdit="1"/>
          </p:cNvSpPr>
          <p:nvPr>
            <p:ph type="sldImg"/>
          </p:nvPr>
        </p:nvSpPr>
        <p:spPr>
          <a:ln/>
        </p:spPr>
      </p:sp>
      <p:sp>
        <p:nvSpPr>
          <p:cNvPr id="182275"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396948058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A4286E0-0F42-45F2-882B-81E504FD854A}" type="slidenum">
              <a:rPr lang="zh-CN" altLang="en-US"/>
              <a:pPr/>
              <a:t>81</a:t>
            </a:fld>
            <a:endParaRPr lang="en-US" altLang="zh-CN"/>
          </a:p>
        </p:txBody>
      </p:sp>
      <p:sp>
        <p:nvSpPr>
          <p:cNvPr id="183298" name="Rectangle 2"/>
          <p:cNvSpPr>
            <a:spLocks noGrp="1" noRot="1" noChangeAspect="1" noChangeArrowheads="1" noTextEdit="1"/>
          </p:cNvSpPr>
          <p:nvPr>
            <p:ph type="sldImg"/>
          </p:nvPr>
        </p:nvSpPr>
        <p:spPr>
          <a:ln/>
        </p:spPr>
      </p:sp>
      <p:sp>
        <p:nvSpPr>
          <p:cNvPr id="183299"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232983807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D7B04A4-F0ED-49EE-8E2E-31ABCE2B1519}" type="slidenum">
              <a:rPr lang="zh-CN" altLang="en-US"/>
              <a:pPr/>
              <a:t>82</a:t>
            </a:fld>
            <a:endParaRPr lang="en-US" altLang="zh-CN"/>
          </a:p>
        </p:txBody>
      </p:sp>
      <p:sp>
        <p:nvSpPr>
          <p:cNvPr id="184322" name="Rectangle 2"/>
          <p:cNvSpPr>
            <a:spLocks noGrp="1" noRot="1" noChangeAspect="1" noChangeArrowheads="1" noTextEdit="1"/>
          </p:cNvSpPr>
          <p:nvPr>
            <p:ph type="sldImg"/>
          </p:nvPr>
        </p:nvSpPr>
        <p:spPr>
          <a:ln/>
        </p:spPr>
      </p:sp>
      <p:sp>
        <p:nvSpPr>
          <p:cNvPr id="184323"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289607837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CFBADD4-C2EE-408E-81DF-D9D059288ED4}" type="slidenum">
              <a:rPr lang="zh-CN" altLang="en-US"/>
              <a:pPr/>
              <a:t>83</a:t>
            </a:fld>
            <a:endParaRPr lang="en-US" altLang="zh-CN"/>
          </a:p>
        </p:txBody>
      </p:sp>
      <p:sp>
        <p:nvSpPr>
          <p:cNvPr id="189442" name="Rectangle 2"/>
          <p:cNvSpPr>
            <a:spLocks noGrp="1" noRot="1" noChangeAspect="1" noChangeArrowheads="1" noTextEdit="1"/>
          </p:cNvSpPr>
          <p:nvPr>
            <p:ph type="sldImg"/>
          </p:nvPr>
        </p:nvSpPr>
        <p:spPr>
          <a:ln/>
        </p:spPr>
      </p:sp>
      <p:sp>
        <p:nvSpPr>
          <p:cNvPr id="189443" name="Rectangle 3"/>
          <p:cNvSpPr>
            <a:spLocks noGrp="1" noChangeArrowheads="1"/>
          </p:cNvSpPr>
          <p:nvPr>
            <p:ph type="body" idx="1"/>
          </p:nvPr>
        </p:nvSpPr>
        <p:spPr/>
        <p:txBody>
          <a:bodyPr/>
          <a:lstStyle/>
          <a:p>
            <a:endParaRPr lang="zh-CN" altLang="en-US" dirty="0"/>
          </a:p>
        </p:txBody>
      </p:sp>
    </p:spTree>
    <p:extLst>
      <p:ext uri="{BB962C8B-B14F-4D97-AF65-F5344CB8AC3E}">
        <p14:creationId xmlns:p14="http://schemas.microsoft.com/office/powerpoint/2010/main" val="3408892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049C4FE-48F4-4C10-86DB-FE8EF1782F4F}" type="slidenum">
              <a:rPr lang="zh-CN" altLang="en-US"/>
              <a:pPr/>
              <a:t>84</a:t>
            </a:fld>
            <a:endParaRPr lang="en-US" altLang="zh-CN"/>
          </a:p>
        </p:txBody>
      </p:sp>
      <p:sp>
        <p:nvSpPr>
          <p:cNvPr id="234498" name="Rectangle 2"/>
          <p:cNvSpPr>
            <a:spLocks noGrp="1" noRot="1" noChangeAspect="1" noChangeArrowheads="1" noTextEdit="1"/>
          </p:cNvSpPr>
          <p:nvPr>
            <p:ph type="sldImg"/>
          </p:nvPr>
        </p:nvSpPr>
        <p:spPr>
          <a:ln/>
        </p:spPr>
      </p:sp>
      <p:sp>
        <p:nvSpPr>
          <p:cNvPr id="234499"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262673017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B709C64-56A6-40D4-891D-4A3240076776}" type="slidenum">
              <a:rPr lang="zh-CN" altLang="en-US" smtClean="0"/>
              <a:t>85</a:t>
            </a:fld>
            <a:endParaRPr lang="zh-CN" altLang="en-US"/>
          </a:p>
        </p:txBody>
      </p:sp>
    </p:spTree>
    <p:extLst>
      <p:ext uri="{BB962C8B-B14F-4D97-AF65-F5344CB8AC3E}">
        <p14:creationId xmlns:p14="http://schemas.microsoft.com/office/powerpoint/2010/main" val="149601536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搜索树提供了所有存在的路径（如果没有路径存在，那么对有限图来说表示该算法失败退出，对于无限图来说，则算法不会终止）。</a:t>
            </a:r>
            <a:endParaRPr lang="en-US" altLang="zh-CN" dirty="0" smtClean="0"/>
          </a:p>
        </p:txBody>
      </p:sp>
      <p:sp>
        <p:nvSpPr>
          <p:cNvPr id="4" name="灯片编号占位符 3"/>
          <p:cNvSpPr>
            <a:spLocks noGrp="1"/>
          </p:cNvSpPr>
          <p:nvPr>
            <p:ph type="sldNum" sz="quarter" idx="10"/>
          </p:nvPr>
        </p:nvSpPr>
        <p:spPr/>
        <p:txBody>
          <a:bodyPr/>
          <a:lstStyle/>
          <a:p>
            <a:fld id="{5B709C64-56A6-40D4-891D-4A3240076776}" type="slidenum">
              <a:rPr lang="zh-CN" altLang="en-US" smtClean="0"/>
              <a:t>86</a:t>
            </a:fld>
            <a:endParaRPr lang="zh-CN" altLang="en-US"/>
          </a:p>
        </p:txBody>
      </p:sp>
    </p:spTree>
    <p:extLst>
      <p:ext uri="{BB962C8B-B14F-4D97-AF65-F5344CB8AC3E}">
        <p14:creationId xmlns:p14="http://schemas.microsoft.com/office/powerpoint/2010/main" val="210093247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1" dirty="0" smtClean="0">
                <a:latin typeface="Times New Roman" panose="02020603050405020304" pitchFamily="18" charset="0"/>
              </a:rPr>
              <a:t>解决图论中的许多问题，例如</a:t>
            </a:r>
            <a:endParaRPr lang="en-US" altLang="zh-CN" sz="1200" b="1" dirty="0" smtClean="0">
              <a:latin typeface="Times New Roman" panose="02020603050405020304" pitchFamily="18" charset="0"/>
            </a:endParaRPr>
          </a:p>
        </p:txBody>
      </p:sp>
      <p:sp>
        <p:nvSpPr>
          <p:cNvPr id="4" name="灯片编号占位符 3"/>
          <p:cNvSpPr>
            <a:spLocks noGrp="1"/>
          </p:cNvSpPr>
          <p:nvPr>
            <p:ph type="sldNum" sz="quarter" idx="10"/>
          </p:nvPr>
        </p:nvSpPr>
        <p:spPr/>
        <p:txBody>
          <a:bodyPr/>
          <a:lstStyle/>
          <a:p>
            <a:fld id="{5B709C64-56A6-40D4-891D-4A3240076776}" type="slidenum">
              <a:rPr lang="zh-CN" altLang="en-US" smtClean="0"/>
              <a:t>87</a:t>
            </a:fld>
            <a:endParaRPr lang="zh-CN" altLang="en-US"/>
          </a:p>
        </p:txBody>
      </p:sp>
    </p:spTree>
    <p:extLst>
      <p:ext uri="{BB962C8B-B14F-4D97-AF65-F5344CB8AC3E}">
        <p14:creationId xmlns:p14="http://schemas.microsoft.com/office/powerpoint/2010/main" val="30162817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什么是问题？</a:t>
            </a:r>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fld id="{5B709C64-56A6-40D4-891D-4A3240076776}" type="slidenum">
              <a:rPr lang="zh-CN" altLang="en-US" smtClean="0"/>
              <a:t>12</a:t>
            </a:fld>
            <a:endParaRPr lang="zh-CN" altLang="en-US"/>
          </a:p>
        </p:txBody>
      </p:sp>
    </p:spTree>
    <p:extLst>
      <p:ext uri="{BB962C8B-B14F-4D97-AF65-F5344CB8AC3E}">
        <p14:creationId xmlns:p14="http://schemas.microsoft.com/office/powerpoint/2010/main" val="291236931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1" dirty="0" smtClean="0">
                <a:latin typeface="Times New Roman" panose="02020603050405020304" pitchFamily="18" charset="0"/>
              </a:rPr>
              <a:t>在这个应用中，使用平面网格来代替图形，而一个格子即是图中的一个节点。所有节点都与它的邻居（上、下、左、右、左上、右上、左下、右下）相接。</a:t>
            </a:r>
          </a:p>
          <a:p>
            <a:r>
              <a:rPr lang="zh-CN" altLang="en-US" sz="1200" dirty="0" smtClean="0"/>
              <a:t>在目前为覆盖尽可能多的网页， 一般使用广度优先搜索方法。</a:t>
            </a:r>
            <a:endParaRPr lang="zh-CN" altLang="en-US" dirty="0"/>
          </a:p>
        </p:txBody>
      </p:sp>
      <p:sp>
        <p:nvSpPr>
          <p:cNvPr id="4" name="灯片编号占位符 3"/>
          <p:cNvSpPr>
            <a:spLocks noGrp="1"/>
          </p:cNvSpPr>
          <p:nvPr>
            <p:ph type="sldNum" sz="quarter" idx="10"/>
          </p:nvPr>
        </p:nvSpPr>
        <p:spPr/>
        <p:txBody>
          <a:bodyPr/>
          <a:lstStyle/>
          <a:p>
            <a:fld id="{5B709C64-56A6-40D4-891D-4A3240076776}" type="slidenum">
              <a:rPr lang="zh-CN" altLang="en-US" smtClean="0"/>
              <a:t>88</a:t>
            </a:fld>
            <a:endParaRPr lang="zh-CN" altLang="en-US"/>
          </a:p>
        </p:txBody>
      </p:sp>
    </p:spTree>
    <p:extLst>
      <p:ext uri="{BB962C8B-B14F-4D97-AF65-F5344CB8AC3E}">
        <p14:creationId xmlns:p14="http://schemas.microsoft.com/office/powerpoint/2010/main" val="43137555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后扩展出的节点先被考察</a:t>
            </a:r>
            <a:endParaRPr lang="zh-CN" altLang="en-US" dirty="0"/>
          </a:p>
        </p:txBody>
      </p:sp>
      <p:sp>
        <p:nvSpPr>
          <p:cNvPr id="4" name="灯片编号占位符 3"/>
          <p:cNvSpPr>
            <a:spLocks noGrp="1"/>
          </p:cNvSpPr>
          <p:nvPr>
            <p:ph type="sldNum" sz="quarter" idx="10"/>
          </p:nvPr>
        </p:nvSpPr>
        <p:spPr/>
        <p:txBody>
          <a:bodyPr/>
          <a:lstStyle/>
          <a:p>
            <a:fld id="{5B709C64-56A6-40D4-891D-4A3240076776}" type="slidenum">
              <a:rPr lang="zh-CN" altLang="en-US" smtClean="0"/>
              <a:t>90</a:t>
            </a:fld>
            <a:endParaRPr lang="zh-CN" altLang="en-US"/>
          </a:p>
        </p:txBody>
      </p:sp>
    </p:spTree>
    <p:extLst>
      <p:ext uri="{BB962C8B-B14F-4D97-AF65-F5344CB8AC3E}">
        <p14:creationId xmlns:p14="http://schemas.microsoft.com/office/powerpoint/2010/main" val="411305304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B709C64-56A6-40D4-891D-4A3240076776}" type="slidenum">
              <a:rPr lang="zh-CN" altLang="en-US" smtClean="0"/>
              <a:t>93</a:t>
            </a:fld>
            <a:endParaRPr lang="zh-CN" altLang="en-US"/>
          </a:p>
        </p:txBody>
      </p:sp>
    </p:spTree>
    <p:extLst>
      <p:ext uri="{BB962C8B-B14F-4D97-AF65-F5344CB8AC3E}">
        <p14:creationId xmlns:p14="http://schemas.microsoft.com/office/powerpoint/2010/main" val="211543523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4A357B9-1976-49B2-813D-9C5AFD101ED9}" type="slidenum">
              <a:rPr lang="zh-CN" altLang="en-US"/>
              <a:pPr/>
              <a:t>94</a:t>
            </a:fld>
            <a:endParaRPr lang="en-US" altLang="zh-CN"/>
          </a:p>
        </p:txBody>
      </p:sp>
      <p:sp>
        <p:nvSpPr>
          <p:cNvPr id="205826" name="Rectangle 2"/>
          <p:cNvSpPr>
            <a:spLocks noGrp="1" noRot="1" noChangeAspect="1" noChangeArrowheads="1" noTextEdit="1"/>
          </p:cNvSpPr>
          <p:nvPr>
            <p:ph type="sldImg"/>
          </p:nvPr>
        </p:nvSpPr>
        <p:spPr>
          <a:ln/>
        </p:spPr>
      </p:sp>
      <p:sp>
        <p:nvSpPr>
          <p:cNvPr id="205827"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369272107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5C008DC-9922-449F-B102-D3ECE2F627A9}" type="slidenum">
              <a:rPr lang="zh-CN" altLang="en-US"/>
              <a:pPr/>
              <a:t>95</a:t>
            </a:fld>
            <a:endParaRPr lang="en-US" altLang="zh-CN"/>
          </a:p>
        </p:txBody>
      </p:sp>
      <p:sp>
        <p:nvSpPr>
          <p:cNvPr id="206850" name="Rectangle 2"/>
          <p:cNvSpPr>
            <a:spLocks noGrp="1" noRot="1" noChangeAspect="1" noChangeArrowheads="1" noTextEdit="1"/>
          </p:cNvSpPr>
          <p:nvPr>
            <p:ph type="sldImg"/>
          </p:nvPr>
        </p:nvSpPr>
        <p:spPr>
          <a:ln/>
        </p:spPr>
      </p:sp>
      <p:sp>
        <p:nvSpPr>
          <p:cNvPr id="206851"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26178087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4BB76F6-FA94-4359-8FCB-97CA96AA747C}" type="slidenum">
              <a:rPr lang="zh-CN" altLang="en-US"/>
              <a:pPr/>
              <a:t>96</a:t>
            </a:fld>
            <a:endParaRPr lang="en-US" altLang="zh-CN"/>
          </a:p>
        </p:txBody>
      </p:sp>
      <p:sp>
        <p:nvSpPr>
          <p:cNvPr id="235522" name="Rectangle 2"/>
          <p:cNvSpPr>
            <a:spLocks noGrp="1" noRot="1" noChangeAspect="1" noChangeArrowheads="1" noTextEdit="1"/>
          </p:cNvSpPr>
          <p:nvPr>
            <p:ph type="sldImg"/>
          </p:nvPr>
        </p:nvSpPr>
        <p:spPr>
          <a:ln/>
        </p:spPr>
      </p:sp>
      <p:sp>
        <p:nvSpPr>
          <p:cNvPr id="235523"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354230612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mtClean="0"/>
              <a:t>顺藤摸瓜，深究到底</a:t>
            </a:r>
            <a:endParaRPr lang="zh-CN" altLang="en-US" dirty="0"/>
          </a:p>
        </p:txBody>
      </p:sp>
      <p:sp>
        <p:nvSpPr>
          <p:cNvPr id="4" name="灯片编号占位符 3"/>
          <p:cNvSpPr>
            <a:spLocks noGrp="1"/>
          </p:cNvSpPr>
          <p:nvPr>
            <p:ph type="sldNum" sz="quarter" idx="10"/>
          </p:nvPr>
        </p:nvSpPr>
        <p:spPr/>
        <p:txBody>
          <a:bodyPr/>
          <a:lstStyle/>
          <a:p>
            <a:fld id="{5B709C64-56A6-40D4-891D-4A3240076776}" type="slidenum">
              <a:rPr lang="zh-CN" altLang="en-US" smtClean="0"/>
              <a:t>97</a:t>
            </a:fld>
            <a:endParaRPr lang="zh-CN" altLang="en-US"/>
          </a:p>
        </p:txBody>
      </p:sp>
    </p:spTree>
    <p:extLst>
      <p:ext uri="{BB962C8B-B14F-4D97-AF65-F5344CB8AC3E}">
        <p14:creationId xmlns:p14="http://schemas.microsoft.com/office/powerpoint/2010/main" val="186874551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50000"/>
              </a:lnSpc>
              <a:defRPr/>
            </a:pPr>
            <a:r>
              <a:rPr lang="zh-CN" altLang="en-US" sz="1200" dirty="0" smtClean="0">
                <a:latin typeface="宋体" panose="02010600030101010101" pitchFamily="2" charset="-122"/>
              </a:rPr>
              <a:t>所求得的解答路径不一定是最短路径。</a:t>
            </a:r>
          </a:p>
          <a:p>
            <a:endParaRPr lang="zh-CN" altLang="en-US" dirty="0"/>
          </a:p>
        </p:txBody>
      </p:sp>
      <p:sp>
        <p:nvSpPr>
          <p:cNvPr id="4" name="灯片编号占位符 3"/>
          <p:cNvSpPr>
            <a:spLocks noGrp="1"/>
          </p:cNvSpPr>
          <p:nvPr>
            <p:ph type="sldNum" sz="quarter" idx="10"/>
          </p:nvPr>
        </p:nvSpPr>
        <p:spPr/>
        <p:txBody>
          <a:bodyPr/>
          <a:lstStyle/>
          <a:p>
            <a:fld id="{5B709C64-56A6-40D4-891D-4A3240076776}" type="slidenum">
              <a:rPr lang="zh-CN" altLang="en-US" smtClean="0"/>
              <a:t>100</a:t>
            </a:fld>
            <a:endParaRPr lang="zh-CN" altLang="en-US"/>
          </a:p>
        </p:txBody>
      </p:sp>
    </p:spTree>
    <p:extLst>
      <p:ext uri="{BB962C8B-B14F-4D97-AF65-F5344CB8AC3E}">
        <p14:creationId xmlns:p14="http://schemas.microsoft.com/office/powerpoint/2010/main" val="136008806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50000"/>
              </a:lnSpc>
              <a:spcBef>
                <a:spcPct val="50000"/>
              </a:spcBef>
              <a:buClr>
                <a:srgbClr val="FFFF00"/>
              </a:buClr>
              <a:buFont typeface="Wingdings" panose="05000000000000000000" pitchFamily="2" charset="2"/>
              <a:buChar char="Ø"/>
            </a:pPr>
            <a:r>
              <a:rPr lang="zh-CN" altLang="en-US" sz="1200" b="1" dirty="0" smtClean="0">
                <a:latin typeface="Times New Roman" panose="02020603050405020304" pitchFamily="18" charset="0"/>
                <a:ea typeface="+mn-ea"/>
              </a:rPr>
              <a:t>深度优先搜索过程是沿着一条路径进行下去，直到深度界限为止；然后再考虑只有最后一步有差别的相同深度或较浅深度可供选择的路径；接着再考虑最后两步有差别的那些路径。</a:t>
            </a:r>
            <a:endParaRPr lang="en-US" altLang="zh-CN" sz="1200" b="1" dirty="0" smtClean="0">
              <a:latin typeface="Times New Roman" panose="02020603050405020304" pitchFamily="18" charset="0"/>
              <a:ea typeface="+mn-ea"/>
            </a:endParaRPr>
          </a:p>
          <a:p>
            <a:pPr>
              <a:lnSpc>
                <a:spcPct val="150000"/>
              </a:lnSpc>
              <a:spcBef>
                <a:spcPct val="50000"/>
              </a:spcBef>
              <a:buClr>
                <a:srgbClr val="FFFF00"/>
              </a:buClr>
              <a:buFont typeface="Wingdings" panose="05000000000000000000" pitchFamily="2" charset="2"/>
              <a:buChar char="Ø"/>
            </a:pPr>
            <a:r>
              <a:rPr lang="zh-CN" altLang="en-US" sz="1200" dirty="0" smtClean="0">
                <a:solidFill>
                  <a:schemeClr val="bg1"/>
                </a:solidFill>
              </a:rPr>
              <a:t>状态旁边的数字表示该节点生成后继节点的顺序，即</a:t>
            </a:r>
            <a:r>
              <a:rPr lang="en-US" altLang="zh-CN" sz="1200" dirty="0" smtClean="0">
                <a:solidFill>
                  <a:schemeClr val="bg1"/>
                </a:solidFill>
              </a:rPr>
              <a:t>CLOSED</a:t>
            </a:r>
            <a:r>
              <a:rPr lang="zh-CN" altLang="en-US" sz="1200" dirty="0" smtClean="0">
                <a:solidFill>
                  <a:schemeClr val="bg1"/>
                </a:solidFill>
              </a:rPr>
              <a:t>节点的存放顺序，不是本身被生成的顺序</a:t>
            </a:r>
          </a:p>
          <a:p>
            <a:pPr>
              <a:lnSpc>
                <a:spcPct val="150000"/>
              </a:lnSpc>
              <a:spcBef>
                <a:spcPct val="50000"/>
              </a:spcBef>
              <a:buClr>
                <a:srgbClr val="FFFF00"/>
              </a:buClr>
              <a:buFont typeface="Wingdings" panose="05000000000000000000" pitchFamily="2" charset="2"/>
              <a:buChar char="Ø"/>
            </a:pPr>
            <a:r>
              <a:rPr lang="zh-CN" altLang="en-US" sz="1200" dirty="0" smtClean="0">
                <a:solidFill>
                  <a:schemeClr val="bg1"/>
                </a:solidFill>
              </a:rPr>
              <a:t>解是图中的红线</a:t>
            </a:r>
          </a:p>
          <a:p>
            <a:pPr>
              <a:lnSpc>
                <a:spcPct val="150000"/>
              </a:lnSpc>
              <a:spcBef>
                <a:spcPct val="50000"/>
              </a:spcBef>
              <a:buClr>
                <a:srgbClr val="FFFF00"/>
              </a:buClr>
              <a:buFont typeface="Wingdings" panose="05000000000000000000" pitchFamily="2" charset="2"/>
              <a:buChar char="Ø"/>
            </a:pPr>
            <a:r>
              <a:rPr lang="zh-CN" altLang="en-US" sz="1200" dirty="0" smtClean="0">
                <a:solidFill>
                  <a:schemeClr val="bg1"/>
                </a:solidFill>
              </a:rPr>
              <a:t>扩展过程中没有生成已有的节点</a:t>
            </a:r>
          </a:p>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sz="1200" b="1" dirty="0" smtClean="0">
              <a:latin typeface="Times New Roman" panose="02020603050405020304" pitchFamily="18" charset="0"/>
              <a:ea typeface="+mn-ea"/>
            </a:endParaRPr>
          </a:p>
          <a:p>
            <a:endParaRPr lang="zh-CN" altLang="en-US" dirty="0"/>
          </a:p>
        </p:txBody>
      </p:sp>
      <p:sp>
        <p:nvSpPr>
          <p:cNvPr id="4" name="灯片编号占位符 3"/>
          <p:cNvSpPr>
            <a:spLocks noGrp="1"/>
          </p:cNvSpPr>
          <p:nvPr>
            <p:ph type="sldNum" sz="quarter" idx="10"/>
          </p:nvPr>
        </p:nvSpPr>
        <p:spPr/>
        <p:txBody>
          <a:bodyPr/>
          <a:lstStyle/>
          <a:p>
            <a:fld id="{5B709C64-56A6-40D4-891D-4A3240076776}" type="slidenum">
              <a:rPr lang="zh-CN" altLang="en-US" smtClean="0"/>
              <a:t>102</a:t>
            </a:fld>
            <a:endParaRPr lang="zh-CN" altLang="en-US"/>
          </a:p>
        </p:txBody>
      </p:sp>
    </p:spTree>
    <p:extLst>
      <p:ext uri="{BB962C8B-B14F-4D97-AF65-F5344CB8AC3E}">
        <p14:creationId xmlns:p14="http://schemas.microsoft.com/office/powerpoint/2010/main" val="272354047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67369A0-A6CC-4F5A-B6CA-8C86DBF22076}" type="slidenum">
              <a:rPr lang="zh-CN" altLang="en-US"/>
              <a:pPr/>
              <a:t>105</a:t>
            </a:fld>
            <a:endParaRPr lang="en-US" altLang="zh-CN"/>
          </a:p>
        </p:txBody>
      </p:sp>
      <p:sp>
        <p:nvSpPr>
          <p:cNvPr id="210946" name="Rectangle 2"/>
          <p:cNvSpPr>
            <a:spLocks noGrp="1" noRot="1" noChangeAspect="1" noChangeArrowheads="1" noTextEdit="1"/>
          </p:cNvSpPr>
          <p:nvPr>
            <p:ph type="sldImg"/>
          </p:nvPr>
        </p:nvSpPr>
        <p:spPr>
          <a:ln/>
        </p:spPr>
      </p:sp>
      <p:sp>
        <p:nvSpPr>
          <p:cNvPr id="210947"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15444494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幻灯片图像占位符 1"/>
          <p:cNvSpPr>
            <a:spLocks noGrp="1" noRot="1" noChangeAspect="1" noTextEdit="1"/>
          </p:cNvSpPr>
          <p:nvPr>
            <p:ph type="sldImg"/>
          </p:nvPr>
        </p:nvSpPr>
        <p:spPr>
          <a:ln/>
        </p:spPr>
      </p:sp>
      <p:sp>
        <p:nvSpPr>
          <p:cNvPr id="9011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mtClean="0">
                <a:latin typeface="Arial" panose="020B0604020202020204" pitchFamily="34" charset="0"/>
                <a:ea typeface="宋体" panose="02010600030101010101" pitchFamily="2" charset="-122"/>
              </a:rPr>
              <a:t>首先得让机器明白问题，如何表示问题？</a:t>
            </a:r>
          </a:p>
        </p:txBody>
      </p:sp>
      <p:sp>
        <p:nvSpPr>
          <p:cNvPr id="9011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5A808541-CD42-4819-9599-258B3E1CD54F}" type="slidenum">
              <a:rPr lang="en-US" altLang="zh-CN" smtClean="0"/>
              <a:pPr/>
              <a:t>13</a:t>
            </a:fld>
            <a:endParaRPr lang="en-US" altLang="zh-CN" smtClean="0"/>
          </a:p>
        </p:txBody>
      </p:sp>
    </p:spTree>
    <p:extLst>
      <p:ext uri="{BB962C8B-B14F-4D97-AF65-F5344CB8AC3E}">
        <p14:creationId xmlns:p14="http://schemas.microsoft.com/office/powerpoint/2010/main" val="225524858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A14C1DB-D3D2-4E44-BD35-610D7E12E2F3}" type="slidenum">
              <a:rPr lang="zh-CN" altLang="en-US"/>
              <a:pPr/>
              <a:t>106</a:t>
            </a:fld>
            <a:endParaRPr lang="en-US" altLang="zh-CN"/>
          </a:p>
        </p:txBody>
      </p:sp>
      <p:sp>
        <p:nvSpPr>
          <p:cNvPr id="211970" name="Rectangle 2"/>
          <p:cNvSpPr>
            <a:spLocks noGrp="1" noRot="1" noChangeAspect="1" noChangeArrowheads="1" noTextEdit="1"/>
          </p:cNvSpPr>
          <p:nvPr>
            <p:ph type="sldImg"/>
          </p:nvPr>
        </p:nvSpPr>
        <p:spPr>
          <a:ln/>
        </p:spPr>
      </p:sp>
      <p:sp>
        <p:nvSpPr>
          <p:cNvPr id="211971" name="Rectangle 3"/>
          <p:cNvSpPr>
            <a:spLocks noGrp="1" noChangeArrowheads="1"/>
          </p:cNvSpPr>
          <p:nvPr>
            <p:ph type="body" idx="1"/>
          </p:nvPr>
        </p:nvSpPr>
        <p:spPr/>
        <p:txBody>
          <a:bodyPr/>
          <a:lstStyle/>
          <a:p>
            <a:endParaRPr lang="zh-CN" altLang="en-US" dirty="0"/>
          </a:p>
        </p:txBody>
      </p:sp>
    </p:spTree>
    <p:extLst>
      <p:ext uri="{BB962C8B-B14F-4D97-AF65-F5344CB8AC3E}">
        <p14:creationId xmlns:p14="http://schemas.microsoft.com/office/powerpoint/2010/main" val="122152149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8218C54-5D24-46A2-8E85-D2535042FD43}" type="slidenum">
              <a:rPr lang="zh-CN" altLang="en-US"/>
              <a:pPr/>
              <a:t>107</a:t>
            </a:fld>
            <a:endParaRPr lang="en-US" altLang="zh-CN"/>
          </a:p>
        </p:txBody>
      </p:sp>
      <p:sp>
        <p:nvSpPr>
          <p:cNvPr id="212994" name="Rectangle 2"/>
          <p:cNvSpPr>
            <a:spLocks noGrp="1" noRot="1" noChangeAspect="1" noChangeArrowheads="1" noTextEdit="1"/>
          </p:cNvSpPr>
          <p:nvPr>
            <p:ph type="sldImg"/>
          </p:nvPr>
        </p:nvSpPr>
        <p:spPr>
          <a:ln/>
        </p:spPr>
      </p:sp>
      <p:sp>
        <p:nvSpPr>
          <p:cNvPr id="212995"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333797145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7239CDE-AA00-4467-A675-8DCE4E6731F6}" type="slidenum">
              <a:rPr lang="zh-CN" altLang="en-US"/>
              <a:pPr/>
              <a:t>108</a:t>
            </a:fld>
            <a:endParaRPr lang="en-US" altLang="zh-CN"/>
          </a:p>
        </p:txBody>
      </p:sp>
      <p:sp>
        <p:nvSpPr>
          <p:cNvPr id="214018" name="Rectangle 2"/>
          <p:cNvSpPr>
            <a:spLocks noGrp="1" noRot="1" noChangeAspect="1" noChangeArrowheads="1" noTextEdit="1"/>
          </p:cNvSpPr>
          <p:nvPr>
            <p:ph type="sldImg"/>
          </p:nvPr>
        </p:nvSpPr>
        <p:spPr>
          <a:ln/>
        </p:spPr>
      </p:sp>
      <p:sp>
        <p:nvSpPr>
          <p:cNvPr id="214019"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101200616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B709C64-56A6-40D4-891D-4A3240076776}" type="slidenum">
              <a:rPr lang="zh-CN" altLang="en-US" smtClean="0"/>
              <a:t>109</a:t>
            </a:fld>
            <a:endParaRPr lang="zh-CN" altLang="en-US"/>
          </a:p>
        </p:txBody>
      </p:sp>
    </p:spTree>
    <p:extLst>
      <p:ext uri="{BB962C8B-B14F-4D97-AF65-F5344CB8AC3E}">
        <p14:creationId xmlns:p14="http://schemas.microsoft.com/office/powerpoint/2010/main" val="228646846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B37B6C4-39FF-4101-8CDD-1EE6AE09FCD3}" type="slidenum">
              <a:rPr lang="zh-CN" altLang="en-US"/>
              <a:pPr/>
              <a:t>110</a:t>
            </a:fld>
            <a:endParaRPr lang="en-US" altLang="zh-CN"/>
          </a:p>
        </p:txBody>
      </p:sp>
      <p:sp>
        <p:nvSpPr>
          <p:cNvPr id="223234" name="Rectangle 2"/>
          <p:cNvSpPr>
            <a:spLocks noGrp="1" noRot="1" noChangeAspect="1" noChangeArrowheads="1" noTextEdit="1"/>
          </p:cNvSpPr>
          <p:nvPr>
            <p:ph type="sldImg"/>
          </p:nvPr>
        </p:nvSpPr>
        <p:spPr>
          <a:ln/>
        </p:spPr>
      </p:sp>
      <p:sp>
        <p:nvSpPr>
          <p:cNvPr id="223235"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293596040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8899CC5-2B32-4FC3-9062-71D943F6879F}" type="slidenum">
              <a:rPr lang="zh-CN" altLang="en-US"/>
              <a:pPr/>
              <a:t>111</a:t>
            </a:fld>
            <a:endParaRPr lang="en-US" altLang="zh-CN"/>
          </a:p>
        </p:txBody>
      </p:sp>
      <p:sp>
        <p:nvSpPr>
          <p:cNvPr id="224258" name="Rectangle 2"/>
          <p:cNvSpPr>
            <a:spLocks noGrp="1" noRot="1" noChangeAspect="1" noChangeArrowheads="1" noTextEdit="1"/>
          </p:cNvSpPr>
          <p:nvPr>
            <p:ph type="sldImg"/>
          </p:nvPr>
        </p:nvSpPr>
        <p:spPr>
          <a:ln/>
        </p:spPr>
      </p:sp>
      <p:sp>
        <p:nvSpPr>
          <p:cNvPr id="224259"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64412632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CFCCBC1-9A1E-4ADE-A342-EEA0626E8578}" type="slidenum">
              <a:rPr lang="zh-CN" altLang="en-US"/>
              <a:pPr/>
              <a:t>112</a:t>
            </a:fld>
            <a:endParaRPr lang="en-US" altLang="zh-CN"/>
          </a:p>
        </p:txBody>
      </p:sp>
      <p:sp>
        <p:nvSpPr>
          <p:cNvPr id="225282" name="Rectangle 2"/>
          <p:cNvSpPr>
            <a:spLocks noGrp="1" noRot="1" noChangeAspect="1" noChangeArrowheads="1" noTextEdit="1"/>
          </p:cNvSpPr>
          <p:nvPr>
            <p:ph type="sldImg"/>
          </p:nvPr>
        </p:nvSpPr>
        <p:spPr>
          <a:ln/>
        </p:spPr>
      </p:sp>
      <p:sp>
        <p:nvSpPr>
          <p:cNvPr id="225283"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17550483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D8191F3-F6B3-462A-8EE2-EE9046B3E957}" type="slidenum">
              <a:rPr lang="zh-CN" altLang="en-US"/>
              <a:pPr/>
              <a:t>113</a:t>
            </a:fld>
            <a:endParaRPr lang="en-US" altLang="zh-CN"/>
          </a:p>
        </p:txBody>
      </p:sp>
      <p:sp>
        <p:nvSpPr>
          <p:cNvPr id="226306" name="Rectangle 2"/>
          <p:cNvSpPr>
            <a:spLocks noGrp="1" noRot="1" noChangeAspect="1" noChangeArrowheads="1" noTextEdit="1"/>
          </p:cNvSpPr>
          <p:nvPr>
            <p:ph type="sldImg"/>
          </p:nvPr>
        </p:nvSpPr>
        <p:spPr>
          <a:ln/>
        </p:spPr>
      </p:sp>
      <p:sp>
        <p:nvSpPr>
          <p:cNvPr id="226307"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96910046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D98B6F4-C7E2-4A75-944C-881E8236997E}" type="slidenum">
              <a:rPr lang="zh-CN" altLang="en-US"/>
              <a:pPr/>
              <a:t>114</a:t>
            </a:fld>
            <a:endParaRPr lang="en-US" altLang="zh-CN"/>
          </a:p>
        </p:txBody>
      </p:sp>
      <p:sp>
        <p:nvSpPr>
          <p:cNvPr id="227330" name="Rectangle 2"/>
          <p:cNvSpPr>
            <a:spLocks noGrp="1" noRot="1" noChangeAspect="1" noChangeArrowheads="1" noTextEdit="1"/>
          </p:cNvSpPr>
          <p:nvPr>
            <p:ph type="sldImg"/>
          </p:nvPr>
        </p:nvSpPr>
        <p:spPr>
          <a:ln/>
        </p:spPr>
      </p:sp>
      <p:sp>
        <p:nvSpPr>
          <p:cNvPr id="227331"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343881332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CBFD683-83F2-43BE-8755-2F678FB11E50}" type="slidenum">
              <a:rPr lang="zh-CN" altLang="en-US"/>
              <a:pPr/>
              <a:t>115</a:t>
            </a:fld>
            <a:endParaRPr lang="en-US" altLang="zh-CN"/>
          </a:p>
        </p:txBody>
      </p:sp>
      <p:sp>
        <p:nvSpPr>
          <p:cNvPr id="237570" name="Rectangle 2"/>
          <p:cNvSpPr>
            <a:spLocks noGrp="1" noRot="1" noChangeAspect="1" noChangeArrowheads="1" noTextEdit="1"/>
          </p:cNvSpPr>
          <p:nvPr>
            <p:ph type="sldImg"/>
          </p:nvPr>
        </p:nvSpPr>
        <p:spPr>
          <a:ln/>
        </p:spPr>
      </p:sp>
      <p:sp>
        <p:nvSpPr>
          <p:cNvPr id="237571"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127257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幻灯片图像占位符 1"/>
          <p:cNvSpPr>
            <a:spLocks noGrp="1" noRot="1" noChangeAspect="1" noTextEdit="1"/>
          </p:cNvSpPr>
          <p:nvPr>
            <p:ph type="sldImg"/>
          </p:nvPr>
        </p:nvSpPr>
        <p:spPr>
          <a:ln/>
        </p:spPr>
      </p:sp>
      <p:sp>
        <p:nvSpPr>
          <p:cNvPr id="8704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z="2400" dirty="0" smtClean="0"/>
              <a:t>按解决问题所需的领域特有知识的多寡，</a:t>
            </a:r>
            <a:r>
              <a:rPr lang="zh-CN" altLang="en-US" sz="2400" u="sng" dirty="0" smtClean="0">
                <a:solidFill>
                  <a:srgbClr val="A50021"/>
                </a:solidFill>
              </a:rPr>
              <a:t>问题求解系统</a:t>
            </a:r>
            <a:r>
              <a:rPr lang="zh-CN" altLang="en-US" sz="2400" dirty="0" smtClean="0"/>
              <a:t>可  以划分为两大类：</a:t>
            </a:r>
          </a:p>
          <a:p>
            <a:pPr lvl="1"/>
            <a:r>
              <a:rPr lang="en-US" altLang="zh-CN" sz="2400" dirty="0" smtClean="0"/>
              <a:t>①</a:t>
            </a:r>
            <a:r>
              <a:rPr lang="zh-CN" altLang="en-US" sz="2400" dirty="0" smtClean="0"/>
              <a:t>知识贫乏系统：</a:t>
            </a:r>
            <a:r>
              <a:rPr lang="zh-CN" altLang="zh-CN" sz="2400" dirty="0" smtClean="0"/>
              <a:t>依靠</a:t>
            </a:r>
            <a:r>
              <a:rPr lang="zh-CN" altLang="zh-CN" sz="2400" b="1" u="sng" dirty="0" smtClean="0">
                <a:solidFill>
                  <a:srgbClr val="A50021"/>
                </a:solidFill>
              </a:rPr>
              <a:t>搜索技术</a:t>
            </a:r>
            <a:r>
              <a:rPr lang="zh-CN" altLang="zh-CN" sz="2400" dirty="0" smtClean="0"/>
              <a:t>去解决问题。</a:t>
            </a:r>
            <a:r>
              <a:rPr lang="zh-CN" altLang="en-US" sz="2400" dirty="0" smtClean="0"/>
              <a:t> </a:t>
            </a:r>
            <a:endParaRPr lang="en-US" altLang="zh-CN" sz="2400" dirty="0" smtClean="0"/>
          </a:p>
          <a:p>
            <a:pPr lvl="1"/>
            <a:r>
              <a:rPr lang="en-US" altLang="zh-CN" sz="2400" dirty="0" smtClean="0"/>
              <a:t>②</a:t>
            </a:r>
            <a:r>
              <a:rPr lang="zh-CN" altLang="en-US" sz="2400" dirty="0" smtClean="0"/>
              <a:t>知识丰富系统：依靠</a:t>
            </a:r>
            <a:r>
              <a:rPr lang="zh-CN" altLang="en-US" sz="2400" b="1" u="sng" dirty="0" smtClean="0">
                <a:solidFill>
                  <a:srgbClr val="A50021"/>
                </a:solidFill>
              </a:rPr>
              <a:t>推理</a:t>
            </a:r>
            <a:r>
              <a:rPr lang="zh-CN" altLang="en-US" sz="2400" dirty="0" smtClean="0"/>
              <a:t>的识别技术解决问题。</a:t>
            </a:r>
            <a:endParaRPr lang="en-US" altLang="zh-CN" sz="2400" dirty="0" smtClean="0"/>
          </a:p>
          <a:p>
            <a:pPr marL="0" indent="0">
              <a:spcBef>
                <a:spcPct val="50000"/>
              </a:spcBef>
              <a:buFontTx/>
              <a:buNone/>
            </a:pPr>
            <a:r>
              <a:rPr kumimoji="1" lang="zh-CN" altLang="en-US" dirty="0" smtClean="0">
                <a:solidFill>
                  <a:schemeClr val="tx2"/>
                </a:solidFill>
              </a:rPr>
              <a:t>现实问题的求解都可以抽象为一个</a:t>
            </a:r>
            <a:r>
              <a:rPr kumimoji="1" lang="zh-CN" altLang="en-US" u="sng" dirty="0" smtClean="0">
                <a:solidFill>
                  <a:schemeClr val="tx2"/>
                </a:solidFill>
              </a:rPr>
              <a:t>“问题求解”</a:t>
            </a:r>
            <a:r>
              <a:rPr kumimoji="1" lang="zh-CN" altLang="en-US" dirty="0" smtClean="0">
                <a:solidFill>
                  <a:schemeClr val="tx2"/>
                </a:solidFill>
              </a:rPr>
              <a:t>的过程</a:t>
            </a:r>
            <a:r>
              <a:rPr kumimoji="1" lang="en-US" altLang="zh-CN" dirty="0" smtClean="0">
                <a:solidFill>
                  <a:schemeClr val="tx2"/>
                </a:solidFill>
              </a:rPr>
              <a:t>——</a:t>
            </a:r>
            <a:r>
              <a:rPr kumimoji="1" lang="zh-CN" altLang="en-US" dirty="0" smtClean="0">
                <a:solidFill>
                  <a:schemeClr val="tx2"/>
                </a:solidFill>
              </a:rPr>
              <a:t>实质上是一个搜索过程。为了进行搜索，首先必须用某种形式把问题表示出来，这种表示是否适当直接影响到搜索效率。</a:t>
            </a:r>
            <a:endParaRPr kumimoji="1" lang="en-US" altLang="zh-CN" dirty="0" smtClean="0">
              <a:solidFill>
                <a:schemeClr val="tx2"/>
              </a:solidFill>
            </a:endParaRPr>
          </a:p>
          <a:p>
            <a:pPr lvl="1">
              <a:spcAft>
                <a:spcPct val="20000"/>
              </a:spcAft>
              <a:buClr>
                <a:schemeClr val="hlink"/>
              </a:buClr>
              <a:buFont typeface="Wingdings" panose="05000000000000000000" pitchFamily="2" charset="2"/>
              <a:buChar char="ü"/>
            </a:pPr>
            <a:r>
              <a:rPr lang="zh-CN" altLang="en-US" sz="2400" b="1" dirty="0" smtClean="0">
                <a:solidFill>
                  <a:srgbClr val="006600"/>
                </a:solidFill>
                <a:ea typeface="+mn-ea"/>
              </a:rPr>
              <a:t>按问题的表示方式可分为：</a:t>
            </a:r>
          </a:p>
          <a:p>
            <a:pPr lvl="2">
              <a:spcAft>
                <a:spcPct val="20000"/>
              </a:spcAft>
              <a:buClr>
                <a:srgbClr val="3E1D81"/>
              </a:buClr>
              <a:buFont typeface="Wingdings" panose="05000000000000000000" pitchFamily="2" charset="2"/>
              <a:buChar char="p"/>
            </a:pPr>
            <a:r>
              <a:rPr lang="zh-CN" altLang="en-US" sz="2400" b="1" dirty="0" smtClean="0">
                <a:ea typeface="+mn-ea"/>
              </a:rPr>
              <a:t>状态空间搜索</a:t>
            </a:r>
          </a:p>
          <a:p>
            <a:pPr lvl="2">
              <a:spcAft>
                <a:spcPct val="20000"/>
              </a:spcAft>
              <a:buClr>
                <a:srgbClr val="3E1D81"/>
              </a:buClr>
              <a:buFont typeface="Wingdings" panose="05000000000000000000" pitchFamily="2" charset="2"/>
              <a:buChar char="p"/>
            </a:pPr>
            <a:r>
              <a:rPr lang="zh-CN" altLang="en-US" sz="2400" b="1" dirty="0" smtClean="0">
                <a:ea typeface="+mn-ea"/>
              </a:rPr>
              <a:t>与或树搜索</a:t>
            </a:r>
            <a:endParaRPr kumimoji="1" lang="zh-CN" altLang="en-US" dirty="0" smtClean="0">
              <a:solidFill>
                <a:schemeClr val="tx2"/>
              </a:solidFill>
            </a:endParaRPr>
          </a:p>
          <a:p>
            <a:pPr lvl="1" eaLnBrk="1" hangingPunct="1">
              <a:lnSpc>
                <a:spcPct val="90000"/>
              </a:lnSpc>
            </a:pPr>
            <a:endParaRPr lang="zh-CN" altLang="en-US" sz="2000" dirty="0" smtClean="0">
              <a:latin typeface="宋体" panose="02010600030101010101" pitchFamily="2" charset="-122"/>
              <a:ea typeface="+mn-ea"/>
            </a:endParaRPr>
          </a:p>
        </p:txBody>
      </p:sp>
      <p:sp>
        <p:nvSpPr>
          <p:cNvPr id="87044"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FC482528-200F-4DFE-9C64-E55CAE8171F0}" type="slidenum">
              <a:rPr lang="en-US" altLang="zh-CN" smtClean="0"/>
              <a:pPr/>
              <a:t>14</a:t>
            </a:fld>
            <a:endParaRPr lang="en-US" altLang="zh-CN" smtClean="0"/>
          </a:p>
        </p:txBody>
      </p:sp>
    </p:spTree>
    <p:extLst>
      <p:ext uri="{BB962C8B-B14F-4D97-AF65-F5344CB8AC3E}">
        <p14:creationId xmlns:p14="http://schemas.microsoft.com/office/powerpoint/2010/main" val="335529117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B6884B0-4A01-400C-9F8D-88D597000894}" type="slidenum">
              <a:rPr lang="zh-CN" altLang="en-US"/>
              <a:pPr/>
              <a:t>116</a:t>
            </a:fld>
            <a:endParaRPr lang="en-US" altLang="zh-CN"/>
          </a:p>
        </p:txBody>
      </p:sp>
      <p:sp>
        <p:nvSpPr>
          <p:cNvPr id="229378" name="Rectangle 2"/>
          <p:cNvSpPr>
            <a:spLocks noGrp="1" noRot="1" noChangeAspect="1" noChangeArrowheads="1" noTextEdit="1"/>
          </p:cNvSpPr>
          <p:nvPr>
            <p:ph type="sldImg"/>
          </p:nvPr>
        </p:nvSpPr>
        <p:spPr>
          <a:ln/>
        </p:spPr>
      </p:sp>
      <p:sp>
        <p:nvSpPr>
          <p:cNvPr id="229379"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80622525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6972843-E17B-4B17-9A77-0D3B67937D85}" type="slidenum">
              <a:rPr lang="zh-CN" altLang="en-US"/>
              <a:pPr/>
              <a:t>117</a:t>
            </a:fld>
            <a:endParaRPr lang="en-US" altLang="zh-CN"/>
          </a:p>
        </p:txBody>
      </p:sp>
      <p:sp>
        <p:nvSpPr>
          <p:cNvPr id="240642" name="Rectangle 2"/>
          <p:cNvSpPr>
            <a:spLocks noGrp="1" noRot="1" noChangeAspect="1" noChangeArrowheads="1" noTextEdit="1"/>
          </p:cNvSpPr>
          <p:nvPr>
            <p:ph type="sldImg"/>
          </p:nvPr>
        </p:nvSpPr>
        <p:spPr>
          <a:ln/>
        </p:spPr>
      </p:sp>
      <p:sp>
        <p:nvSpPr>
          <p:cNvPr id="240643"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366151452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t>试图找到一种方法排列待扩展节点的顺序，即选择最有希望的节点加以扩展，那么，搜索效率将会大为提高。</a:t>
            </a:r>
          </a:p>
          <a:p>
            <a:endParaRPr lang="zh-CN" altLang="en-US" b="1" dirty="0"/>
          </a:p>
        </p:txBody>
      </p:sp>
      <p:sp>
        <p:nvSpPr>
          <p:cNvPr id="4" name="灯片编号占位符 3"/>
          <p:cNvSpPr>
            <a:spLocks noGrp="1"/>
          </p:cNvSpPr>
          <p:nvPr>
            <p:ph type="sldNum" sz="quarter" idx="10"/>
          </p:nvPr>
        </p:nvSpPr>
        <p:spPr/>
        <p:txBody>
          <a:bodyPr/>
          <a:lstStyle/>
          <a:p>
            <a:fld id="{5B709C64-56A6-40D4-891D-4A3240076776}" type="slidenum">
              <a:rPr lang="zh-CN" altLang="en-US" smtClean="0"/>
              <a:t>119</a:t>
            </a:fld>
            <a:endParaRPr lang="zh-CN" altLang="en-US"/>
          </a:p>
        </p:txBody>
      </p:sp>
    </p:spTree>
    <p:extLst>
      <p:ext uri="{BB962C8B-B14F-4D97-AF65-F5344CB8AC3E}">
        <p14:creationId xmlns:p14="http://schemas.microsoft.com/office/powerpoint/2010/main" val="162897603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latin typeface="Arial" panose="020B0604020202020204" pitchFamily="34" charset="0"/>
                <a:ea typeface="+mn-ea"/>
              </a:rPr>
              <a:t>提前告诉我们哪个节点更有希望</a:t>
            </a:r>
          </a:p>
          <a:p>
            <a:endParaRPr lang="zh-CN" altLang="en-US" dirty="0"/>
          </a:p>
        </p:txBody>
      </p:sp>
      <p:sp>
        <p:nvSpPr>
          <p:cNvPr id="4" name="灯片编号占位符 3"/>
          <p:cNvSpPr>
            <a:spLocks noGrp="1"/>
          </p:cNvSpPr>
          <p:nvPr>
            <p:ph type="sldNum" sz="quarter" idx="10"/>
          </p:nvPr>
        </p:nvSpPr>
        <p:spPr/>
        <p:txBody>
          <a:bodyPr/>
          <a:lstStyle/>
          <a:p>
            <a:fld id="{5B709C64-56A6-40D4-891D-4A3240076776}" type="slidenum">
              <a:rPr lang="zh-CN" altLang="en-US" smtClean="0"/>
              <a:t>120</a:t>
            </a:fld>
            <a:endParaRPr lang="zh-CN" altLang="en-US"/>
          </a:p>
        </p:txBody>
      </p:sp>
    </p:spTree>
    <p:extLst>
      <p:ext uri="{BB962C8B-B14F-4D97-AF65-F5344CB8AC3E}">
        <p14:creationId xmlns:p14="http://schemas.microsoft.com/office/powerpoint/2010/main" val="204581903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应用于某个算法选择</a:t>
            </a:r>
            <a:r>
              <a:rPr lang="en-US" altLang="zh-CN" dirty="0" smtClean="0"/>
              <a:t>OPEN</a:t>
            </a:r>
            <a:r>
              <a:rPr lang="zh-CN" altLang="en-US" dirty="0" smtClean="0"/>
              <a:t>表中具有最小</a:t>
            </a:r>
            <a:r>
              <a:rPr lang="en-US" altLang="zh-CN" dirty="0" smtClean="0"/>
              <a:t>f</a:t>
            </a:r>
            <a:r>
              <a:rPr lang="zh-CN" altLang="en-US" dirty="0" smtClean="0"/>
              <a:t>值的节点作为下一个要扩展的节点。这种搜索方法称为有序搜索（</a:t>
            </a:r>
            <a:r>
              <a:rPr lang="en-US" altLang="zh-CN" dirty="0" smtClean="0"/>
              <a:t>ordered search</a:t>
            </a:r>
            <a:r>
              <a:rPr lang="zh-CN" altLang="en-US" dirty="0" smtClean="0"/>
              <a:t>）或最佳优先搜索（</a:t>
            </a:r>
            <a:r>
              <a:rPr lang="en-US" altLang="zh-CN" dirty="0" smtClean="0"/>
              <a:t>best-first search</a:t>
            </a:r>
            <a:r>
              <a:rPr lang="zh-CN" altLang="en-US" dirty="0" smtClean="0"/>
              <a:t>），而其算法就称为有序搜索算法或最佳优先算法。可见它总是选择最有希望的节点作为下一个要扩展的节点。</a:t>
            </a:r>
            <a:endParaRPr lang="zh-CN" altLang="en-US" dirty="0"/>
          </a:p>
        </p:txBody>
      </p:sp>
      <p:sp>
        <p:nvSpPr>
          <p:cNvPr id="4" name="灯片编号占位符 3"/>
          <p:cNvSpPr>
            <a:spLocks noGrp="1"/>
          </p:cNvSpPr>
          <p:nvPr>
            <p:ph type="sldNum" sz="quarter" idx="10"/>
          </p:nvPr>
        </p:nvSpPr>
        <p:spPr/>
        <p:txBody>
          <a:bodyPr/>
          <a:lstStyle/>
          <a:p>
            <a:fld id="{5B709C64-56A6-40D4-891D-4A3240076776}" type="slidenum">
              <a:rPr lang="zh-CN" altLang="en-US" smtClean="0"/>
              <a:t>123</a:t>
            </a:fld>
            <a:endParaRPr lang="zh-CN" altLang="en-US"/>
          </a:p>
        </p:txBody>
      </p:sp>
    </p:spTree>
    <p:extLst>
      <p:ext uri="{BB962C8B-B14F-4D97-AF65-F5344CB8AC3E}">
        <p14:creationId xmlns:p14="http://schemas.microsoft.com/office/powerpoint/2010/main" val="288704369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t>对于宽度优先搜索，选择</a:t>
            </a:r>
            <a:r>
              <a:rPr lang="en-US" altLang="zh-CN" sz="1200" dirty="0" smtClean="0"/>
              <a:t>f(i)</a:t>
            </a:r>
            <a:r>
              <a:rPr lang="zh-CN" altLang="en-US" sz="1200" dirty="0" smtClean="0"/>
              <a:t>作为</a:t>
            </a:r>
            <a:r>
              <a:rPr lang="zh-CN" altLang="zh-CN" sz="1200" kern="1200" dirty="0" smtClean="0">
                <a:solidFill>
                  <a:schemeClr val="tx1"/>
                </a:solidFill>
                <a:latin typeface="+mn-lt"/>
                <a:ea typeface="+mn-ea"/>
                <a:cs typeface="+mn-cs"/>
              </a:rPr>
              <a:t>节点i的深度</a:t>
            </a:r>
            <a:endParaRPr lang="en-US" altLang="zh-CN" sz="1200" kern="120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latin typeface="+mn-lt"/>
                <a:ea typeface="+mn-ea"/>
                <a:cs typeface="+mn-cs"/>
              </a:rPr>
              <a:t>对于等代价搜索，</a:t>
            </a:r>
            <a:r>
              <a:rPr lang="en-US" altLang="zh-CN" sz="1200" kern="1200" dirty="0" smtClean="0">
                <a:solidFill>
                  <a:schemeClr val="tx1"/>
                </a:solidFill>
                <a:latin typeface="+mn-lt"/>
                <a:ea typeface="+mn-ea"/>
                <a:cs typeface="+mn-cs"/>
              </a:rPr>
              <a:t>f</a:t>
            </a:r>
            <a:r>
              <a:rPr lang="zh-CN" altLang="zh-CN" sz="1200" kern="1200" dirty="0" smtClean="0">
                <a:solidFill>
                  <a:schemeClr val="tx1"/>
                </a:solidFill>
                <a:latin typeface="+mn-lt"/>
                <a:ea typeface="+mn-ea"/>
                <a:cs typeface="+mn-cs"/>
              </a:rPr>
              <a:t>(i)是从起始节点至节点i这段路径的代价。</a:t>
            </a:r>
          </a:p>
          <a:p>
            <a:endParaRPr lang="zh-CN" altLang="en-US" dirty="0"/>
          </a:p>
        </p:txBody>
      </p:sp>
      <p:sp>
        <p:nvSpPr>
          <p:cNvPr id="4" name="灯片编号占位符 3"/>
          <p:cNvSpPr>
            <a:spLocks noGrp="1"/>
          </p:cNvSpPr>
          <p:nvPr>
            <p:ph type="sldNum" sz="quarter" idx="10"/>
          </p:nvPr>
        </p:nvSpPr>
        <p:spPr/>
        <p:txBody>
          <a:bodyPr/>
          <a:lstStyle/>
          <a:p>
            <a:fld id="{5B709C64-56A6-40D4-891D-4A3240076776}" type="slidenum">
              <a:rPr lang="zh-CN" altLang="en-US" smtClean="0"/>
              <a:t>128</a:t>
            </a:fld>
            <a:endParaRPr lang="zh-CN" altLang="en-US"/>
          </a:p>
        </p:txBody>
      </p:sp>
    </p:spTree>
    <p:extLst>
      <p:ext uri="{BB962C8B-B14F-4D97-AF65-F5344CB8AC3E}">
        <p14:creationId xmlns:p14="http://schemas.microsoft.com/office/powerpoint/2010/main" val="86799107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2"/>
          <p:cNvSpPr>
            <a:spLocks noGrp="1" noRot="1" noChangeAspect="1" noChangeArrowheads="1" noTextEdit="1"/>
          </p:cNvSpPr>
          <p:nvPr>
            <p:ph type="sldImg"/>
          </p:nvPr>
        </p:nvSpPr>
        <p:spPr>
          <a:ln/>
        </p:spPr>
      </p:sp>
      <p:sp>
        <p:nvSpPr>
          <p:cNvPr id="1249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smtClean="0">
                <a:latin typeface="Arial" panose="020B0604020202020204" pitchFamily="34" charset="0"/>
                <a:ea typeface="宋体" panose="02010600030101010101" pitchFamily="2" charset="-122"/>
              </a:rPr>
              <a:t>Nils Nilsson invented a heuristic based approach to increase the speed of </a:t>
            </a:r>
            <a:r>
              <a:rPr lang="en-US" altLang="zh-CN" dirty="0" err="1" smtClean="0">
                <a:latin typeface="Arial" panose="020B0604020202020204" pitchFamily="34" charset="0"/>
                <a:ea typeface="宋体" panose="02010600030101010101" pitchFamily="2" charset="-122"/>
              </a:rPr>
              <a:t>Dijkstra's</a:t>
            </a:r>
            <a:r>
              <a:rPr lang="en-US" altLang="zh-CN" dirty="0" smtClean="0">
                <a:latin typeface="Arial" panose="020B0604020202020204" pitchFamily="34" charset="0"/>
                <a:ea typeface="宋体" panose="02010600030101010101" pitchFamily="2" charset="-122"/>
              </a:rPr>
              <a:t> algorithm. This algorithm was called A1. In 1967 Bertram Raphael made dramatic improvements upon this algorithm, but failed to show optimality. He called this algorithm A2. </a:t>
            </a:r>
            <a:endParaRPr lang="zh-CN" altLang="en-US" dirty="0" smtClean="0">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336687782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幻灯片图像占位符 1"/>
          <p:cNvSpPr>
            <a:spLocks noGrp="1" noRot="1" noChangeAspect="1" noTextEdit="1"/>
          </p:cNvSpPr>
          <p:nvPr>
            <p:ph type="sldImg"/>
          </p:nvPr>
        </p:nvSpPr>
        <p:spPr>
          <a:ln/>
        </p:spPr>
      </p:sp>
      <p:sp>
        <p:nvSpPr>
          <p:cNvPr id="12800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mtClean="0">
                <a:latin typeface="Arial" panose="020B0604020202020204" pitchFamily="34" charset="0"/>
                <a:ea typeface="宋体" panose="02010600030101010101" pitchFamily="2" charset="-122"/>
              </a:rPr>
              <a:t>为什么有限制条件就能找到最优解？证明一下</a:t>
            </a:r>
          </a:p>
        </p:txBody>
      </p:sp>
      <p:sp>
        <p:nvSpPr>
          <p:cNvPr id="128004"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11E67243-2C71-4C63-A20B-7750766FEEDF}" type="slidenum">
              <a:rPr lang="en-US" altLang="zh-CN" smtClean="0"/>
              <a:pPr/>
              <a:t>134</a:t>
            </a:fld>
            <a:endParaRPr lang="en-US" altLang="zh-CN" smtClean="0"/>
          </a:p>
        </p:txBody>
      </p:sp>
    </p:spTree>
    <p:extLst>
      <p:ext uri="{BB962C8B-B14F-4D97-AF65-F5344CB8AC3E}">
        <p14:creationId xmlns:p14="http://schemas.microsoft.com/office/powerpoint/2010/main" val="202940983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距离估计与实际值越接近，估价函数取得就越好。如果估计值比实际值小，会仅小细微的慢慢找。大的话，就大跨步</a:t>
            </a:r>
            <a:endParaRPr lang="zh-CN" altLang="en-US" dirty="0"/>
          </a:p>
        </p:txBody>
      </p:sp>
      <p:sp>
        <p:nvSpPr>
          <p:cNvPr id="4" name="灯片编号占位符 3"/>
          <p:cNvSpPr>
            <a:spLocks noGrp="1"/>
          </p:cNvSpPr>
          <p:nvPr>
            <p:ph type="sldNum" sz="quarter" idx="10"/>
          </p:nvPr>
        </p:nvSpPr>
        <p:spPr/>
        <p:txBody>
          <a:bodyPr/>
          <a:lstStyle/>
          <a:p>
            <a:fld id="{5B709C64-56A6-40D4-891D-4A3240076776}" type="slidenum">
              <a:rPr lang="zh-CN" altLang="en-US" smtClean="0"/>
              <a:t>137</a:t>
            </a:fld>
            <a:endParaRPr lang="zh-CN" altLang="en-US"/>
          </a:p>
        </p:txBody>
      </p:sp>
    </p:spTree>
    <p:extLst>
      <p:ext uri="{BB962C8B-B14F-4D97-AF65-F5344CB8AC3E}">
        <p14:creationId xmlns:p14="http://schemas.microsoft.com/office/powerpoint/2010/main" val="939845919"/>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幻灯片图像占位符 1"/>
          <p:cNvSpPr>
            <a:spLocks noGrp="1" noRot="1" noChangeAspect="1" noTextEdit="1"/>
          </p:cNvSpPr>
          <p:nvPr>
            <p:ph type="sldImg"/>
          </p:nvPr>
        </p:nvSpPr>
        <p:spPr>
          <a:ln/>
        </p:spPr>
      </p:sp>
      <p:sp>
        <p:nvSpPr>
          <p:cNvPr id="13005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smtClean="0">
              <a:latin typeface="Arial" panose="020B0604020202020204" pitchFamily="34" charset="0"/>
              <a:ea typeface="宋体" panose="02010600030101010101" pitchFamily="2" charset="-122"/>
            </a:endParaRPr>
          </a:p>
        </p:txBody>
      </p:sp>
      <p:sp>
        <p:nvSpPr>
          <p:cNvPr id="130052"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E0747A3B-912F-4B7F-BC67-D2D50BDB8089}" type="slidenum">
              <a:rPr lang="en-US" altLang="zh-CN" smtClean="0"/>
              <a:pPr/>
              <a:t>138</a:t>
            </a:fld>
            <a:endParaRPr lang="en-US" altLang="zh-CN" smtClean="0"/>
          </a:p>
        </p:txBody>
      </p:sp>
    </p:spTree>
    <p:extLst>
      <p:ext uri="{BB962C8B-B14F-4D97-AF65-F5344CB8AC3E}">
        <p14:creationId xmlns:p14="http://schemas.microsoft.com/office/powerpoint/2010/main" val="1445889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以迷宫问题为例，如果由人来解答的话，一般会用手指或者铅笔朝着终点目标，沿着路线一边画线一边移动，直到无法前进为止。让计算机这么做不太现实，于是它将问题转换成如图中间部分所示的表达方式。给各个点标上字母符号，如起点</a:t>
            </a:r>
            <a:r>
              <a:rPr lang="en-US" altLang="zh-CN" dirty="0" smtClean="0"/>
              <a:t>S</a:t>
            </a:r>
            <a:r>
              <a:rPr lang="zh-CN" altLang="en-US" dirty="0" smtClean="0"/>
              <a:t>、终点</a:t>
            </a:r>
            <a:r>
              <a:rPr lang="en-US" altLang="zh-CN" dirty="0" smtClean="0"/>
              <a:t>G</a:t>
            </a:r>
            <a:r>
              <a:rPr lang="zh-CN" altLang="en-US" dirty="0" smtClean="0"/>
              <a:t>，在道路分叉点设置节点并且也标上字母符号如</a:t>
            </a:r>
            <a:r>
              <a:rPr lang="en-US" altLang="zh-CN" dirty="0" smtClean="0"/>
              <a:t>A</a:t>
            </a:r>
            <a:r>
              <a:rPr lang="zh-CN" altLang="en-US" dirty="0" smtClean="0"/>
              <a:t>和</a:t>
            </a:r>
            <a:r>
              <a:rPr lang="en-US" altLang="zh-CN" dirty="0" smtClean="0"/>
              <a:t>C</a:t>
            </a:r>
            <a:r>
              <a:rPr lang="zh-CN" altLang="en-US" dirty="0" smtClean="0"/>
              <a:t>，在无法前行处也标上字母符号如</a:t>
            </a:r>
            <a:r>
              <a:rPr lang="en-US" altLang="zh-CN" dirty="0" smtClean="0"/>
              <a:t>B</a:t>
            </a:r>
            <a:r>
              <a:rPr lang="zh-CN" altLang="en-US" dirty="0" smtClean="0"/>
              <a:t>和</a:t>
            </a:r>
            <a:r>
              <a:rPr lang="en-US" altLang="zh-CN" dirty="0" smtClean="0"/>
              <a:t>E</a:t>
            </a:r>
            <a:r>
              <a:rPr lang="zh-CN" altLang="en-US" dirty="0" smtClean="0"/>
              <a:t>。我们知道这个图就是搜索树。搜索树往下扩展，直到</a:t>
            </a:r>
            <a:r>
              <a:rPr lang="en-US" altLang="zh-CN" dirty="0" smtClean="0"/>
              <a:t>G</a:t>
            </a:r>
            <a:r>
              <a:rPr lang="zh-CN" altLang="en-US" dirty="0" smtClean="0"/>
              <a:t>出现，也就找到答案了，</a:t>
            </a:r>
            <a:r>
              <a:rPr lang="en-US" altLang="zh-CN" dirty="0" smtClean="0"/>
              <a:t>S-&gt;A-&gt;C-&gt;G</a:t>
            </a:r>
          </a:p>
          <a:p>
            <a:endParaRPr lang="zh-CN" altLang="en-US" dirty="0"/>
          </a:p>
        </p:txBody>
      </p:sp>
      <p:sp>
        <p:nvSpPr>
          <p:cNvPr id="4" name="灯片编号占位符 3"/>
          <p:cNvSpPr>
            <a:spLocks noGrp="1"/>
          </p:cNvSpPr>
          <p:nvPr>
            <p:ph type="sldNum" sz="quarter" idx="10"/>
          </p:nvPr>
        </p:nvSpPr>
        <p:spPr/>
        <p:txBody>
          <a:bodyPr/>
          <a:lstStyle/>
          <a:p>
            <a:fld id="{5B709C64-56A6-40D4-891D-4A3240076776}" type="slidenum">
              <a:rPr lang="zh-CN" altLang="en-US" smtClean="0"/>
              <a:t>15</a:t>
            </a:fld>
            <a:endParaRPr lang="zh-CN" altLang="en-US"/>
          </a:p>
        </p:txBody>
      </p:sp>
    </p:spTree>
    <p:extLst>
      <p:ext uri="{BB962C8B-B14F-4D97-AF65-F5344CB8AC3E}">
        <p14:creationId xmlns:p14="http://schemas.microsoft.com/office/powerpoint/2010/main" val="234631980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latin typeface="Arial" panose="020B0604020202020204" pitchFamily="34" charset="0"/>
                <a:ea typeface="+mn-ea"/>
              </a:rPr>
              <a:t>用这个估价函数指导我们的搜索。通过刚才的定义计算这三个点的估价函数值。中间这个点要小一点，同样把这个过程继续下去。</a:t>
            </a:r>
            <a:endParaRPr lang="en-US" altLang="zh-CN" dirty="0" smtClean="0">
              <a:latin typeface="Arial" panose="020B0604020202020204" pitchFamily="34" charset="0"/>
              <a:ea typeface="+mn-ea"/>
            </a:endParaRPr>
          </a:p>
          <a:p>
            <a:r>
              <a:rPr lang="zh-CN" altLang="en-US" dirty="0" smtClean="0">
                <a:latin typeface="Arial" panose="020B0604020202020204" pitchFamily="34" charset="0"/>
                <a:ea typeface="+mn-ea"/>
              </a:rPr>
              <a:t>效率比深度、宽度搜索高的多。</a:t>
            </a:r>
            <a:endParaRPr lang="en-US" altLang="zh-CN" dirty="0" smtClean="0">
              <a:latin typeface="Arial" panose="020B0604020202020204" pitchFamily="34" charset="0"/>
              <a:ea typeface="+mn-ea"/>
            </a:endParaRPr>
          </a:p>
          <a:p>
            <a:r>
              <a:rPr lang="zh-CN" altLang="en-US" dirty="0" smtClean="0">
                <a:latin typeface="Arial" panose="020B0604020202020204" pitchFamily="34" charset="0"/>
                <a:ea typeface="+mn-ea"/>
              </a:rPr>
              <a:t>预先估计目标节点在什么地方。</a:t>
            </a:r>
          </a:p>
          <a:p>
            <a:endParaRPr lang="zh-CN" altLang="en-US" dirty="0"/>
          </a:p>
        </p:txBody>
      </p:sp>
      <p:sp>
        <p:nvSpPr>
          <p:cNvPr id="4" name="灯片编号占位符 3"/>
          <p:cNvSpPr>
            <a:spLocks noGrp="1"/>
          </p:cNvSpPr>
          <p:nvPr>
            <p:ph type="sldNum" sz="quarter" idx="10"/>
          </p:nvPr>
        </p:nvSpPr>
        <p:spPr/>
        <p:txBody>
          <a:bodyPr/>
          <a:lstStyle/>
          <a:p>
            <a:fld id="{5B709C64-56A6-40D4-891D-4A3240076776}" type="slidenum">
              <a:rPr lang="zh-CN" altLang="en-US" smtClean="0"/>
              <a:t>139</a:t>
            </a:fld>
            <a:endParaRPr lang="zh-CN" altLang="en-US"/>
          </a:p>
        </p:txBody>
      </p:sp>
    </p:spTree>
    <p:extLst>
      <p:ext uri="{BB962C8B-B14F-4D97-AF65-F5344CB8AC3E}">
        <p14:creationId xmlns:p14="http://schemas.microsoft.com/office/powerpoint/2010/main" val="96066176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spcBef>
                <a:spcPts val="400"/>
              </a:spcBef>
              <a:defRPr/>
            </a:pPr>
            <a:r>
              <a:rPr kumimoji="1" lang="en-US" altLang="zh-CN" sz="1200" dirty="0" smtClean="0">
                <a:latin typeface="Times New Roman" panose="02020603050405020304" pitchFamily="18" charset="0"/>
                <a:cs typeface="Times New Roman" panose="02020603050405020304" pitchFamily="18" charset="0"/>
              </a:rPr>
              <a:t>(1) </a:t>
            </a:r>
            <a:r>
              <a:rPr kumimoji="1" lang="zh-CN" altLang="en-US" sz="1200" dirty="0" smtClean="0">
                <a:latin typeface="Times New Roman" panose="02020603050405020304" pitchFamily="18" charset="0"/>
                <a:cs typeface="Times New Roman" panose="02020603050405020304" pitchFamily="18" charset="0"/>
              </a:rPr>
              <a:t>把</a:t>
            </a:r>
            <a:r>
              <a:rPr kumimoji="1" lang="en-US" altLang="zh-CN" sz="1200" dirty="0" smtClean="0">
                <a:latin typeface="Times New Roman" panose="02020603050405020304" pitchFamily="18" charset="0"/>
                <a:cs typeface="Times New Roman" panose="02020603050405020304" pitchFamily="18" charset="0"/>
              </a:rPr>
              <a:t>S</a:t>
            </a:r>
            <a:r>
              <a:rPr kumimoji="1" lang="zh-CN" altLang="en-US" sz="1200" dirty="0" smtClean="0">
                <a:latin typeface="Times New Roman" panose="02020603050405020304" pitchFamily="18" charset="0"/>
                <a:cs typeface="Times New Roman" panose="02020603050405020304" pitchFamily="18" charset="0"/>
              </a:rPr>
              <a:t>放入</a:t>
            </a:r>
            <a:r>
              <a:rPr kumimoji="1" lang="en-US" altLang="zh-CN" sz="1200" dirty="0" smtClean="0">
                <a:latin typeface="Times New Roman" panose="02020603050405020304" pitchFamily="18" charset="0"/>
                <a:cs typeface="Times New Roman" panose="02020603050405020304" pitchFamily="18" charset="0"/>
              </a:rPr>
              <a:t>OPEN</a:t>
            </a:r>
            <a:r>
              <a:rPr kumimoji="1" lang="zh-CN" altLang="en-US" sz="1200" dirty="0" smtClean="0">
                <a:latin typeface="Times New Roman" panose="02020603050405020304" pitchFamily="18" charset="0"/>
                <a:cs typeface="Times New Roman" panose="02020603050405020304" pitchFamily="18" charset="0"/>
              </a:rPr>
              <a:t>表，令</a:t>
            </a:r>
            <a:r>
              <a:rPr kumimoji="1" lang="en-US" altLang="zh-CN" sz="1200" dirty="0" smtClean="0">
                <a:latin typeface="Times New Roman" panose="02020603050405020304" pitchFamily="18" charset="0"/>
                <a:cs typeface="Times New Roman" panose="02020603050405020304" pitchFamily="18" charset="0"/>
              </a:rPr>
              <a:t>CLOSED</a:t>
            </a:r>
            <a:r>
              <a:rPr kumimoji="1" lang="zh-CN" altLang="en-US" sz="1200" dirty="0" smtClean="0">
                <a:latin typeface="Times New Roman" panose="02020603050405020304" pitchFamily="18" charset="0"/>
                <a:cs typeface="Times New Roman" panose="02020603050405020304" pitchFamily="18" charset="0"/>
              </a:rPr>
              <a:t>为空表。</a:t>
            </a:r>
            <a:endParaRPr kumimoji="1" lang="en-US" altLang="zh-CN" sz="1200" dirty="0" smtClean="0">
              <a:latin typeface="Times New Roman" panose="02020603050405020304" pitchFamily="18" charset="0"/>
              <a:cs typeface="Times New Roman" panose="02020603050405020304" pitchFamily="18" charset="0"/>
            </a:endParaRPr>
          </a:p>
          <a:p>
            <a:pPr>
              <a:spcBef>
                <a:spcPts val="400"/>
              </a:spcBef>
              <a:defRPr/>
            </a:pPr>
            <a:r>
              <a:rPr kumimoji="1" lang="en-US" altLang="zh-CN" sz="1200" dirty="0" smtClean="0">
                <a:latin typeface="Times New Roman" panose="02020603050405020304" pitchFamily="18" charset="0"/>
                <a:cs typeface="Times New Roman" panose="02020603050405020304" pitchFamily="18" charset="0"/>
              </a:rPr>
              <a:t>(2) </a:t>
            </a:r>
            <a:r>
              <a:rPr kumimoji="1" lang="zh-CN" altLang="en-US" sz="1200" dirty="0" smtClean="0">
                <a:latin typeface="Times New Roman" panose="02020603050405020304" pitchFamily="18" charset="0"/>
                <a:cs typeface="Times New Roman" panose="02020603050405020304" pitchFamily="18" charset="0"/>
              </a:rPr>
              <a:t>重复下列过程，直至找到目标节点止。若</a:t>
            </a:r>
            <a:r>
              <a:rPr kumimoji="1" lang="en-US" altLang="zh-CN" sz="1200" dirty="0" smtClean="0">
                <a:latin typeface="Times New Roman" panose="02020603050405020304" pitchFamily="18" charset="0"/>
                <a:cs typeface="Times New Roman" panose="02020603050405020304" pitchFamily="18" charset="0"/>
              </a:rPr>
              <a:t>OPEN</a:t>
            </a:r>
            <a:r>
              <a:rPr kumimoji="1" lang="zh-CN" altLang="en-US" sz="1200" dirty="0" smtClean="0">
                <a:latin typeface="Times New Roman" panose="02020603050405020304" pitchFamily="18" charset="0"/>
                <a:cs typeface="Times New Roman" panose="02020603050405020304" pitchFamily="18" charset="0"/>
              </a:rPr>
              <a:t>为空表，则宣告失败。</a:t>
            </a:r>
            <a:endParaRPr kumimoji="1" lang="en-US" altLang="zh-CN" sz="1200" dirty="0" smtClean="0">
              <a:latin typeface="Times New Roman" panose="02020603050405020304" pitchFamily="18" charset="0"/>
              <a:cs typeface="Times New Roman" panose="02020603050405020304" pitchFamily="18" charset="0"/>
            </a:endParaRPr>
          </a:p>
          <a:p>
            <a:pPr marL="0" marR="0" indent="0" algn="l" defTabSz="914400" rtl="0" eaLnBrk="1" fontAlgn="auto" latinLnBrk="0" hangingPunct="1">
              <a:lnSpc>
                <a:spcPct val="100000"/>
              </a:lnSpc>
              <a:spcBef>
                <a:spcPts val="400"/>
              </a:spcBef>
              <a:spcAft>
                <a:spcPts val="0"/>
              </a:spcAft>
              <a:buClrTx/>
              <a:buSzTx/>
              <a:buFontTx/>
              <a:buNone/>
              <a:tabLst/>
              <a:defRPr/>
            </a:pPr>
            <a:r>
              <a:rPr kumimoji="1" lang="en-US" altLang="zh-CN" sz="1200" dirty="0" smtClean="0">
                <a:latin typeface="Times New Roman" panose="02020603050405020304" pitchFamily="18" charset="0"/>
                <a:cs typeface="Times New Roman" panose="02020603050405020304" pitchFamily="18" charset="0"/>
              </a:rPr>
              <a:t>(3) </a:t>
            </a:r>
            <a:r>
              <a:rPr kumimoji="1" lang="zh-CN" altLang="en-US" sz="1200" dirty="0" smtClean="0">
                <a:latin typeface="Times New Roman" panose="02020603050405020304" pitchFamily="18" charset="0"/>
                <a:cs typeface="Times New Roman" panose="02020603050405020304" pitchFamily="18" charset="0"/>
              </a:rPr>
              <a:t>选取</a:t>
            </a:r>
            <a:r>
              <a:rPr kumimoji="1" lang="en-US" altLang="zh-CN" sz="1200" dirty="0" smtClean="0">
                <a:latin typeface="Times New Roman" panose="02020603050405020304" pitchFamily="18" charset="0"/>
                <a:cs typeface="Times New Roman" panose="02020603050405020304" pitchFamily="18" charset="0"/>
              </a:rPr>
              <a:t>OPEN</a:t>
            </a:r>
            <a:r>
              <a:rPr kumimoji="1" lang="zh-CN" altLang="en-US" sz="1200" dirty="0" smtClean="0">
                <a:latin typeface="Times New Roman" panose="02020603050405020304" pitchFamily="18" charset="0"/>
                <a:cs typeface="Times New Roman" panose="02020603050405020304" pitchFamily="18" charset="0"/>
              </a:rPr>
              <a:t>表中第一个节点，</a:t>
            </a:r>
            <a:r>
              <a:rPr lang="en-US" altLang="zh-CN" dirty="0" smtClean="0"/>
              <a:t> </a:t>
            </a:r>
            <a:r>
              <a:rPr lang="zh-CN" altLang="en-US" dirty="0" smtClean="0"/>
              <a:t>从</a:t>
            </a:r>
            <a:r>
              <a:rPr lang="en-US" altLang="zh-CN" dirty="0" smtClean="0"/>
              <a:t>open</a:t>
            </a:r>
            <a:r>
              <a:rPr lang="zh-CN" altLang="en-US" dirty="0" smtClean="0"/>
              <a:t>表取出，</a:t>
            </a:r>
            <a:r>
              <a:rPr lang="en-US" altLang="zh-CN" dirty="0" err="1" smtClean="0"/>
              <a:t>g_popen</a:t>
            </a:r>
            <a:r>
              <a:rPr lang="zh-CN" altLang="en-US" dirty="0" smtClean="0"/>
              <a:t>第一个变成</a:t>
            </a:r>
            <a:r>
              <a:rPr lang="en-US" altLang="zh-CN" dirty="0" err="1" smtClean="0"/>
              <a:t>g_popen</a:t>
            </a:r>
            <a:r>
              <a:rPr lang="zh-CN" altLang="en-US" dirty="0" smtClean="0"/>
              <a:t>的下一个，</a:t>
            </a:r>
            <a:r>
              <a:rPr kumimoji="1" lang="zh-CN" altLang="en-US" sz="1200" dirty="0" smtClean="0">
                <a:latin typeface="Times New Roman" panose="02020603050405020304" pitchFamily="18" charset="0"/>
                <a:cs typeface="Times New Roman" panose="02020603050405020304" pitchFamily="18" charset="0"/>
              </a:rPr>
              <a:t>把它放入</a:t>
            </a:r>
            <a:r>
              <a:rPr kumimoji="1" lang="en-US" altLang="zh-CN" sz="1200" dirty="0" smtClean="0">
                <a:latin typeface="Times New Roman" panose="02020603050405020304" pitchFamily="18" charset="0"/>
                <a:cs typeface="Times New Roman" panose="02020603050405020304" pitchFamily="18" charset="0"/>
              </a:rPr>
              <a:t>CLOSED</a:t>
            </a:r>
            <a:r>
              <a:rPr kumimoji="1" lang="zh-CN" altLang="en-US" sz="1200" dirty="0" smtClean="0">
                <a:latin typeface="Times New Roman" panose="02020603050405020304" pitchFamily="18" charset="0"/>
                <a:cs typeface="Times New Roman" panose="02020603050405020304" pitchFamily="18" charset="0"/>
              </a:rPr>
              <a:t>表。</a:t>
            </a:r>
            <a:endParaRPr kumimoji="1" lang="en-US" altLang="zh-CN" sz="1200" dirty="0" smtClean="0">
              <a:latin typeface="Times New Roman" panose="02020603050405020304" pitchFamily="18" charset="0"/>
              <a:cs typeface="Times New Roman" panose="02020603050405020304" pitchFamily="18" charset="0"/>
            </a:endParaRPr>
          </a:p>
          <a:p>
            <a:pPr>
              <a:spcBef>
                <a:spcPts val="400"/>
              </a:spcBef>
              <a:defRPr/>
            </a:pPr>
            <a:r>
              <a:rPr kumimoji="1" lang="en-US" altLang="zh-CN" sz="1200" dirty="0" smtClean="0">
                <a:latin typeface="Times New Roman" panose="02020603050405020304" pitchFamily="18" charset="0"/>
                <a:cs typeface="Times New Roman" panose="02020603050405020304" pitchFamily="18" charset="0"/>
              </a:rPr>
              <a:t>(4) </a:t>
            </a:r>
            <a:r>
              <a:rPr kumimoji="1" lang="zh-CN" altLang="en-US" sz="1200" dirty="0" smtClean="0">
                <a:latin typeface="Times New Roman" panose="02020603050405020304" pitchFamily="18" charset="0"/>
                <a:cs typeface="Times New Roman" panose="02020603050405020304" pitchFamily="18" charset="0"/>
              </a:rPr>
              <a:t>若它是一目标节点，则成功求得一解。</a:t>
            </a:r>
            <a:endParaRPr kumimoji="1" lang="en-US" altLang="zh-CN" sz="1200" dirty="0" smtClean="0">
              <a:latin typeface="Times New Roman" panose="02020603050405020304" pitchFamily="18" charset="0"/>
              <a:cs typeface="Times New Roman" panose="02020603050405020304" pitchFamily="18" charset="0"/>
            </a:endParaRPr>
          </a:p>
          <a:p>
            <a:pPr>
              <a:spcBef>
                <a:spcPts val="400"/>
              </a:spcBef>
              <a:defRPr/>
            </a:pPr>
            <a:r>
              <a:rPr kumimoji="1" lang="en-US" altLang="zh-CN" sz="1200" dirty="0" smtClean="0">
                <a:latin typeface="Times New Roman" panose="02020603050405020304" pitchFamily="18" charset="0"/>
                <a:cs typeface="Times New Roman" panose="02020603050405020304" pitchFamily="18" charset="0"/>
              </a:rPr>
              <a:t>(5) </a:t>
            </a:r>
            <a:r>
              <a:rPr kumimoji="1" lang="zh-CN" altLang="en-US" sz="1200" dirty="0" smtClean="0">
                <a:latin typeface="Times New Roman" panose="02020603050405020304" pitchFamily="18" charset="0"/>
                <a:cs typeface="Times New Roman" panose="02020603050405020304" pitchFamily="18" charset="0"/>
              </a:rPr>
              <a:t>若不是目标节点，则扩展之，产生后继节点</a:t>
            </a:r>
            <a:r>
              <a:rPr kumimoji="1" lang="en-US" altLang="zh-CN" sz="1200" dirty="0" smtClean="0">
                <a:latin typeface="Times New Roman" panose="02020603050405020304" pitchFamily="18" charset="0"/>
                <a:cs typeface="Times New Roman" panose="02020603050405020304" pitchFamily="18" charset="0"/>
              </a:rPr>
              <a:t>SUCCSSOR</a:t>
            </a:r>
            <a:r>
              <a:rPr kumimoji="1" lang="zh-CN" altLang="en-US" sz="1200" dirty="0" smtClean="0">
                <a:latin typeface="Times New Roman" panose="02020603050405020304" pitchFamily="18" charset="0"/>
                <a:cs typeface="Times New Roman" panose="02020603050405020304" pitchFamily="18" charset="0"/>
              </a:rPr>
              <a:t>。</a:t>
            </a:r>
            <a:endParaRPr kumimoji="1" lang="en-US" altLang="zh-CN" sz="1200" dirty="0" smtClean="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0"/>
          </p:nvPr>
        </p:nvSpPr>
        <p:spPr/>
        <p:txBody>
          <a:bodyPr/>
          <a:lstStyle/>
          <a:p>
            <a:fld id="{5B709C64-56A6-40D4-891D-4A3240076776}" type="slidenum">
              <a:rPr lang="zh-CN" altLang="en-US" smtClean="0"/>
              <a:t>143</a:t>
            </a:fld>
            <a:endParaRPr lang="zh-CN" altLang="en-US"/>
          </a:p>
        </p:txBody>
      </p:sp>
    </p:spTree>
    <p:extLst>
      <p:ext uri="{BB962C8B-B14F-4D97-AF65-F5344CB8AC3E}">
        <p14:creationId xmlns:p14="http://schemas.microsoft.com/office/powerpoint/2010/main" val="72073863"/>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spcBef>
                <a:spcPts val="400"/>
              </a:spcBef>
              <a:defRPr/>
            </a:pPr>
            <a:r>
              <a:rPr kumimoji="1" lang="zh-CN" altLang="en-US" sz="1200" dirty="0" smtClean="0">
                <a:latin typeface="Times New Roman" panose="02020603050405020304" pitchFamily="18" charset="0"/>
                <a:cs typeface="Times New Roman" panose="02020603050405020304" pitchFamily="18" charset="0"/>
              </a:rPr>
              <a:t>取第一个子节点</a:t>
            </a:r>
            <a:r>
              <a:rPr kumimoji="1" lang="en-US" altLang="zh-CN" sz="1200" dirty="0" smtClean="0">
                <a:latin typeface="Times New Roman" panose="02020603050405020304" pitchFamily="18" charset="0"/>
                <a:cs typeface="Times New Roman" panose="02020603050405020304" pitchFamily="18" charset="0"/>
              </a:rPr>
              <a:t>m</a:t>
            </a:r>
            <a:r>
              <a:rPr kumimoji="1" lang="zh-CN" altLang="en-US" sz="1200" dirty="0" smtClean="0">
                <a:latin typeface="Times New Roman" panose="02020603050405020304" pitchFamily="18" charset="0"/>
                <a:cs typeface="Times New Roman" panose="02020603050405020304" pitchFamily="18" charset="0"/>
              </a:rPr>
              <a:t>，如果</a:t>
            </a:r>
            <a:r>
              <a:rPr kumimoji="1" lang="en-US" altLang="zh-CN" sz="1200" dirty="0" smtClean="0">
                <a:latin typeface="Times New Roman" panose="02020603050405020304" pitchFamily="18" charset="0"/>
                <a:cs typeface="Times New Roman" panose="02020603050405020304" pitchFamily="18" charset="0"/>
              </a:rPr>
              <a:t>m</a:t>
            </a:r>
            <a:r>
              <a:rPr kumimoji="1" lang="zh-CN" altLang="en-US" sz="1200" dirty="0" smtClean="0">
                <a:latin typeface="Times New Roman" panose="02020603050405020304" pitchFamily="18" charset="0"/>
                <a:cs typeface="Times New Roman" panose="02020603050405020304" pitchFamily="18" charset="0"/>
              </a:rPr>
              <a:t>已在</a:t>
            </a:r>
            <a:r>
              <a:rPr kumimoji="1" lang="en-US" altLang="zh-CN" sz="1200" dirty="0" smtClean="0">
                <a:latin typeface="Times New Roman" panose="02020603050405020304" pitchFamily="18" charset="0"/>
                <a:cs typeface="Times New Roman" panose="02020603050405020304" pitchFamily="18" charset="0"/>
              </a:rPr>
              <a:t>open</a:t>
            </a:r>
            <a:r>
              <a:rPr kumimoji="1" lang="zh-CN" altLang="en-US" sz="1200" dirty="0" smtClean="0">
                <a:latin typeface="Times New Roman" panose="02020603050405020304" pitchFamily="18" charset="0"/>
                <a:cs typeface="Times New Roman" panose="02020603050405020304" pitchFamily="18" charset="0"/>
              </a:rPr>
              <a:t>表中，比较新旧路径代价。如果</a:t>
            </a:r>
            <a:r>
              <a:rPr lang="en-US" altLang="zh-CN" dirty="0" smtClean="0">
                <a:solidFill>
                  <a:srgbClr val="00B050"/>
                </a:solidFill>
              </a:rPr>
              <a:t>g(</a:t>
            </a:r>
            <a:r>
              <a:rPr lang="zh-CN" altLang="en-US" dirty="0" smtClean="0">
                <a:solidFill>
                  <a:srgbClr val="00B050"/>
                </a:solidFill>
              </a:rPr>
              <a:t>新</a:t>
            </a:r>
            <a:r>
              <a:rPr lang="en-US" altLang="zh-CN" dirty="0" smtClean="0">
                <a:solidFill>
                  <a:srgbClr val="00B050"/>
                </a:solidFill>
              </a:rPr>
              <a:t>)&lt;g(</a:t>
            </a:r>
            <a:r>
              <a:rPr lang="zh-CN" altLang="en-US" dirty="0" smtClean="0">
                <a:solidFill>
                  <a:srgbClr val="00B050"/>
                </a:solidFill>
              </a:rPr>
              <a:t>旧</a:t>
            </a:r>
            <a:r>
              <a:rPr lang="en-US" altLang="zh-CN" dirty="0" smtClean="0">
                <a:solidFill>
                  <a:srgbClr val="00B050"/>
                </a:solidFill>
              </a:rPr>
              <a:t>)</a:t>
            </a:r>
          </a:p>
          <a:p>
            <a:pPr>
              <a:spcBef>
                <a:spcPts val="400"/>
              </a:spcBef>
              <a:defRPr/>
            </a:pPr>
            <a:r>
              <a:rPr kumimoji="1" lang="zh-CN" altLang="en-US" sz="1200" dirty="0" smtClean="0">
                <a:latin typeface="Times New Roman" panose="02020603050405020304" pitchFamily="18" charset="0"/>
                <a:cs typeface="Times New Roman" panose="02020603050405020304" pitchFamily="18" charset="0"/>
              </a:rPr>
              <a:t>，则</a:t>
            </a:r>
            <a:r>
              <a:rPr lang="zh-CN" altLang="en-US" dirty="0" smtClean="0">
                <a:solidFill>
                  <a:srgbClr val="00B050"/>
                </a:solidFill>
              </a:rPr>
              <a:t>，除旧存新。</a:t>
            </a:r>
            <a:endParaRPr kumimoji="1" lang="en-US" altLang="zh-CN" sz="1200" dirty="0" smtClean="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0"/>
          </p:nvPr>
        </p:nvSpPr>
        <p:spPr/>
        <p:txBody>
          <a:bodyPr/>
          <a:lstStyle/>
          <a:p>
            <a:fld id="{5B709C64-56A6-40D4-891D-4A3240076776}" type="slidenum">
              <a:rPr lang="zh-CN" altLang="en-US" smtClean="0"/>
              <a:t>144</a:t>
            </a:fld>
            <a:endParaRPr lang="zh-CN" altLang="en-US"/>
          </a:p>
        </p:txBody>
      </p:sp>
    </p:spTree>
    <p:extLst>
      <p:ext uri="{BB962C8B-B14F-4D97-AF65-F5344CB8AC3E}">
        <p14:creationId xmlns:p14="http://schemas.microsoft.com/office/powerpoint/2010/main" val="25138475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sz="1200" dirty="0" smtClean="0">
                <a:latin typeface="Times New Roman" panose="02020603050405020304" pitchFamily="18" charset="0"/>
                <a:cs typeface="Times New Roman" panose="02020603050405020304" pitchFamily="18" charset="0"/>
              </a:rPr>
              <a:t>若</a:t>
            </a:r>
            <a:r>
              <a:rPr kumimoji="1" lang="en-US" altLang="zh-CN" sz="1200" dirty="0" smtClean="0">
                <a:latin typeface="Times New Roman" panose="02020603050405020304" pitchFamily="18" charset="0"/>
                <a:cs typeface="Times New Roman" panose="02020603050405020304" pitchFamily="18" charset="0"/>
              </a:rPr>
              <a:t>m</a:t>
            </a:r>
            <a:r>
              <a:rPr kumimoji="1" lang="zh-CN" altLang="en-US" sz="1200" dirty="0" smtClean="0">
                <a:latin typeface="Times New Roman" panose="02020603050405020304" pitchFamily="18" charset="0"/>
                <a:cs typeface="Times New Roman" panose="02020603050405020304" pitchFamily="18" charset="0"/>
              </a:rPr>
              <a:t>不在</a:t>
            </a:r>
            <a:r>
              <a:rPr kumimoji="1" lang="en-US" altLang="zh-CN" sz="1200" dirty="0" smtClean="0">
                <a:latin typeface="Times New Roman" panose="02020603050405020304" pitchFamily="18" charset="0"/>
                <a:cs typeface="Times New Roman" panose="02020603050405020304" pitchFamily="18" charset="0"/>
              </a:rPr>
              <a:t>OPEN</a:t>
            </a:r>
            <a:r>
              <a:rPr kumimoji="1" lang="zh-CN" altLang="en-US" sz="1200" dirty="0" smtClean="0">
                <a:latin typeface="Times New Roman" panose="02020603050405020304" pitchFamily="18" charset="0"/>
                <a:cs typeface="Times New Roman" panose="02020603050405020304" pitchFamily="18" charset="0"/>
              </a:rPr>
              <a:t>表中，在</a:t>
            </a:r>
            <a:r>
              <a:rPr kumimoji="1" lang="en-US" altLang="zh-CN" sz="1200" dirty="0" smtClean="0">
                <a:latin typeface="Times New Roman" panose="02020603050405020304" pitchFamily="18" charset="0"/>
                <a:cs typeface="Times New Roman" panose="02020603050405020304" pitchFamily="18" charset="0"/>
              </a:rPr>
              <a:t>CLOSED</a:t>
            </a:r>
            <a:r>
              <a:rPr kumimoji="1" lang="zh-CN" altLang="en-US" sz="1200" dirty="0" smtClean="0">
                <a:latin typeface="Times New Roman" panose="02020603050405020304" pitchFamily="18" charset="0"/>
                <a:cs typeface="Times New Roman" panose="02020603050405020304" pitchFamily="18" charset="0"/>
              </a:rPr>
              <a:t>表中，</a:t>
            </a:r>
            <a:r>
              <a:rPr kumimoji="0" lang="en-US" altLang="zh-CN" sz="1200" dirty="0" smtClean="0">
                <a:solidFill>
                  <a:srgbClr val="00B050"/>
                </a:solidFill>
                <a:latin typeface="+mn-lt"/>
                <a:cs typeface="+mn-cs"/>
              </a:rPr>
              <a:t>g</a:t>
            </a:r>
            <a:r>
              <a:rPr lang="en-US" altLang="zh-CN" dirty="0" smtClean="0">
                <a:solidFill>
                  <a:srgbClr val="00B050"/>
                </a:solidFill>
              </a:rPr>
              <a:t>(</a:t>
            </a:r>
            <a:r>
              <a:rPr lang="zh-CN" altLang="en-US" dirty="0" smtClean="0">
                <a:solidFill>
                  <a:srgbClr val="00B050"/>
                </a:solidFill>
              </a:rPr>
              <a:t>新</a:t>
            </a:r>
            <a:r>
              <a:rPr lang="en-US" altLang="zh-CN" dirty="0" smtClean="0">
                <a:solidFill>
                  <a:srgbClr val="00B050"/>
                </a:solidFill>
              </a:rPr>
              <a:t>)&lt;g(</a:t>
            </a:r>
            <a:r>
              <a:rPr lang="zh-CN" altLang="en-US" dirty="0" smtClean="0">
                <a:solidFill>
                  <a:srgbClr val="00B050"/>
                </a:solidFill>
              </a:rPr>
              <a:t>旧</a:t>
            </a:r>
            <a:r>
              <a:rPr lang="en-US" altLang="zh-CN" dirty="0" smtClean="0">
                <a:solidFill>
                  <a:srgbClr val="00B050"/>
                </a:solidFill>
              </a:rPr>
              <a:t>)</a:t>
            </a:r>
            <a:r>
              <a:rPr lang="zh-CN" altLang="en-US" dirty="0" smtClean="0">
                <a:solidFill>
                  <a:srgbClr val="00B050"/>
                </a:solidFill>
              </a:rPr>
              <a:t>，除旧存新 </a:t>
            </a:r>
            <a:endParaRPr lang="en-US" altLang="zh-CN" dirty="0" smtClean="0">
              <a:solidFill>
                <a:srgbClr val="00B050"/>
              </a:solidFill>
            </a:endParaRPr>
          </a:p>
          <a:p>
            <a:r>
              <a:rPr kumimoji="1" lang="zh-CN" altLang="en-US" sz="1200" dirty="0" smtClean="0">
                <a:latin typeface="Times New Roman" panose="02020603050405020304" pitchFamily="18" charset="0"/>
                <a:cs typeface="Times New Roman" panose="02020603050405020304" pitchFamily="18" charset="0"/>
              </a:rPr>
              <a:t>若</a:t>
            </a:r>
            <a:r>
              <a:rPr kumimoji="1" lang="en-US" altLang="zh-CN" sz="1200" dirty="0" smtClean="0">
                <a:latin typeface="Times New Roman" panose="02020603050405020304" pitchFamily="18" charset="0"/>
                <a:cs typeface="Times New Roman" panose="02020603050405020304" pitchFamily="18" charset="0"/>
              </a:rPr>
              <a:t>m</a:t>
            </a:r>
            <a:r>
              <a:rPr kumimoji="1" lang="zh-CN" altLang="en-US" sz="1200" dirty="0" smtClean="0">
                <a:latin typeface="Times New Roman" panose="02020603050405020304" pitchFamily="18" charset="0"/>
                <a:cs typeface="Times New Roman" panose="02020603050405020304" pitchFamily="18" charset="0"/>
              </a:rPr>
              <a:t>既不在</a:t>
            </a:r>
            <a:r>
              <a:rPr kumimoji="1" lang="en-US" altLang="zh-CN" sz="1200" dirty="0" smtClean="0">
                <a:latin typeface="Times New Roman" panose="02020603050405020304" pitchFamily="18" charset="0"/>
                <a:cs typeface="Times New Roman" panose="02020603050405020304" pitchFamily="18" charset="0"/>
              </a:rPr>
              <a:t>OPEN</a:t>
            </a:r>
            <a:r>
              <a:rPr kumimoji="1" lang="zh-CN" altLang="en-US" sz="1200" dirty="0" smtClean="0">
                <a:latin typeface="Times New Roman" panose="02020603050405020304" pitchFamily="18" charset="0"/>
                <a:cs typeface="Times New Roman" panose="02020603050405020304" pitchFamily="18" charset="0"/>
              </a:rPr>
              <a:t>表中，又不在</a:t>
            </a:r>
            <a:r>
              <a:rPr kumimoji="1" lang="en-US" altLang="zh-CN" sz="1200" dirty="0" smtClean="0">
                <a:latin typeface="Times New Roman" panose="02020603050405020304" pitchFamily="18" charset="0"/>
                <a:cs typeface="Times New Roman" panose="02020603050405020304" pitchFamily="18" charset="0"/>
              </a:rPr>
              <a:t>CLOSED</a:t>
            </a:r>
            <a:r>
              <a:rPr kumimoji="1" lang="zh-CN" altLang="en-US" sz="1200" dirty="0" smtClean="0">
                <a:latin typeface="Times New Roman" panose="02020603050405020304" pitchFamily="18" charset="0"/>
                <a:cs typeface="Times New Roman" panose="02020603050405020304" pitchFamily="18" charset="0"/>
              </a:rPr>
              <a:t>表中，则把它放入</a:t>
            </a:r>
            <a:r>
              <a:rPr kumimoji="1" lang="en-US" altLang="zh-CN" sz="1200" dirty="0" smtClean="0">
                <a:latin typeface="Times New Roman" panose="02020603050405020304" pitchFamily="18" charset="0"/>
                <a:cs typeface="Times New Roman" panose="02020603050405020304" pitchFamily="18" charset="0"/>
              </a:rPr>
              <a:t>OPEN</a:t>
            </a:r>
            <a:r>
              <a:rPr kumimoji="1" lang="zh-CN" altLang="en-US" sz="1200" dirty="0" smtClean="0">
                <a:latin typeface="Times New Roman" panose="02020603050405020304" pitchFamily="18" charset="0"/>
                <a:cs typeface="Times New Roman" panose="02020603050405020304" pitchFamily="18" charset="0"/>
              </a:rPr>
              <a:t>表中。</a:t>
            </a:r>
            <a:endParaRPr kumimoji="1" lang="en-US" altLang="zh-CN" sz="1200" dirty="0" smtClean="0">
              <a:latin typeface="Times New Roman" panose="02020603050405020304" pitchFamily="18" charset="0"/>
              <a:cs typeface="Times New Roman" panose="02020603050405020304" pitchFamily="18" charset="0"/>
            </a:endParaRPr>
          </a:p>
          <a:p>
            <a:r>
              <a:rPr kumimoji="1" lang="zh-CN" altLang="en-US" sz="1200" dirty="0" smtClean="0">
                <a:latin typeface="Times New Roman" panose="02020603050405020304" pitchFamily="18" charset="0"/>
                <a:cs typeface="Times New Roman" panose="02020603050405020304" pitchFamily="18" charset="0"/>
              </a:rPr>
              <a:t>如果</a:t>
            </a:r>
            <a:r>
              <a:rPr kumimoji="1" lang="en-US" altLang="zh-CN" sz="1200" dirty="0" smtClean="0">
                <a:latin typeface="Times New Roman" panose="02020603050405020304" pitchFamily="18" charset="0"/>
                <a:cs typeface="Times New Roman" panose="02020603050405020304" pitchFamily="18" charset="0"/>
              </a:rPr>
              <a:t>open</a:t>
            </a:r>
            <a:r>
              <a:rPr kumimoji="1" lang="zh-CN" altLang="en-US" sz="1200" dirty="0" smtClean="0">
                <a:latin typeface="Times New Roman" panose="02020603050405020304" pitchFamily="18" charset="0"/>
                <a:cs typeface="Times New Roman" panose="02020603050405020304" pitchFamily="18" charset="0"/>
              </a:rPr>
              <a:t>表为空，返回空值。</a:t>
            </a:r>
            <a:endParaRPr kumimoji="1" lang="en-US" altLang="zh-CN" sz="1200" dirty="0" smtClean="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0"/>
          </p:nvPr>
        </p:nvSpPr>
        <p:spPr/>
        <p:txBody>
          <a:bodyPr/>
          <a:lstStyle/>
          <a:p>
            <a:fld id="{5B709C64-56A6-40D4-891D-4A3240076776}" type="slidenum">
              <a:rPr lang="zh-CN" altLang="en-US" smtClean="0"/>
              <a:t>145</a:t>
            </a:fld>
            <a:endParaRPr lang="zh-CN" altLang="en-US"/>
          </a:p>
        </p:txBody>
      </p:sp>
    </p:spTree>
    <p:extLst>
      <p:ext uri="{BB962C8B-B14F-4D97-AF65-F5344CB8AC3E}">
        <p14:creationId xmlns:p14="http://schemas.microsoft.com/office/powerpoint/2010/main" val="19921409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FGH</a:t>
            </a:r>
            <a:r>
              <a:rPr lang="zh-CN" altLang="en-US" dirty="0" smtClean="0"/>
              <a:t>的评分被写在每个方格里。中间数字是</a:t>
            </a:r>
            <a:r>
              <a:rPr lang="en-US" altLang="zh-CN" dirty="0" smtClean="0"/>
              <a:t>F</a:t>
            </a:r>
            <a:r>
              <a:rPr lang="zh-CN" altLang="en-US" dirty="0" smtClean="0"/>
              <a:t>，</a:t>
            </a:r>
            <a:r>
              <a:rPr lang="en-US" altLang="zh-CN" dirty="0" smtClean="0"/>
              <a:t>G</a:t>
            </a:r>
            <a:r>
              <a:rPr lang="zh-CN" altLang="en-US" dirty="0" smtClean="0"/>
              <a:t>在左上角，</a:t>
            </a:r>
            <a:r>
              <a:rPr lang="en-US" altLang="zh-CN" dirty="0" smtClean="0"/>
              <a:t>H</a:t>
            </a:r>
            <a:r>
              <a:rPr lang="zh-CN" altLang="en-US" dirty="0" smtClean="0"/>
              <a:t>则在右上角</a:t>
            </a:r>
            <a:endParaRPr lang="zh-CN" altLang="en-US" dirty="0"/>
          </a:p>
        </p:txBody>
      </p:sp>
      <p:sp>
        <p:nvSpPr>
          <p:cNvPr id="4" name="灯片编号占位符 3"/>
          <p:cNvSpPr>
            <a:spLocks noGrp="1"/>
          </p:cNvSpPr>
          <p:nvPr>
            <p:ph type="sldNum" sz="quarter" idx="10"/>
          </p:nvPr>
        </p:nvSpPr>
        <p:spPr/>
        <p:txBody>
          <a:bodyPr/>
          <a:lstStyle/>
          <a:p>
            <a:fld id="{5B709C64-56A6-40D4-891D-4A3240076776}" type="slidenum">
              <a:rPr lang="zh-CN" altLang="en-US" smtClean="0"/>
              <a:t>153</a:t>
            </a:fld>
            <a:endParaRPr lang="zh-CN" altLang="en-US"/>
          </a:p>
        </p:txBody>
      </p:sp>
    </p:spTree>
    <p:extLst>
      <p:ext uri="{BB962C8B-B14F-4D97-AF65-F5344CB8AC3E}">
        <p14:creationId xmlns:p14="http://schemas.microsoft.com/office/powerpoint/2010/main" val="360836316"/>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smtClean="0"/>
              <a:t>A*</a:t>
            </a:r>
            <a:r>
              <a:rPr lang="zh-CN" altLang="en-US" sz="1200" dirty="0" smtClean="0"/>
              <a:t>算法被广泛应用于静态路网中的最短路径规划</a:t>
            </a:r>
          </a:p>
          <a:p>
            <a:endParaRPr lang="zh-CN" altLang="en-US" dirty="0"/>
          </a:p>
        </p:txBody>
      </p:sp>
      <p:sp>
        <p:nvSpPr>
          <p:cNvPr id="4" name="灯片编号占位符 3"/>
          <p:cNvSpPr>
            <a:spLocks noGrp="1"/>
          </p:cNvSpPr>
          <p:nvPr>
            <p:ph type="sldNum" sz="quarter" idx="10"/>
          </p:nvPr>
        </p:nvSpPr>
        <p:spPr/>
        <p:txBody>
          <a:bodyPr/>
          <a:lstStyle/>
          <a:p>
            <a:fld id="{5B709C64-56A6-40D4-891D-4A3240076776}" type="slidenum">
              <a:rPr lang="zh-CN" altLang="en-US" smtClean="0"/>
              <a:t>166</a:t>
            </a:fld>
            <a:endParaRPr lang="zh-CN" altLang="en-US"/>
          </a:p>
        </p:txBody>
      </p:sp>
    </p:spTree>
    <p:extLst>
      <p:ext uri="{BB962C8B-B14F-4D97-AF65-F5344CB8AC3E}">
        <p14:creationId xmlns:p14="http://schemas.microsoft.com/office/powerpoint/2010/main" val="16446049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lnSpc>
                <a:spcPct val="150000"/>
              </a:lnSpc>
            </a:pPr>
            <a:r>
              <a:rPr lang="zh-CN" altLang="en-US" dirty="0" smtClean="0"/>
              <a:t>人工智能要解决的问题大多数是</a:t>
            </a:r>
            <a:r>
              <a:rPr lang="zh-CN" altLang="en-US" dirty="0" smtClean="0">
                <a:solidFill>
                  <a:srgbClr val="FF0000"/>
                </a:solidFill>
              </a:rPr>
              <a:t>非结构</a:t>
            </a:r>
            <a:r>
              <a:rPr lang="zh-CN" altLang="en-US" dirty="0" smtClean="0"/>
              <a:t>问题，一般不存在成熟的求解算法，只能利用已有的知识一步步地摸索着前进。</a:t>
            </a:r>
          </a:p>
          <a:p>
            <a:pPr eaLnBrk="1" hangingPunct="1">
              <a:lnSpc>
                <a:spcPct val="150000"/>
              </a:lnSpc>
            </a:pPr>
            <a:r>
              <a:rPr lang="zh-CN" altLang="en-US" dirty="0" smtClean="0"/>
              <a:t>    如何寻找一条推理路线，使得付出的代价尽可能地少，而问题又能够得到解决。寻找这样路线的过程为</a:t>
            </a:r>
            <a:r>
              <a:rPr lang="zh-CN" altLang="en-US" dirty="0" smtClean="0">
                <a:solidFill>
                  <a:srgbClr val="FF0000"/>
                </a:solidFill>
              </a:rPr>
              <a:t>搜索</a:t>
            </a:r>
            <a:r>
              <a:rPr lang="zh-CN" altLang="en-US" dirty="0" smtClean="0"/>
              <a:t>。</a:t>
            </a:r>
          </a:p>
          <a:p>
            <a:endParaRPr lang="zh-CN" altLang="en-US" dirty="0"/>
          </a:p>
        </p:txBody>
      </p:sp>
      <p:sp>
        <p:nvSpPr>
          <p:cNvPr id="4" name="灯片编号占位符 3"/>
          <p:cNvSpPr>
            <a:spLocks noGrp="1"/>
          </p:cNvSpPr>
          <p:nvPr>
            <p:ph type="sldNum" sz="quarter" idx="10"/>
          </p:nvPr>
        </p:nvSpPr>
        <p:spPr/>
        <p:txBody>
          <a:bodyPr/>
          <a:lstStyle/>
          <a:p>
            <a:fld id="{5B709C64-56A6-40D4-891D-4A3240076776}" type="slidenum">
              <a:rPr lang="zh-CN" altLang="en-US" smtClean="0"/>
              <a:t>16</a:t>
            </a:fld>
            <a:endParaRPr lang="zh-CN" altLang="en-US"/>
          </a:p>
        </p:txBody>
      </p:sp>
    </p:spTree>
    <p:extLst>
      <p:ext uri="{BB962C8B-B14F-4D97-AF65-F5344CB8AC3E}">
        <p14:creationId xmlns:p14="http://schemas.microsoft.com/office/powerpoint/2010/main" val="39598130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514350" y="1597820"/>
            <a:ext cx="5829300" cy="1102519"/>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028700" y="2914650"/>
            <a:ext cx="48006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lvl1pPr>
              <a:defRPr/>
            </a:lvl1pPr>
          </a:lstStyle>
          <a:p>
            <a:pPr>
              <a:defRPr/>
            </a:pPr>
            <a:fld id="{C45E12F1-890D-4205-B192-0B55F3EA7112}" type="datetimeFigureOut">
              <a:rPr lang="zh-CN" altLang="en-US"/>
              <a:pPr>
                <a:defRPr/>
              </a:pPr>
              <a:t>2021/1/14</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F593CE2B-FB88-4664-8295-8FCC02FDA658}" type="slidenum">
              <a:rPr lang="zh-CN" altLang="en-US"/>
              <a:pPr/>
              <a:t>‹#›</a:t>
            </a:fld>
            <a:endParaRPr lang="zh-CN" altLang="en-US"/>
          </a:p>
        </p:txBody>
      </p:sp>
    </p:spTree>
    <p:extLst>
      <p:ext uri="{BB962C8B-B14F-4D97-AF65-F5344CB8AC3E}">
        <p14:creationId xmlns:p14="http://schemas.microsoft.com/office/powerpoint/2010/main" val="10248175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AC0CF549-F49E-4DDC-8562-D478AE33C7B8}" type="datetimeFigureOut">
              <a:rPr lang="zh-CN" altLang="en-US"/>
              <a:pPr>
                <a:defRPr/>
              </a:pPr>
              <a:t>2021/1/14</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A727A137-5FF0-44B7-8700-0DBC544012EE}" type="slidenum">
              <a:rPr lang="zh-CN" altLang="en-US"/>
              <a:pPr/>
              <a:t>‹#›</a:t>
            </a:fld>
            <a:endParaRPr lang="zh-CN" altLang="en-US"/>
          </a:p>
        </p:txBody>
      </p:sp>
    </p:spTree>
    <p:extLst>
      <p:ext uri="{BB962C8B-B14F-4D97-AF65-F5344CB8AC3E}">
        <p14:creationId xmlns:p14="http://schemas.microsoft.com/office/powerpoint/2010/main" val="32139392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4972050" y="154781"/>
            <a:ext cx="1543050" cy="329088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342900" y="154781"/>
            <a:ext cx="4514850" cy="329088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B03060F8-03C7-40BC-9717-7356BE9515C1}" type="datetimeFigureOut">
              <a:rPr lang="zh-CN" altLang="en-US"/>
              <a:pPr>
                <a:defRPr/>
              </a:pPr>
              <a:t>2021/1/14</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ABDF8178-88D4-4FAC-8188-A6AFBDB69639}" type="slidenum">
              <a:rPr lang="zh-CN" altLang="en-US"/>
              <a:pPr/>
              <a:t>‹#›</a:t>
            </a:fld>
            <a:endParaRPr lang="zh-CN" altLang="en-US"/>
          </a:p>
        </p:txBody>
      </p:sp>
    </p:spTree>
    <p:extLst>
      <p:ext uri="{BB962C8B-B14F-4D97-AF65-F5344CB8AC3E}">
        <p14:creationId xmlns:p14="http://schemas.microsoft.com/office/powerpoint/2010/main" val="29205044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36"/>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37"/>
          <p:cNvSpPr>
            <a:spLocks noGrp="1" noChangeArrowheads="1"/>
          </p:cNvSpPr>
          <p:nvPr>
            <p:ph type="ftr" sz="quarter" idx="11"/>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183236774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bl">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827485" y="161925"/>
            <a:ext cx="5844778" cy="522685"/>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842963" y="1131094"/>
            <a:ext cx="5829300" cy="3383756"/>
          </a:xfrm>
        </p:spPr>
        <p:txBody>
          <a:bodyPr/>
          <a:lstStyle/>
          <a:p>
            <a:pPr lvl="0"/>
            <a:endParaRPr lang="zh-CN" altLang="en-US" noProof="0" smtClean="0"/>
          </a:p>
        </p:txBody>
      </p:sp>
      <p:sp>
        <p:nvSpPr>
          <p:cNvPr id="4" name="Rectangle 36"/>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37"/>
          <p:cNvSpPr>
            <a:spLocks noGrp="1" noChangeArrowheads="1"/>
          </p:cNvSpPr>
          <p:nvPr>
            <p:ph type="ftr" sz="quarter" idx="11"/>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119969911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AndTwoObj">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0" y="1"/>
            <a:ext cx="6858000" cy="573881"/>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188119" y="681038"/>
            <a:ext cx="3183731" cy="4050506"/>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3486151" y="681037"/>
            <a:ext cx="3183731" cy="1968104"/>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3486151" y="2763441"/>
            <a:ext cx="3183731" cy="196810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9"/>
          <p:cNvSpPr>
            <a:spLocks noGrp="1" noChangeArrowheads="1"/>
          </p:cNvSpPr>
          <p:nvPr>
            <p:ph type="sldNum" sz="quarter" idx="10"/>
          </p:nvPr>
        </p:nvSpPr>
        <p:spPr>
          <a:ln/>
        </p:spPr>
        <p:txBody>
          <a:bodyPr/>
          <a:lstStyle>
            <a:lvl1pPr>
              <a:defRPr/>
            </a:lvl1pPr>
          </a:lstStyle>
          <a:p>
            <a:fld id="{06B74070-4826-4360-9EFD-6359B5B32BD2}" type="slidenum">
              <a:rPr lang="ja-JP" altLang="en-US"/>
              <a:pPr/>
              <a:t>‹#›</a:t>
            </a:fld>
            <a:endParaRPr lang="en-US" altLang="ja-JP"/>
          </a:p>
        </p:txBody>
      </p:sp>
    </p:spTree>
    <p:extLst>
      <p:ext uri="{BB962C8B-B14F-4D97-AF65-F5344CB8AC3E}">
        <p14:creationId xmlns:p14="http://schemas.microsoft.com/office/powerpoint/2010/main" val="3718106122"/>
      </p:ext>
    </p:extLst>
  </p:cSld>
  <p:clrMapOvr>
    <a:masterClrMapping/>
  </p:clrMapOvr>
  <p:transition>
    <p:random/>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cxnSp>
        <p:nvCxnSpPr>
          <p:cNvPr id="5" name="直接连接符 4"/>
          <p:cNvCxnSpPr/>
          <p:nvPr userDrawn="1"/>
        </p:nvCxnSpPr>
        <p:spPr>
          <a:xfrm rot="16200000" flipH="1">
            <a:off x="4356497" y="2534842"/>
            <a:ext cx="4786313" cy="2381"/>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 name="任意多边形 5"/>
          <p:cNvSpPr/>
          <p:nvPr userDrawn="1"/>
        </p:nvSpPr>
        <p:spPr>
          <a:xfrm>
            <a:off x="0" y="4857750"/>
            <a:ext cx="6858000" cy="285750"/>
          </a:xfrm>
          <a:custGeom>
            <a:avLst/>
            <a:gdLst>
              <a:gd name="connsiteX0" fmla="*/ 0 w 9144000"/>
              <a:gd name="connsiteY0" fmla="*/ 0 h 285734"/>
              <a:gd name="connsiteX1" fmla="*/ 9144000 w 9144000"/>
              <a:gd name="connsiteY1" fmla="*/ 0 h 285734"/>
              <a:gd name="connsiteX2" fmla="*/ 9144000 w 9144000"/>
              <a:gd name="connsiteY2" fmla="*/ 285734 h 285734"/>
              <a:gd name="connsiteX3" fmla="*/ 0 w 9144000"/>
              <a:gd name="connsiteY3" fmla="*/ 285734 h 285734"/>
              <a:gd name="connsiteX4" fmla="*/ 0 w 9144000"/>
              <a:gd name="connsiteY4" fmla="*/ 0 h 285734"/>
              <a:gd name="connsiteX0" fmla="*/ 0 w 9144000"/>
              <a:gd name="connsiteY0" fmla="*/ 5211 h 290945"/>
              <a:gd name="connsiteX1" fmla="*/ 5278582 w 9144000"/>
              <a:gd name="connsiteY1" fmla="*/ 0 h 290945"/>
              <a:gd name="connsiteX2" fmla="*/ 9144000 w 9144000"/>
              <a:gd name="connsiteY2" fmla="*/ 5211 h 290945"/>
              <a:gd name="connsiteX3" fmla="*/ 9144000 w 9144000"/>
              <a:gd name="connsiteY3" fmla="*/ 290945 h 290945"/>
              <a:gd name="connsiteX4" fmla="*/ 0 w 9144000"/>
              <a:gd name="connsiteY4" fmla="*/ 290945 h 290945"/>
              <a:gd name="connsiteX5" fmla="*/ 0 w 9144000"/>
              <a:gd name="connsiteY5" fmla="*/ 5211 h 290945"/>
              <a:gd name="connsiteX0" fmla="*/ 0 w 9144000"/>
              <a:gd name="connsiteY0" fmla="*/ 5211 h 290945"/>
              <a:gd name="connsiteX1" fmla="*/ 5278582 w 9144000"/>
              <a:gd name="connsiteY1" fmla="*/ 0 h 290945"/>
              <a:gd name="connsiteX2" fmla="*/ 6005945 w 9144000"/>
              <a:gd name="connsiteY2" fmla="*/ 1 h 290945"/>
              <a:gd name="connsiteX3" fmla="*/ 9144000 w 9144000"/>
              <a:gd name="connsiteY3" fmla="*/ 5211 h 290945"/>
              <a:gd name="connsiteX4" fmla="*/ 9144000 w 9144000"/>
              <a:gd name="connsiteY4" fmla="*/ 290945 h 290945"/>
              <a:gd name="connsiteX5" fmla="*/ 0 w 9144000"/>
              <a:gd name="connsiteY5" fmla="*/ 290945 h 290945"/>
              <a:gd name="connsiteX6" fmla="*/ 0 w 9144000"/>
              <a:gd name="connsiteY6" fmla="*/ 5211 h 290945"/>
              <a:gd name="connsiteX0" fmla="*/ 0 w 9144000"/>
              <a:gd name="connsiteY0" fmla="*/ 5211 h 290945"/>
              <a:gd name="connsiteX1" fmla="*/ 5278582 w 9144000"/>
              <a:gd name="connsiteY1" fmla="*/ 0 h 290945"/>
              <a:gd name="connsiteX2" fmla="*/ 6000760 w 9144000"/>
              <a:gd name="connsiteY2" fmla="*/ 148088 h 290945"/>
              <a:gd name="connsiteX3" fmla="*/ 9144000 w 9144000"/>
              <a:gd name="connsiteY3" fmla="*/ 5211 h 290945"/>
              <a:gd name="connsiteX4" fmla="*/ 9144000 w 9144000"/>
              <a:gd name="connsiteY4" fmla="*/ 290945 h 290945"/>
              <a:gd name="connsiteX5" fmla="*/ 0 w 9144000"/>
              <a:gd name="connsiteY5" fmla="*/ 290945 h 290945"/>
              <a:gd name="connsiteX6" fmla="*/ 0 w 9144000"/>
              <a:gd name="connsiteY6" fmla="*/ 5211 h 290945"/>
              <a:gd name="connsiteX0" fmla="*/ 0 w 9144000"/>
              <a:gd name="connsiteY0" fmla="*/ 5211 h 290945"/>
              <a:gd name="connsiteX1" fmla="*/ 5278582 w 9144000"/>
              <a:gd name="connsiteY1" fmla="*/ 0 h 290945"/>
              <a:gd name="connsiteX2" fmla="*/ 6000760 w 9144000"/>
              <a:gd name="connsiteY2" fmla="*/ 148088 h 290945"/>
              <a:gd name="connsiteX3" fmla="*/ 9144000 w 9144000"/>
              <a:gd name="connsiteY3" fmla="*/ 148088 h 290945"/>
              <a:gd name="connsiteX4" fmla="*/ 9144000 w 9144000"/>
              <a:gd name="connsiteY4" fmla="*/ 290945 h 290945"/>
              <a:gd name="connsiteX5" fmla="*/ 0 w 9144000"/>
              <a:gd name="connsiteY5" fmla="*/ 290945 h 290945"/>
              <a:gd name="connsiteX6" fmla="*/ 0 w 9144000"/>
              <a:gd name="connsiteY6" fmla="*/ 5211 h 290945"/>
              <a:gd name="connsiteX0" fmla="*/ 0 w 9144000"/>
              <a:gd name="connsiteY0" fmla="*/ 0 h 285734"/>
              <a:gd name="connsiteX1" fmla="*/ 5715008 w 9144000"/>
              <a:gd name="connsiteY1" fmla="*/ 1 h 285734"/>
              <a:gd name="connsiteX2" fmla="*/ 6000760 w 9144000"/>
              <a:gd name="connsiteY2" fmla="*/ 142877 h 285734"/>
              <a:gd name="connsiteX3" fmla="*/ 9144000 w 9144000"/>
              <a:gd name="connsiteY3" fmla="*/ 142877 h 285734"/>
              <a:gd name="connsiteX4" fmla="*/ 9144000 w 9144000"/>
              <a:gd name="connsiteY4" fmla="*/ 285734 h 285734"/>
              <a:gd name="connsiteX5" fmla="*/ 0 w 9144000"/>
              <a:gd name="connsiteY5" fmla="*/ 285734 h 285734"/>
              <a:gd name="connsiteX6" fmla="*/ 0 w 9144000"/>
              <a:gd name="connsiteY6" fmla="*/ 0 h 285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285734">
                <a:moveTo>
                  <a:pt x="0" y="0"/>
                </a:moveTo>
                <a:lnTo>
                  <a:pt x="5715008" y="1"/>
                </a:lnTo>
                <a:lnTo>
                  <a:pt x="6000760" y="142877"/>
                </a:lnTo>
                <a:lnTo>
                  <a:pt x="9144000" y="142877"/>
                </a:lnTo>
                <a:lnTo>
                  <a:pt x="9144000" y="285734"/>
                </a:lnTo>
                <a:lnTo>
                  <a:pt x="0" y="285734"/>
                </a:lnTo>
                <a:lnTo>
                  <a:pt x="0" y="0"/>
                </a:ln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2" name="标题 1"/>
          <p:cNvSpPr>
            <a:spLocks noGrp="1"/>
          </p:cNvSpPr>
          <p:nvPr>
            <p:ph type="title"/>
          </p:nvPr>
        </p:nvSpPr>
        <p:spPr>
          <a:xfrm>
            <a:off x="203618" y="500054"/>
            <a:ext cx="6172200" cy="857250"/>
          </a:xfrm>
        </p:spPr>
        <p:txBody>
          <a:bodyPr>
            <a:normAutofit/>
          </a:bodyPr>
          <a:lstStyle>
            <a:lvl1pPr algn="l">
              <a:defRPr sz="2700"/>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203618" y="1500181"/>
            <a:ext cx="6172200" cy="3094442"/>
          </a:xfrm>
        </p:spPr>
        <p:txBody>
          <a:bodyPr/>
          <a:lstStyle>
            <a:lvl1pPr>
              <a:defRPr sz="2100"/>
            </a:lvl1pPr>
            <a:lvl2pPr>
              <a:defRPr sz="1800"/>
            </a:lvl2pPr>
            <a:lvl3pPr>
              <a:defRPr sz="1500"/>
            </a:lvl3pPr>
            <a:lvl4pPr>
              <a:defRPr sz="1350"/>
            </a:lvl4pPr>
            <a:lvl5pPr>
              <a:defRPr sz="135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2" name="文本占位符 11"/>
          <p:cNvSpPr>
            <a:spLocks noGrp="1"/>
          </p:cNvSpPr>
          <p:nvPr>
            <p:ph type="body" sz="quarter" idx="13"/>
          </p:nvPr>
        </p:nvSpPr>
        <p:spPr>
          <a:xfrm>
            <a:off x="214313" y="214298"/>
            <a:ext cx="6161485" cy="357188"/>
          </a:xfrm>
        </p:spPr>
        <p:txBody>
          <a:bodyPr>
            <a:noAutofit/>
          </a:bodyPr>
          <a:lstStyle>
            <a:lvl1pPr>
              <a:buNone/>
              <a:defRPr sz="1800">
                <a:solidFill>
                  <a:schemeClr val="accent2">
                    <a:lumMod val="75000"/>
                  </a:schemeClr>
                </a:solidFill>
              </a:defRPr>
            </a:lvl1pPr>
          </a:lstStyle>
          <a:p>
            <a:pPr lvl="0"/>
            <a:endParaRPr lang="zh-CN" altLang="en-US" dirty="0"/>
          </a:p>
        </p:txBody>
      </p:sp>
      <p:sp>
        <p:nvSpPr>
          <p:cNvPr id="7" name="日期占位符 3"/>
          <p:cNvSpPr>
            <a:spLocks noGrp="1"/>
          </p:cNvSpPr>
          <p:nvPr>
            <p:ph type="dt" sz="half" idx="14"/>
          </p:nvPr>
        </p:nvSpPr>
        <p:spPr/>
        <p:txBody>
          <a:bodyPr/>
          <a:lstStyle>
            <a:lvl1pPr>
              <a:defRPr/>
            </a:lvl1pPr>
          </a:lstStyle>
          <a:p>
            <a:pPr>
              <a:defRPr/>
            </a:pPr>
            <a:fld id="{C0E99D5F-AAB4-4162-8CF5-E4BE4843DD6A}" type="datetimeFigureOut">
              <a:rPr lang="zh-CN" altLang="en-US"/>
              <a:pPr>
                <a:defRPr/>
              </a:pPr>
              <a:t>2021/1/14</a:t>
            </a:fld>
            <a:endParaRPr lang="zh-CN" altLang="en-US"/>
          </a:p>
        </p:txBody>
      </p:sp>
      <p:sp>
        <p:nvSpPr>
          <p:cNvPr id="8" name="页脚占位符 4"/>
          <p:cNvSpPr>
            <a:spLocks noGrp="1"/>
          </p:cNvSpPr>
          <p:nvPr>
            <p:ph type="ftr" sz="quarter" idx="15"/>
          </p:nvPr>
        </p:nvSpPr>
        <p:spPr/>
        <p:txBody>
          <a:bodyPr/>
          <a:lstStyle>
            <a:lvl1pPr>
              <a:defRPr/>
            </a:lvl1pPr>
          </a:lstStyle>
          <a:p>
            <a:pPr>
              <a:defRPr/>
            </a:pPr>
            <a:endParaRPr lang="zh-CN" altLang="en-US"/>
          </a:p>
        </p:txBody>
      </p:sp>
      <p:sp>
        <p:nvSpPr>
          <p:cNvPr id="9" name="灯片编号占位符 5"/>
          <p:cNvSpPr>
            <a:spLocks noGrp="1"/>
          </p:cNvSpPr>
          <p:nvPr>
            <p:ph type="sldNum" sz="quarter" idx="16"/>
          </p:nvPr>
        </p:nvSpPr>
        <p:spPr/>
        <p:txBody>
          <a:bodyPr/>
          <a:lstStyle>
            <a:lvl1pPr>
              <a:defRPr/>
            </a:lvl1pPr>
          </a:lstStyle>
          <a:p>
            <a:fld id="{634B0DEA-FE3B-4FEF-821E-1851012CED3D}" type="slidenum">
              <a:rPr lang="zh-CN" altLang="en-US"/>
              <a:pPr/>
              <a:t>‹#›</a:t>
            </a:fld>
            <a:endParaRPr lang="zh-CN" altLang="en-US"/>
          </a:p>
        </p:txBody>
      </p:sp>
      <p:sp>
        <p:nvSpPr>
          <p:cNvPr id="10" name="矩形 9"/>
          <p:cNvSpPr/>
          <p:nvPr userDrawn="1"/>
        </p:nvSpPr>
        <p:spPr>
          <a:xfrm flipH="1">
            <a:off x="6697266" y="750094"/>
            <a:ext cx="101203" cy="155376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Tree>
    <p:extLst>
      <p:ext uri="{BB962C8B-B14F-4D97-AF65-F5344CB8AC3E}">
        <p14:creationId xmlns:p14="http://schemas.microsoft.com/office/powerpoint/2010/main" val="11500020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541735" y="3305176"/>
            <a:ext cx="5829300" cy="1021556"/>
          </a:xfrm>
        </p:spPr>
        <p:txBody>
          <a:bodyPr anchor="t"/>
          <a:lstStyle>
            <a:lvl1pPr algn="l">
              <a:defRPr sz="3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541735" y="2180035"/>
            <a:ext cx="58293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lvl1pPr>
              <a:defRPr/>
            </a:lvl1pPr>
          </a:lstStyle>
          <a:p>
            <a:pPr>
              <a:defRPr/>
            </a:pPr>
            <a:fld id="{242BA647-2381-4F37-B735-76000E029A72}" type="datetimeFigureOut">
              <a:rPr lang="zh-CN" altLang="en-US"/>
              <a:pPr>
                <a:defRPr/>
              </a:pPr>
              <a:t>2021/1/14</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69D0B519-38EE-4D7E-AB98-E983F3BC2D10}" type="slidenum">
              <a:rPr lang="zh-CN" altLang="en-US"/>
              <a:pPr/>
              <a:t>‹#›</a:t>
            </a:fld>
            <a:endParaRPr lang="zh-CN" altLang="en-US"/>
          </a:p>
        </p:txBody>
      </p:sp>
    </p:spTree>
    <p:extLst>
      <p:ext uri="{BB962C8B-B14F-4D97-AF65-F5344CB8AC3E}">
        <p14:creationId xmlns:p14="http://schemas.microsoft.com/office/powerpoint/2010/main" val="26243937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342900" y="900113"/>
            <a:ext cx="3028950" cy="2545556"/>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3486150" y="900113"/>
            <a:ext cx="3028950" cy="2545556"/>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3"/>
          <p:cNvSpPr>
            <a:spLocks noGrp="1"/>
          </p:cNvSpPr>
          <p:nvPr>
            <p:ph type="dt" sz="half" idx="10"/>
          </p:nvPr>
        </p:nvSpPr>
        <p:spPr/>
        <p:txBody>
          <a:bodyPr/>
          <a:lstStyle>
            <a:lvl1pPr>
              <a:defRPr/>
            </a:lvl1pPr>
          </a:lstStyle>
          <a:p>
            <a:pPr>
              <a:defRPr/>
            </a:pPr>
            <a:fld id="{88757FEB-3954-478B-8AD9-A54399577324}" type="datetimeFigureOut">
              <a:rPr lang="zh-CN" altLang="en-US"/>
              <a:pPr>
                <a:defRPr/>
              </a:pPr>
              <a:t>2021/1/14</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fld id="{A21361C5-9754-4DFE-926A-B2A8FB4724B3}" type="slidenum">
              <a:rPr lang="zh-CN" altLang="en-US"/>
              <a:pPr/>
              <a:t>‹#›</a:t>
            </a:fld>
            <a:endParaRPr lang="zh-CN" altLang="en-US"/>
          </a:p>
        </p:txBody>
      </p:sp>
    </p:spTree>
    <p:extLst>
      <p:ext uri="{BB962C8B-B14F-4D97-AF65-F5344CB8AC3E}">
        <p14:creationId xmlns:p14="http://schemas.microsoft.com/office/powerpoint/2010/main" val="26160965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342900" y="205978"/>
            <a:ext cx="6172200" cy="85725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342900" y="1151335"/>
            <a:ext cx="3030141"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smtClean="0"/>
              <a:t>单击此处编辑母版文本样式</a:t>
            </a:r>
          </a:p>
        </p:txBody>
      </p:sp>
      <p:sp>
        <p:nvSpPr>
          <p:cNvPr id="4" name="内容占位符 3"/>
          <p:cNvSpPr>
            <a:spLocks noGrp="1"/>
          </p:cNvSpPr>
          <p:nvPr>
            <p:ph sz="half" idx="2"/>
          </p:nvPr>
        </p:nvSpPr>
        <p:spPr>
          <a:xfrm>
            <a:off x="342900" y="1631156"/>
            <a:ext cx="3030141"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3483770" y="1151335"/>
            <a:ext cx="3031331"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smtClean="0"/>
              <a:t>单击此处编辑母版文本样式</a:t>
            </a:r>
          </a:p>
        </p:txBody>
      </p:sp>
      <p:sp>
        <p:nvSpPr>
          <p:cNvPr id="6" name="内容占位符 5"/>
          <p:cNvSpPr>
            <a:spLocks noGrp="1"/>
          </p:cNvSpPr>
          <p:nvPr>
            <p:ph sz="quarter" idx="4"/>
          </p:nvPr>
        </p:nvSpPr>
        <p:spPr>
          <a:xfrm>
            <a:off x="3483770" y="1631156"/>
            <a:ext cx="3031331"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3"/>
          <p:cNvSpPr>
            <a:spLocks noGrp="1"/>
          </p:cNvSpPr>
          <p:nvPr>
            <p:ph type="dt" sz="half" idx="10"/>
          </p:nvPr>
        </p:nvSpPr>
        <p:spPr/>
        <p:txBody>
          <a:bodyPr/>
          <a:lstStyle>
            <a:lvl1pPr>
              <a:defRPr/>
            </a:lvl1pPr>
          </a:lstStyle>
          <a:p>
            <a:pPr>
              <a:defRPr/>
            </a:pPr>
            <a:fld id="{177438D6-6119-4C21-AEE9-A4F562171885}" type="datetimeFigureOut">
              <a:rPr lang="zh-CN" altLang="en-US"/>
              <a:pPr>
                <a:defRPr/>
              </a:pPr>
              <a:t>2021/1/14</a:t>
            </a:fld>
            <a:endParaRPr lang="zh-CN" altLang="en-US"/>
          </a:p>
        </p:txBody>
      </p:sp>
      <p:sp>
        <p:nvSpPr>
          <p:cNvPr id="8" name="页脚占位符 4"/>
          <p:cNvSpPr>
            <a:spLocks noGrp="1"/>
          </p:cNvSpPr>
          <p:nvPr>
            <p:ph type="ftr" sz="quarter" idx="11"/>
          </p:nvPr>
        </p:nvSpPr>
        <p:spPr/>
        <p:txBody>
          <a:bodyPr/>
          <a:lstStyle>
            <a:lvl1pPr>
              <a:defRPr/>
            </a:lvl1pPr>
          </a:lstStyle>
          <a:p>
            <a:pPr>
              <a:defRPr/>
            </a:pPr>
            <a:endParaRPr lang="zh-CN" altLang="en-US"/>
          </a:p>
        </p:txBody>
      </p:sp>
      <p:sp>
        <p:nvSpPr>
          <p:cNvPr id="9" name="灯片编号占位符 5"/>
          <p:cNvSpPr>
            <a:spLocks noGrp="1"/>
          </p:cNvSpPr>
          <p:nvPr>
            <p:ph type="sldNum" sz="quarter" idx="12"/>
          </p:nvPr>
        </p:nvSpPr>
        <p:spPr/>
        <p:txBody>
          <a:bodyPr/>
          <a:lstStyle>
            <a:lvl1pPr>
              <a:defRPr/>
            </a:lvl1pPr>
          </a:lstStyle>
          <a:p>
            <a:fld id="{271F6C6D-B039-4CF9-B276-2BEB49B72373}" type="slidenum">
              <a:rPr lang="zh-CN" altLang="en-US"/>
              <a:pPr/>
              <a:t>‹#›</a:t>
            </a:fld>
            <a:endParaRPr lang="zh-CN" altLang="en-US"/>
          </a:p>
        </p:txBody>
      </p:sp>
    </p:spTree>
    <p:extLst>
      <p:ext uri="{BB962C8B-B14F-4D97-AF65-F5344CB8AC3E}">
        <p14:creationId xmlns:p14="http://schemas.microsoft.com/office/powerpoint/2010/main" val="27312400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cxnSp>
        <p:nvCxnSpPr>
          <p:cNvPr id="3" name="直接连接符 2"/>
          <p:cNvCxnSpPr/>
          <p:nvPr userDrawn="1"/>
        </p:nvCxnSpPr>
        <p:spPr>
          <a:xfrm rot="16200000" flipH="1">
            <a:off x="4356497" y="2534842"/>
            <a:ext cx="4786313" cy="2381"/>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4" name="任意多边形 3"/>
          <p:cNvSpPr/>
          <p:nvPr userDrawn="1"/>
        </p:nvSpPr>
        <p:spPr>
          <a:xfrm>
            <a:off x="0" y="4857750"/>
            <a:ext cx="6858000" cy="285750"/>
          </a:xfrm>
          <a:custGeom>
            <a:avLst/>
            <a:gdLst>
              <a:gd name="connsiteX0" fmla="*/ 0 w 9144000"/>
              <a:gd name="connsiteY0" fmla="*/ 0 h 285734"/>
              <a:gd name="connsiteX1" fmla="*/ 9144000 w 9144000"/>
              <a:gd name="connsiteY1" fmla="*/ 0 h 285734"/>
              <a:gd name="connsiteX2" fmla="*/ 9144000 w 9144000"/>
              <a:gd name="connsiteY2" fmla="*/ 285734 h 285734"/>
              <a:gd name="connsiteX3" fmla="*/ 0 w 9144000"/>
              <a:gd name="connsiteY3" fmla="*/ 285734 h 285734"/>
              <a:gd name="connsiteX4" fmla="*/ 0 w 9144000"/>
              <a:gd name="connsiteY4" fmla="*/ 0 h 285734"/>
              <a:gd name="connsiteX0" fmla="*/ 0 w 9144000"/>
              <a:gd name="connsiteY0" fmla="*/ 5211 h 290945"/>
              <a:gd name="connsiteX1" fmla="*/ 5278582 w 9144000"/>
              <a:gd name="connsiteY1" fmla="*/ 0 h 290945"/>
              <a:gd name="connsiteX2" fmla="*/ 9144000 w 9144000"/>
              <a:gd name="connsiteY2" fmla="*/ 5211 h 290945"/>
              <a:gd name="connsiteX3" fmla="*/ 9144000 w 9144000"/>
              <a:gd name="connsiteY3" fmla="*/ 290945 h 290945"/>
              <a:gd name="connsiteX4" fmla="*/ 0 w 9144000"/>
              <a:gd name="connsiteY4" fmla="*/ 290945 h 290945"/>
              <a:gd name="connsiteX5" fmla="*/ 0 w 9144000"/>
              <a:gd name="connsiteY5" fmla="*/ 5211 h 290945"/>
              <a:gd name="connsiteX0" fmla="*/ 0 w 9144000"/>
              <a:gd name="connsiteY0" fmla="*/ 5211 h 290945"/>
              <a:gd name="connsiteX1" fmla="*/ 5278582 w 9144000"/>
              <a:gd name="connsiteY1" fmla="*/ 0 h 290945"/>
              <a:gd name="connsiteX2" fmla="*/ 6005945 w 9144000"/>
              <a:gd name="connsiteY2" fmla="*/ 1 h 290945"/>
              <a:gd name="connsiteX3" fmla="*/ 9144000 w 9144000"/>
              <a:gd name="connsiteY3" fmla="*/ 5211 h 290945"/>
              <a:gd name="connsiteX4" fmla="*/ 9144000 w 9144000"/>
              <a:gd name="connsiteY4" fmla="*/ 290945 h 290945"/>
              <a:gd name="connsiteX5" fmla="*/ 0 w 9144000"/>
              <a:gd name="connsiteY5" fmla="*/ 290945 h 290945"/>
              <a:gd name="connsiteX6" fmla="*/ 0 w 9144000"/>
              <a:gd name="connsiteY6" fmla="*/ 5211 h 290945"/>
              <a:gd name="connsiteX0" fmla="*/ 0 w 9144000"/>
              <a:gd name="connsiteY0" fmla="*/ 5211 h 290945"/>
              <a:gd name="connsiteX1" fmla="*/ 5278582 w 9144000"/>
              <a:gd name="connsiteY1" fmla="*/ 0 h 290945"/>
              <a:gd name="connsiteX2" fmla="*/ 6000760 w 9144000"/>
              <a:gd name="connsiteY2" fmla="*/ 148088 h 290945"/>
              <a:gd name="connsiteX3" fmla="*/ 9144000 w 9144000"/>
              <a:gd name="connsiteY3" fmla="*/ 5211 h 290945"/>
              <a:gd name="connsiteX4" fmla="*/ 9144000 w 9144000"/>
              <a:gd name="connsiteY4" fmla="*/ 290945 h 290945"/>
              <a:gd name="connsiteX5" fmla="*/ 0 w 9144000"/>
              <a:gd name="connsiteY5" fmla="*/ 290945 h 290945"/>
              <a:gd name="connsiteX6" fmla="*/ 0 w 9144000"/>
              <a:gd name="connsiteY6" fmla="*/ 5211 h 290945"/>
              <a:gd name="connsiteX0" fmla="*/ 0 w 9144000"/>
              <a:gd name="connsiteY0" fmla="*/ 5211 h 290945"/>
              <a:gd name="connsiteX1" fmla="*/ 5278582 w 9144000"/>
              <a:gd name="connsiteY1" fmla="*/ 0 h 290945"/>
              <a:gd name="connsiteX2" fmla="*/ 6000760 w 9144000"/>
              <a:gd name="connsiteY2" fmla="*/ 148088 h 290945"/>
              <a:gd name="connsiteX3" fmla="*/ 9144000 w 9144000"/>
              <a:gd name="connsiteY3" fmla="*/ 148088 h 290945"/>
              <a:gd name="connsiteX4" fmla="*/ 9144000 w 9144000"/>
              <a:gd name="connsiteY4" fmla="*/ 290945 h 290945"/>
              <a:gd name="connsiteX5" fmla="*/ 0 w 9144000"/>
              <a:gd name="connsiteY5" fmla="*/ 290945 h 290945"/>
              <a:gd name="connsiteX6" fmla="*/ 0 w 9144000"/>
              <a:gd name="connsiteY6" fmla="*/ 5211 h 290945"/>
              <a:gd name="connsiteX0" fmla="*/ 0 w 9144000"/>
              <a:gd name="connsiteY0" fmla="*/ 0 h 285734"/>
              <a:gd name="connsiteX1" fmla="*/ 5715008 w 9144000"/>
              <a:gd name="connsiteY1" fmla="*/ 1 h 285734"/>
              <a:gd name="connsiteX2" fmla="*/ 6000760 w 9144000"/>
              <a:gd name="connsiteY2" fmla="*/ 142877 h 285734"/>
              <a:gd name="connsiteX3" fmla="*/ 9144000 w 9144000"/>
              <a:gd name="connsiteY3" fmla="*/ 142877 h 285734"/>
              <a:gd name="connsiteX4" fmla="*/ 9144000 w 9144000"/>
              <a:gd name="connsiteY4" fmla="*/ 285734 h 285734"/>
              <a:gd name="connsiteX5" fmla="*/ 0 w 9144000"/>
              <a:gd name="connsiteY5" fmla="*/ 285734 h 285734"/>
              <a:gd name="connsiteX6" fmla="*/ 0 w 9144000"/>
              <a:gd name="connsiteY6" fmla="*/ 0 h 285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285734">
                <a:moveTo>
                  <a:pt x="0" y="0"/>
                </a:moveTo>
                <a:lnTo>
                  <a:pt x="5715008" y="1"/>
                </a:lnTo>
                <a:lnTo>
                  <a:pt x="6000760" y="142877"/>
                </a:lnTo>
                <a:lnTo>
                  <a:pt x="9144000" y="142877"/>
                </a:lnTo>
                <a:lnTo>
                  <a:pt x="9144000" y="285734"/>
                </a:lnTo>
                <a:lnTo>
                  <a:pt x="0" y="285734"/>
                </a:lnTo>
                <a:lnTo>
                  <a:pt x="0" y="0"/>
                </a:ln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5" name="日期占位符 2"/>
          <p:cNvSpPr>
            <a:spLocks noGrp="1"/>
          </p:cNvSpPr>
          <p:nvPr>
            <p:ph type="dt" sz="half" idx="10"/>
          </p:nvPr>
        </p:nvSpPr>
        <p:spPr/>
        <p:txBody>
          <a:bodyPr/>
          <a:lstStyle>
            <a:lvl1pPr>
              <a:defRPr/>
            </a:lvl1pPr>
          </a:lstStyle>
          <a:p>
            <a:pPr>
              <a:defRPr/>
            </a:pPr>
            <a:fld id="{5502758A-C69D-4013-A6C1-70677F9F9540}" type="datetimeFigureOut">
              <a:rPr lang="zh-CN" altLang="en-US"/>
              <a:pPr>
                <a:defRPr/>
              </a:pPr>
              <a:t>2021/1/14</a:t>
            </a:fld>
            <a:endParaRPr lang="zh-CN" altLang="en-US"/>
          </a:p>
        </p:txBody>
      </p:sp>
      <p:sp>
        <p:nvSpPr>
          <p:cNvPr id="6" name="页脚占位符 3"/>
          <p:cNvSpPr>
            <a:spLocks noGrp="1"/>
          </p:cNvSpPr>
          <p:nvPr>
            <p:ph type="ftr" sz="quarter" idx="11"/>
          </p:nvPr>
        </p:nvSpPr>
        <p:spPr/>
        <p:txBody>
          <a:bodyPr/>
          <a:lstStyle>
            <a:lvl1pPr>
              <a:defRPr/>
            </a:lvl1pPr>
          </a:lstStyle>
          <a:p>
            <a:pPr>
              <a:defRPr/>
            </a:pPr>
            <a:endParaRPr lang="zh-CN" altLang="en-US"/>
          </a:p>
        </p:txBody>
      </p:sp>
      <p:sp>
        <p:nvSpPr>
          <p:cNvPr id="7" name="灯片编号占位符 4"/>
          <p:cNvSpPr>
            <a:spLocks noGrp="1"/>
          </p:cNvSpPr>
          <p:nvPr>
            <p:ph type="sldNum" sz="quarter" idx="12"/>
          </p:nvPr>
        </p:nvSpPr>
        <p:spPr/>
        <p:txBody>
          <a:bodyPr/>
          <a:lstStyle>
            <a:lvl1pPr>
              <a:defRPr/>
            </a:lvl1pPr>
          </a:lstStyle>
          <a:p>
            <a:fld id="{63FCD8CD-E2E1-4FEA-A4D1-99A41B72DFDA}" type="slidenum">
              <a:rPr lang="zh-CN" altLang="en-US"/>
              <a:pPr/>
              <a:t>‹#›</a:t>
            </a:fld>
            <a:endParaRPr lang="zh-CN" altLang="en-US"/>
          </a:p>
        </p:txBody>
      </p:sp>
      <p:sp>
        <p:nvSpPr>
          <p:cNvPr id="8" name="矩形 7"/>
          <p:cNvSpPr/>
          <p:nvPr userDrawn="1"/>
        </p:nvSpPr>
        <p:spPr>
          <a:xfrm flipH="1">
            <a:off x="6697266" y="750094"/>
            <a:ext cx="101203" cy="155376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Tree>
    <p:extLst>
      <p:ext uri="{BB962C8B-B14F-4D97-AF65-F5344CB8AC3E}">
        <p14:creationId xmlns:p14="http://schemas.microsoft.com/office/powerpoint/2010/main" val="12314199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cxnSp>
        <p:nvCxnSpPr>
          <p:cNvPr id="2" name="直接连接符 1"/>
          <p:cNvCxnSpPr/>
          <p:nvPr userDrawn="1"/>
        </p:nvCxnSpPr>
        <p:spPr>
          <a:xfrm rot="16200000" flipH="1">
            <a:off x="4356497" y="2534842"/>
            <a:ext cx="4786313" cy="2381"/>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任意多边形 2"/>
          <p:cNvSpPr/>
          <p:nvPr userDrawn="1"/>
        </p:nvSpPr>
        <p:spPr>
          <a:xfrm>
            <a:off x="0" y="4857750"/>
            <a:ext cx="6858000" cy="285750"/>
          </a:xfrm>
          <a:custGeom>
            <a:avLst/>
            <a:gdLst>
              <a:gd name="connsiteX0" fmla="*/ 0 w 9144000"/>
              <a:gd name="connsiteY0" fmla="*/ 0 h 285734"/>
              <a:gd name="connsiteX1" fmla="*/ 9144000 w 9144000"/>
              <a:gd name="connsiteY1" fmla="*/ 0 h 285734"/>
              <a:gd name="connsiteX2" fmla="*/ 9144000 w 9144000"/>
              <a:gd name="connsiteY2" fmla="*/ 285734 h 285734"/>
              <a:gd name="connsiteX3" fmla="*/ 0 w 9144000"/>
              <a:gd name="connsiteY3" fmla="*/ 285734 h 285734"/>
              <a:gd name="connsiteX4" fmla="*/ 0 w 9144000"/>
              <a:gd name="connsiteY4" fmla="*/ 0 h 285734"/>
              <a:gd name="connsiteX0" fmla="*/ 0 w 9144000"/>
              <a:gd name="connsiteY0" fmla="*/ 5211 h 290945"/>
              <a:gd name="connsiteX1" fmla="*/ 5278582 w 9144000"/>
              <a:gd name="connsiteY1" fmla="*/ 0 h 290945"/>
              <a:gd name="connsiteX2" fmla="*/ 9144000 w 9144000"/>
              <a:gd name="connsiteY2" fmla="*/ 5211 h 290945"/>
              <a:gd name="connsiteX3" fmla="*/ 9144000 w 9144000"/>
              <a:gd name="connsiteY3" fmla="*/ 290945 h 290945"/>
              <a:gd name="connsiteX4" fmla="*/ 0 w 9144000"/>
              <a:gd name="connsiteY4" fmla="*/ 290945 h 290945"/>
              <a:gd name="connsiteX5" fmla="*/ 0 w 9144000"/>
              <a:gd name="connsiteY5" fmla="*/ 5211 h 290945"/>
              <a:gd name="connsiteX0" fmla="*/ 0 w 9144000"/>
              <a:gd name="connsiteY0" fmla="*/ 5211 h 290945"/>
              <a:gd name="connsiteX1" fmla="*/ 5278582 w 9144000"/>
              <a:gd name="connsiteY1" fmla="*/ 0 h 290945"/>
              <a:gd name="connsiteX2" fmla="*/ 6005945 w 9144000"/>
              <a:gd name="connsiteY2" fmla="*/ 1 h 290945"/>
              <a:gd name="connsiteX3" fmla="*/ 9144000 w 9144000"/>
              <a:gd name="connsiteY3" fmla="*/ 5211 h 290945"/>
              <a:gd name="connsiteX4" fmla="*/ 9144000 w 9144000"/>
              <a:gd name="connsiteY4" fmla="*/ 290945 h 290945"/>
              <a:gd name="connsiteX5" fmla="*/ 0 w 9144000"/>
              <a:gd name="connsiteY5" fmla="*/ 290945 h 290945"/>
              <a:gd name="connsiteX6" fmla="*/ 0 w 9144000"/>
              <a:gd name="connsiteY6" fmla="*/ 5211 h 290945"/>
              <a:gd name="connsiteX0" fmla="*/ 0 w 9144000"/>
              <a:gd name="connsiteY0" fmla="*/ 5211 h 290945"/>
              <a:gd name="connsiteX1" fmla="*/ 5278582 w 9144000"/>
              <a:gd name="connsiteY1" fmla="*/ 0 h 290945"/>
              <a:gd name="connsiteX2" fmla="*/ 6000760 w 9144000"/>
              <a:gd name="connsiteY2" fmla="*/ 148088 h 290945"/>
              <a:gd name="connsiteX3" fmla="*/ 9144000 w 9144000"/>
              <a:gd name="connsiteY3" fmla="*/ 5211 h 290945"/>
              <a:gd name="connsiteX4" fmla="*/ 9144000 w 9144000"/>
              <a:gd name="connsiteY4" fmla="*/ 290945 h 290945"/>
              <a:gd name="connsiteX5" fmla="*/ 0 w 9144000"/>
              <a:gd name="connsiteY5" fmla="*/ 290945 h 290945"/>
              <a:gd name="connsiteX6" fmla="*/ 0 w 9144000"/>
              <a:gd name="connsiteY6" fmla="*/ 5211 h 290945"/>
              <a:gd name="connsiteX0" fmla="*/ 0 w 9144000"/>
              <a:gd name="connsiteY0" fmla="*/ 5211 h 290945"/>
              <a:gd name="connsiteX1" fmla="*/ 5278582 w 9144000"/>
              <a:gd name="connsiteY1" fmla="*/ 0 h 290945"/>
              <a:gd name="connsiteX2" fmla="*/ 6000760 w 9144000"/>
              <a:gd name="connsiteY2" fmla="*/ 148088 h 290945"/>
              <a:gd name="connsiteX3" fmla="*/ 9144000 w 9144000"/>
              <a:gd name="connsiteY3" fmla="*/ 148088 h 290945"/>
              <a:gd name="connsiteX4" fmla="*/ 9144000 w 9144000"/>
              <a:gd name="connsiteY4" fmla="*/ 290945 h 290945"/>
              <a:gd name="connsiteX5" fmla="*/ 0 w 9144000"/>
              <a:gd name="connsiteY5" fmla="*/ 290945 h 290945"/>
              <a:gd name="connsiteX6" fmla="*/ 0 w 9144000"/>
              <a:gd name="connsiteY6" fmla="*/ 5211 h 290945"/>
              <a:gd name="connsiteX0" fmla="*/ 0 w 9144000"/>
              <a:gd name="connsiteY0" fmla="*/ 0 h 285734"/>
              <a:gd name="connsiteX1" fmla="*/ 5715008 w 9144000"/>
              <a:gd name="connsiteY1" fmla="*/ 1 h 285734"/>
              <a:gd name="connsiteX2" fmla="*/ 6000760 w 9144000"/>
              <a:gd name="connsiteY2" fmla="*/ 142877 h 285734"/>
              <a:gd name="connsiteX3" fmla="*/ 9144000 w 9144000"/>
              <a:gd name="connsiteY3" fmla="*/ 142877 h 285734"/>
              <a:gd name="connsiteX4" fmla="*/ 9144000 w 9144000"/>
              <a:gd name="connsiteY4" fmla="*/ 285734 h 285734"/>
              <a:gd name="connsiteX5" fmla="*/ 0 w 9144000"/>
              <a:gd name="connsiteY5" fmla="*/ 285734 h 285734"/>
              <a:gd name="connsiteX6" fmla="*/ 0 w 9144000"/>
              <a:gd name="connsiteY6" fmla="*/ 0 h 285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285734">
                <a:moveTo>
                  <a:pt x="0" y="0"/>
                </a:moveTo>
                <a:lnTo>
                  <a:pt x="5715008" y="1"/>
                </a:lnTo>
                <a:lnTo>
                  <a:pt x="6000760" y="142877"/>
                </a:lnTo>
                <a:lnTo>
                  <a:pt x="9144000" y="142877"/>
                </a:lnTo>
                <a:lnTo>
                  <a:pt x="9144000" y="285734"/>
                </a:lnTo>
                <a:lnTo>
                  <a:pt x="0" y="285734"/>
                </a:lnTo>
                <a:lnTo>
                  <a:pt x="0" y="0"/>
                </a:ln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4" name="日期占位符 1"/>
          <p:cNvSpPr>
            <a:spLocks noGrp="1"/>
          </p:cNvSpPr>
          <p:nvPr>
            <p:ph type="dt" sz="half" idx="10"/>
          </p:nvPr>
        </p:nvSpPr>
        <p:spPr/>
        <p:txBody>
          <a:bodyPr/>
          <a:lstStyle>
            <a:lvl1pPr>
              <a:defRPr/>
            </a:lvl1pPr>
          </a:lstStyle>
          <a:p>
            <a:pPr>
              <a:defRPr/>
            </a:pPr>
            <a:fld id="{B73BD987-731F-4284-BAD9-CFF35B33B41A}" type="datetimeFigureOut">
              <a:rPr lang="zh-CN" altLang="en-US"/>
              <a:pPr>
                <a:defRPr/>
              </a:pPr>
              <a:t>2021/1/14</a:t>
            </a:fld>
            <a:endParaRPr lang="zh-CN" altLang="en-US"/>
          </a:p>
        </p:txBody>
      </p:sp>
      <p:sp>
        <p:nvSpPr>
          <p:cNvPr id="5" name="页脚占位符 2"/>
          <p:cNvSpPr>
            <a:spLocks noGrp="1"/>
          </p:cNvSpPr>
          <p:nvPr>
            <p:ph type="ftr" sz="quarter" idx="11"/>
          </p:nvPr>
        </p:nvSpPr>
        <p:spPr/>
        <p:txBody>
          <a:bodyPr/>
          <a:lstStyle>
            <a:lvl1pPr>
              <a:defRPr/>
            </a:lvl1pPr>
          </a:lstStyle>
          <a:p>
            <a:pPr>
              <a:defRPr/>
            </a:pPr>
            <a:endParaRPr lang="zh-CN" altLang="en-US"/>
          </a:p>
        </p:txBody>
      </p:sp>
      <p:sp>
        <p:nvSpPr>
          <p:cNvPr id="6" name="灯片编号占位符 3"/>
          <p:cNvSpPr>
            <a:spLocks noGrp="1"/>
          </p:cNvSpPr>
          <p:nvPr>
            <p:ph type="sldNum" sz="quarter" idx="12"/>
          </p:nvPr>
        </p:nvSpPr>
        <p:spPr/>
        <p:txBody>
          <a:bodyPr/>
          <a:lstStyle>
            <a:lvl1pPr>
              <a:defRPr/>
            </a:lvl1pPr>
          </a:lstStyle>
          <a:p>
            <a:fld id="{B95F5D24-AA7A-4759-ACDC-5DCB64CE075E}" type="slidenum">
              <a:rPr lang="zh-CN" altLang="en-US"/>
              <a:pPr/>
              <a:t>‹#›</a:t>
            </a:fld>
            <a:endParaRPr lang="zh-CN" altLang="en-US"/>
          </a:p>
        </p:txBody>
      </p:sp>
      <p:sp>
        <p:nvSpPr>
          <p:cNvPr id="7" name="矩形 6"/>
          <p:cNvSpPr/>
          <p:nvPr userDrawn="1"/>
        </p:nvSpPr>
        <p:spPr>
          <a:xfrm flipH="1">
            <a:off x="6697266" y="750094"/>
            <a:ext cx="101203" cy="155376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Tree>
    <p:extLst>
      <p:ext uri="{BB962C8B-B14F-4D97-AF65-F5344CB8AC3E}">
        <p14:creationId xmlns:p14="http://schemas.microsoft.com/office/powerpoint/2010/main" val="8457978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342901" y="204787"/>
            <a:ext cx="2256235" cy="871538"/>
          </a:xfrm>
        </p:spPr>
        <p:txBody>
          <a:bodyPr anchor="b"/>
          <a:lstStyle>
            <a:lvl1pPr algn="l">
              <a:defRPr sz="15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2681287" y="204789"/>
            <a:ext cx="3833813"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342901" y="1076327"/>
            <a:ext cx="2256235"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zh-CN" altLang="en-US" smtClean="0"/>
              <a:t>单击此处编辑母版文本样式</a:t>
            </a:r>
          </a:p>
        </p:txBody>
      </p:sp>
      <p:sp>
        <p:nvSpPr>
          <p:cNvPr id="5" name="日期占位符 3"/>
          <p:cNvSpPr>
            <a:spLocks noGrp="1"/>
          </p:cNvSpPr>
          <p:nvPr>
            <p:ph type="dt" sz="half" idx="10"/>
          </p:nvPr>
        </p:nvSpPr>
        <p:spPr/>
        <p:txBody>
          <a:bodyPr/>
          <a:lstStyle>
            <a:lvl1pPr>
              <a:defRPr/>
            </a:lvl1pPr>
          </a:lstStyle>
          <a:p>
            <a:pPr>
              <a:defRPr/>
            </a:pPr>
            <a:fld id="{36BD6E4A-2897-4EA9-BDB2-F9583EE75181}" type="datetimeFigureOut">
              <a:rPr lang="zh-CN" altLang="en-US"/>
              <a:pPr>
                <a:defRPr/>
              </a:pPr>
              <a:t>2021/1/14</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fld id="{ABD93BE0-1468-4ED9-8C89-56DE254DE590}" type="slidenum">
              <a:rPr lang="zh-CN" altLang="en-US"/>
              <a:pPr/>
              <a:t>‹#›</a:t>
            </a:fld>
            <a:endParaRPr lang="zh-CN" altLang="en-US"/>
          </a:p>
        </p:txBody>
      </p:sp>
    </p:spTree>
    <p:extLst>
      <p:ext uri="{BB962C8B-B14F-4D97-AF65-F5344CB8AC3E}">
        <p14:creationId xmlns:p14="http://schemas.microsoft.com/office/powerpoint/2010/main" val="2035336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344216" y="3600450"/>
            <a:ext cx="4114800" cy="425054"/>
          </a:xfrm>
        </p:spPr>
        <p:txBody>
          <a:bodyPr anchor="b"/>
          <a:lstStyle>
            <a:lvl1pPr algn="l">
              <a:defRPr sz="15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344216" y="459581"/>
            <a:ext cx="4114800" cy="3086100"/>
          </a:xfrm>
        </p:spPr>
        <p:txBody>
          <a:bodyPr rtlCol="0">
            <a:normAutofit/>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zh-CN" altLang="en-US" noProof="0"/>
          </a:p>
        </p:txBody>
      </p:sp>
      <p:sp>
        <p:nvSpPr>
          <p:cNvPr id="4" name="文本占位符 3"/>
          <p:cNvSpPr>
            <a:spLocks noGrp="1"/>
          </p:cNvSpPr>
          <p:nvPr>
            <p:ph type="body" sz="half" idx="2"/>
          </p:nvPr>
        </p:nvSpPr>
        <p:spPr>
          <a:xfrm>
            <a:off x="1344216" y="4025504"/>
            <a:ext cx="41148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zh-CN" altLang="en-US" smtClean="0"/>
              <a:t>单击此处编辑母版文本样式</a:t>
            </a:r>
          </a:p>
        </p:txBody>
      </p:sp>
      <p:sp>
        <p:nvSpPr>
          <p:cNvPr id="5" name="日期占位符 3"/>
          <p:cNvSpPr>
            <a:spLocks noGrp="1"/>
          </p:cNvSpPr>
          <p:nvPr>
            <p:ph type="dt" sz="half" idx="10"/>
          </p:nvPr>
        </p:nvSpPr>
        <p:spPr/>
        <p:txBody>
          <a:bodyPr/>
          <a:lstStyle>
            <a:lvl1pPr>
              <a:defRPr/>
            </a:lvl1pPr>
          </a:lstStyle>
          <a:p>
            <a:pPr>
              <a:defRPr/>
            </a:pPr>
            <a:fld id="{2A2F5D4E-21BE-4650-B510-8AD59E21078D}" type="datetimeFigureOut">
              <a:rPr lang="zh-CN" altLang="en-US"/>
              <a:pPr>
                <a:defRPr/>
              </a:pPr>
              <a:t>2021/1/14</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fld id="{665EC0B6-9F5B-4550-8736-C801E1100709}" type="slidenum">
              <a:rPr lang="zh-CN" altLang="en-US"/>
              <a:pPr/>
              <a:t>‹#›</a:t>
            </a:fld>
            <a:endParaRPr lang="zh-CN" altLang="en-US"/>
          </a:p>
        </p:txBody>
      </p:sp>
    </p:spTree>
    <p:extLst>
      <p:ext uri="{BB962C8B-B14F-4D97-AF65-F5344CB8AC3E}">
        <p14:creationId xmlns:p14="http://schemas.microsoft.com/office/powerpoint/2010/main" val="37779646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342900" y="206375"/>
            <a:ext cx="617220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027" name="文本占位符 2"/>
          <p:cNvSpPr>
            <a:spLocks noGrp="1"/>
          </p:cNvSpPr>
          <p:nvPr>
            <p:ph type="body" idx="1"/>
          </p:nvPr>
        </p:nvSpPr>
        <p:spPr bwMode="auto">
          <a:xfrm>
            <a:off x="342900" y="1200151"/>
            <a:ext cx="6172200" cy="339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4" name="日期占位符 3"/>
          <p:cNvSpPr>
            <a:spLocks noGrp="1"/>
          </p:cNvSpPr>
          <p:nvPr>
            <p:ph type="dt" sz="half" idx="2"/>
          </p:nvPr>
        </p:nvSpPr>
        <p:spPr>
          <a:xfrm>
            <a:off x="342900" y="4767264"/>
            <a:ext cx="1600200" cy="274637"/>
          </a:xfrm>
          <a:prstGeom prst="rect">
            <a:avLst/>
          </a:prstGeom>
        </p:spPr>
        <p:txBody>
          <a:bodyPr vert="horz" lIns="91440" tIns="45720" rIns="91440" bIns="45720" rtlCol="0" anchor="ctr"/>
          <a:lstStyle>
            <a:lvl1pPr algn="l" fontAlgn="auto">
              <a:spcBef>
                <a:spcPts val="0"/>
              </a:spcBef>
              <a:spcAft>
                <a:spcPts val="0"/>
              </a:spcAft>
              <a:defRPr sz="900">
                <a:solidFill>
                  <a:schemeClr val="tx1">
                    <a:tint val="75000"/>
                  </a:schemeClr>
                </a:solidFill>
                <a:latin typeface="+mn-lt"/>
                <a:ea typeface="+mn-ea"/>
              </a:defRPr>
            </a:lvl1pPr>
          </a:lstStyle>
          <a:p>
            <a:pPr>
              <a:defRPr/>
            </a:pPr>
            <a:fld id="{0F4BC0B1-5365-4373-B3D9-54775F495F3D}" type="datetimeFigureOut">
              <a:rPr lang="zh-CN" altLang="en-US"/>
              <a:pPr>
                <a:defRPr/>
              </a:pPr>
              <a:t>2021/1/14</a:t>
            </a:fld>
            <a:endParaRPr lang="zh-CN" altLang="en-US"/>
          </a:p>
        </p:txBody>
      </p:sp>
      <p:sp>
        <p:nvSpPr>
          <p:cNvPr id="5" name="页脚占位符 4"/>
          <p:cNvSpPr>
            <a:spLocks noGrp="1"/>
          </p:cNvSpPr>
          <p:nvPr>
            <p:ph type="ftr" sz="quarter" idx="3"/>
          </p:nvPr>
        </p:nvSpPr>
        <p:spPr>
          <a:xfrm>
            <a:off x="2343150" y="4767264"/>
            <a:ext cx="2171700" cy="274637"/>
          </a:xfrm>
          <a:prstGeom prst="rect">
            <a:avLst/>
          </a:prstGeom>
        </p:spPr>
        <p:txBody>
          <a:bodyPr vert="horz" lIns="91440" tIns="45720" rIns="91440" bIns="45720" rtlCol="0" anchor="ctr"/>
          <a:lstStyle>
            <a:lvl1pPr algn="ctr" fontAlgn="auto">
              <a:spcBef>
                <a:spcPts val="0"/>
              </a:spcBef>
              <a:spcAft>
                <a:spcPts val="0"/>
              </a:spcAft>
              <a:defRPr sz="900">
                <a:solidFill>
                  <a:schemeClr val="tx1">
                    <a:tint val="75000"/>
                  </a:schemeClr>
                </a:solidFill>
                <a:latin typeface="+mn-lt"/>
                <a:ea typeface="+mn-ea"/>
              </a:defRPr>
            </a:lvl1pPr>
          </a:lstStyle>
          <a:p>
            <a:pPr>
              <a:defRPr/>
            </a:pPr>
            <a:endParaRPr lang="zh-CN" altLang="en-US"/>
          </a:p>
        </p:txBody>
      </p:sp>
      <p:sp>
        <p:nvSpPr>
          <p:cNvPr id="6" name="灯片编号占位符 5"/>
          <p:cNvSpPr>
            <a:spLocks noGrp="1"/>
          </p:cNvSpPr>
          <p:nvPr>
            <p:ph type="sldNum" sz="quarter" idx="4"/>
          </p:nvPr>
        </p:nvSpPr>
        <p:spPr>
          <a:xfrm>
            <a:off x="4914900" y="4767264"/>
            <a:ext cx="1600200" cy="274637"/>
          </a:xfrm>
          <a:prstGeom prst="rect">
            <a:avLst/>
          </a:prstGeom>
        </p:spPr>
        <p:txBody>
          <a:bodyPr vert="horz" wrap="square" lIns="91440" tIns="45720" rIns="91440" bIns="45720" numCol="1" anchor="ctr" anchorCtr="0" compatLnSpc="1">
            <a:prstTxWarp prst="textNoShape">
              <a:avLst/>
            </a:prstTxWarp>
          </a:bodyPr>
          <a:lstStyle>
            <a:lvl1pPr algn="r">
              <a:defRPr sz="900">
                <a:solidFill>
                  <a:srgbClr val="898989"/>
                </a:solidFill>
                <a:latin typeface="Calibri" panose="020F0502020204030204" pitchFamily="34" charset="0"/>
                <a:ea typeface="微软雅黑" panose="020B0503020204020204" pitchFamily="34" charset="-122"/>
              </a:defRPr>
            </a:lvl1pPr>
          </a:lstStyle>
          <a:p>
            <a:fld id="{52BC8427-DE28-4B95-A568-C2F31E08532D}"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693" r:id="rId1"/>
    <p:sldLayoutId id="2147483701" r:id="rId2"/>
    <p:sldLayoutId id="2147483694" r:id="rId3"/>
    <p:sldLayoutId id="2147483695" r:id="rId4"/>
    <p:sldLayoutId id="2147483696" r:id="rId5"/>
    <p:sldLayoutId id="2147483702" r:id="rId6"/>
    <p:sldLayoutId id="2147483703" r:id="rId7"/>
    <p:sldLayoutId id="2147483697" r:id="rId8"/>
    <p:sldLayoutId id="2147483698" r:id="rId9"/>
    <p:sldLayoutId id="2147483699" r:id="rId10"/>
    <p:sldLayoutId id="2147483700" r:id="rId11"/>
    <p:sldLayoutId id="2147483704" r:id="rId12"/>
    <p:sldLayoutId id="2147483705" r:id="rId13"/>
    <p:sldLayoutId id="2147483706" r:id="rId14"/>
  </p:sldLayoutIdLst>
  <p:txStyles>
    <p:titleStyle>
      <a:lvl1pPr algn="ctr" rtl="0" eaLnBrk="0" fontAlgn="base" hangingPunct="0">
        <a:spcBef>
          <a:spcPct val="0"/>
        </a:spcBef>
        <a:spcAft>
          <a:spcPct val="0"/>
        </a:spcAft>
        <a:defRPr sz="3300" b="1" kern="1200">
          <a:solidFill>
            <a:schemeClr val="tx1"/>
          </a:solidFill>
          <a:latin typeface="+mj-lt"/>
          <a:ea typeface="+mj-ea"/>
          <a:cs typeface="+mj-cs"/>
        </a:defRPr>
      </a:lvl1pPr>
      <a:lvl2pPr algn="ctr" rtl="0" eaLnBrk="0" fontAlgn="base" hangingPunct="0">
        <a:spcBef>
          <a:spcPct val="0"/>
        </a:spcBef>
        <a:spcAft>
          <a:spcPct val="0"/>
        </a:spcAft>
        <a:defRPr sz="3300" b="1">
          <a:solidFill>
            <a:schemeClr val="tx1"/>
          </a:solidFill>
          <a:latin typeface="Calibri" pitchFamily="34" charset="0"/>
          <a:ea typeface="微软雅黑" pitchFamily="34" charset="-122"/>
        </a:defRPr>
      </a:lvl2pPr>
      <a:lvl3pPr algn="ctr" rtl="0" eaLnBrk="0" fontAlgn="base" hangingPunct="0">
        <a:spcBef>
          <a:spcPct val="0"/>
        </a:spcBef>
        <a:spcAft>
          <a:spcPct val="0"/>
        </a:spcAft>
        <a:defRPr sz="3300" b="1">
          <a:solidFill>
            <a:schemeClr val="tx1"/>
          </a:solidFill>
          <a:latin typeface="Calibri" pitchFamily="34" charset="0"/>
          <a:ea typeface="微软雅黑" pitchFamily="34" charset="-122"/>
        </a:defRPr>
      </a:lvl3pPr>
      <a:lvl4pPr algn="ctr" rtl="0" eaLnBrk="0" fontAlgn="base" hangingPunct="0">
        <a:spcBef>
          <a:spcPct val="0"/>
        </a:spcBef>
        <a:spcAft>
          <a:spcPct val="0"/>
        </a:spcAft>
        <a:defRPr sz="3300" b="1">
          <a:solidFill>
            <a:schemeClr val="tx1"/>
          </a:solidFill>
          <a:latin typeface="Calibri" pitchFamily="34" charset="0"/>
          <a:ea typeface="微软雅黑" pitchFamily="34" charset="-122"/>
        </a:defRPr>
      </a:lvl4pPr>
      <a:lvl5pPr algn="ctr" rtl="0" eaLnBrk="0" fontAlgn="base" hangingPunct="0">
        <a:spcBef>
          <a:spcPct val="0"/>
        </a:spcBef>
        <a:spcAft>
          <a:spcPct val="0"/>
        </a:spcAft>
        <a:defRPr sz="3300" b="1">
          <a:solidFill>
            <a:schemeClr val="tx1"/>
          </a:solidFill>
          <a:latin typeface="Calibri" pitchFamily="34" charset="0"/>
          <a:ea typeface="微软雅黑" pitchFamily="34" charset="-122"/>
        </a:defRPr>
      </a:lvl5pPr>
      <a:lvl6pPr marL="342900" algn="ctr" rtl="0" fontAlgn="base">
        <a:spcBef>
          <a:spcPct val="0"/>
        </a:spcBef>
        <a:spcAft>
          <a:spcPct val="0"/>
        </a:spcAft>
        <a:defRPr sz="3300" b="1">
          <a:solidFill>
            <a:schemeClr val="tx1"/>
          </a:solidFill>
          <a:latin typeface="Calibri" pitchFamily="34" charset="0"/>
          <a:ea typeface="微软雅黑" pitchFamily="34" charset="-122"/>
        </a:defRPr>
      </a:lvl6pPr>
      <a:lvl7pPr marL="685800" algn="ctr" rtl="0" fontAlgn="base">
        <a:spcBef>
          <a:spcPct val="0"/>
        </a:spcBef>
        <a:spcAft>
          <a:spcPct val="0"/>
        </a:spcAft>
        <a:defRPr sz="3300" b="1">
          <a:solidFill>
            <a:schemeClr val="tx1"/>
          </a:solidFill>
          <a:latin typeface="Calibri" pitchFamily="34" charset="0"/>
          <a:ea typeface="微软雅黑" pitchFamily="34" charset="-122"/>
        </a:defRPr>
      </a:lvl7pPr>
      <a:lvl8pPr marL="1028700" algn="ctr" rtl="0" fontAlgn="base">
        <a:spcBef>
          <a:spcPct val="0"/>
        </a:spcBef>
        <a:spcAft>
          <a:spcPct val="0"/>
        </a:spcAft>
        <a:defRPr sz="3300" b="1">
          <a:solidFill>
            <a:schemeClr val="tx1"/>
          </a:solidFill>
          <a:latin typeface="Calibri" pitchFamily="34" charset="0"/>
          <a:ea typeface="微软雅黑" pitchFamily="34" charset="-122"/>
        </a:defRPr>
      </a:lvl8pPr>
      <a:lvl9pPr marL="1371600" algn="ctr" rtl="0" fontAlgn="base">
        <a:spcBef>
          <a:spcPct val="0"/>
        </a:spcBef>
        <a:spcAft>
          <a:spcPct val="0"/>
        </a:spcAft>
        <a:defRPr sz="3300" b="1">
          <a:solidFill>
            <a:schemeClr val="tx1"/>
          </a:solidFill>
          <a:latin typeface="Calibri" pitchFamily="34" charset="0"/>
          <a:ea typeface="微软雅黑" pitchFamily="34" charset="-122"/>
        </a:defRPr>
      </a:lvl9pPr>
    </p:titleStyle>
    <p:bodyStyle>
      <a:lvl1pPr marL="257175" indent="-257175"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1pPr>
      <a:lvl2pPr marL="557213" indent="-214313" algn="l" rtl="0" eaLnBrk="0" fontAlgn="base" hangingPunct="0">
        <a:spcBef>
          <a:spcPct val="20000"/>
        </a:spcBef>
        <a:spcAft>
          <a:spcPct val="0"/>
        </a:spcAft>
        <a:buFont typeface="Arial" panose="020B0604020202020204" pitchFamily="34" charset="0"/>
        <a:buChar char="–"/>
        <a:defRPr sz="2100" kern="1200">
          <a:solidFill>
            <a:schemeClr val="tx1"/>
          </a:solidFill>
          <a:latin typeface="+mn-lt"/>
          <a:ea typeface="+mn-ea"/>
          <a:cs typeface="+mn-cs"/>
        </a:defRPr>
      </a:lvl2pPr>
      <a:lvl3pPr marL="857250" indent="-17145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3pPr>
      <a:lvl4pPr marL="1200150" indent="-171450" algn="l" rtl="0" eaLnBrk="0" fontAlgn="base" hangingPunct="0">
        <a:spcBef>
          <a:spcPct val="20000"/>
        </a:spcBef>
        <a:spcAft>
          <a:spcPct val="0"/>
        </a:spcAft>
        <a:buFont typeface="Arial" panose="020B0604020202020204" pitchFamily="34" charset="0"/>
        <a:buChar char="–"/>
        <a:defRPr sz="1500" kern="1200">
          <a:solidFill>
            <a:schemeClr val="tx1"/>
          </a:solidFill>
          <a:latin typeface="+mn-lt"/>
          <a:ea typeface="+mn-ea"/>
          <a:cs typeface="+mn-cs"/>
        </a:defRPr>
      </a:lvl4pPr>
      <a:lvl5pPr marL="1543050" indent="-171450" algn="l" rtl="0" eaLnBrk="0" fontAlgn="base" hangingPunct="0">
        <a:spcBef>
          <a:spcPct val="20000"/>
        </a:spcBef>
        <a:spcAft>
          <a:spcPct val="0"/>
        </a:spcAft>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oleObject" Target="../embeddings/oleObject182.bin"/><Relationship Id="rId2" Type="http://schemas.openxmlformats.org/officeDocument/2006/relationships/slideLayout" Target="../slideLayouts/slideLayout7.xml"/><Relationship Id="rId1" Type="http://schemas.openxmlformats.org/officeDocument/2006/relationships/vmlDrawing" Target="../drawings/vmlDrawing28.vml"/><Relationship Id="rId4" Type="http://schemas.openxmlformats.org/officeDocument/2006/relationships/image" Target="../media/image60.png"/></Relationships>
</file>

<file path=ppt/slides/_rels/slide10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8.xml"/><Relationship Id="rId1" Type="http://schemas.openxmlformats.org/officeDocument/2006/relationships/slideLayout" Target="../slideLayouts/slideLayout1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64.png"/><Relationship Id="rId7" Type="http://schemas.openxmlformats.org/officeDocument/2006/relationships/image" Target="../media/image67.png"/><Relationship Id="rId2" Type="http://schemas.openxmlformats.org/officeDocument/2006/relationships/notesSlide" Target="../notesSlides/notesSlide67.xml"/><Relationship Id="rId1" Type="http://schemas.openxmlformats.org/officeDocument/2006/relationships/slideLayout" Target="../slideLayouts/slideLayout7.xml"/><Relationship Id="rId6" Type="http://schemas.openxmlformats.org/officeDocument/2006/relationships/image" Target="../media/image66.png"/><Relationship Id="rId11" Type="http://schemas.openxmlformats.org/officeDocument/2006/relationships/image" Target="../media/image71.png"/><Relationship Id="rId5" Type="http://schemas.openxmlformats.org/officeDocument/2006/relationships/image" Target="../media/image65.png"/><Relationship Id="rId10" Type="http://schemas.openxmlformats.org/officeDocument/2006/relationships/image" Target="../media/image70.png"/><Relationship Id="rId4" Type="http://schemas.openxmlformats.org/officeDocument/2006/relationships/image" Target="../media/image63.jpeg"/><Relationship Id="rId9" Type="http://schemas.openxmlformats.org/officeDocument/2006/relationships/image" Target="../media/image69.png"/></Relationships>
</file>

<file path=ppt/slides/_rels/slide114.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68.xml"/><Relationship Id="rId1" Type="http://schemas.openxmlformats.org/officeDocument/2006/relationships/slideLayout" Target="../slideLayouts/slideLayout7.xml"/><Relationship Id="rId4" Type="http://schemas.openxmlformats.org/officeDocument/2006/relationships/image" Target="../media/image72.png"/></Relationships>
</file>

<file path=ppt/slides/_rels/slide115.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69.xml"/><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notesSlide" Target="../notesSlides/notesSlide71.xml"/><Relationship Id="rId1" Type="http://schemas.openxmlformats.org/officeDocument/2006/relationships/slideLayout" Target="../slideLayouts/slideLayout7.xml"/><Relationship Id="rId5" Type="http://schemas.openxmlformats.org/officeDocument/2006/relationships/image" Target="../media/image75.jpeg"/><Relationship Id="rId4" Type="http://schemas.openxmlformats.org/officeDocument/2006/relationships/image" Target="../media/image74.jpe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3" Type="http://schemas.openxmlformats.org/officeDocument/2006/relationships/image" Target="../media/image76.wmf"/><Relationship Id="rId2" Type="http://schemas.openxmlformats.org/officeDocument/2006/relationships/notesSlide" Target="../notesSlides/notesSlide72.xml"/><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7.xml"/><Relationship Id="rId1" Type="http://schemas.openxmlformats.org/officeDocument/2006/relationships/tags" Target="../tags/tag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4.png"/></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3" Type="http://schemas.openxmlformats.org/officeDocument/2006/relationships/notesSlide" Target="../notesSlides/notesSlide74.xml"/><Relationship Id="rId2" Type="http://schemas.openxmlformats.org/officeDocument/2006/relationships/slideLayout" Target="../slideLayouts/slideLayout7.xml"/><Relationship Id="rId1" Type="http://schemas.openxmlformats.org/officeDocument/2006/relationships/vmlDrawing" Target="../drawings/vmlDrawing29.vml"/><Relationship Id="rId5" Type="http://schemas.openxmlformats.org/officeDocument/2006/relationships/image" Target="../media/image77.png"/><Relationship Id="rId4" Type="http://schemas.openxmlformats.org/officeDocument/2006/relationships/oleObject" Target="../embeddings/oleObject183.bin"/></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7.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12.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2.gif"/><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4.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notesSlide" Target="../notesSlides/notesSlide76.xml"/><Relationship Id="rId7" Type="http://schemas.openxmlformats.org/officeDocument/2006/relationships/image" Target="../media/image4.png"/><Relationship Id="rId2" Type="http://schemas.openxmlformats.org/officeDocument/2006/relationships/slideLayout" Target="../slideLayouts/slideLayout7.xml"/><Relationship Id="rId1" Type="http://schemas.openxmlformats.org/officeDocument/2006/relationships/tags" Target="../tags/tag5.xml"/><Relationship Id="rId6" Type="http://schemas.openxmlformats.org/officeDocument/2006/relationships/image" Target="../media/image80.jpeg"/><Relationship Id="rId5" Type="http://schemas.openxmlformats.org/officeDocument/2006/relationships/hyperlink" Target="http://en.wikipedia.org/wiki/File:Bert_Raphael_2008.JPG" TargetMode="External"/><Relationship Id="rId4" Type="http://schemas.openxmlformats.org/officeDocument/2006/relationships/image" Target="../media/image79.png"/><Relationship Id="rId9" Type="http://schemas.openxmlformats.org/officeDocument/2006/relationships/image" Target="../media/image10.png"/></Relationships>
</file>

<file path=ppt/slides/_rels/slide13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Layout" Target="../slideLayouts/slideLayout7.xml"/><Relationship Id="rId1" Type="http://schemas.openxmlformats.org/officeDocument/2006/relationships/tags" Target="../tags/tag6.xml"/><Relationship Id="rId5" Type="http://schemas.openxmlformats.org/officeDocument/2006/relationships/image" Target="../media/image10.png"/><Relationship Id="rId4" Type="http://schemas.openxmlformats.org/officeDocument/2006/relationships/image" Target="../media/image4.png"/></Relationships>
</file>

<file path=ppt/slides/_rels/slide134.xml.rels><?xml version="1.0" encoding="UTF-8" standalone="yes"?>
<Relationships xmlns="http://schemas.openxmlformats.org/package/2006/relationships"><Relationship Id="rId3" Type="http://schemas.openxmlformats.org/officeDocument/2006/relationships/notesSlide" Target="../notesSlides/notesSlide77.xml"/><Relationship Id="rId7" Type="http://schemas.openxmlformats.org/officeDocument/2006/relationships/image" Target="../media/image10.png"/><Relationship Id="rId2" Type="http://schemas.openxmlformats.org/officeDocument/2006/relationships/slideLayout" Target="../slideLayouts/slideLayout7.xml"/><Relationship Id="rId1" Type="http://schemas.openxmlformats.org/officeDocument/2006/relationships/tags" Target="../tags/tag7.xml"/><Relationship Id="rId6" Type="http://schemas.openxmlformats.org/officeDocument/2006/relationships/image" Target="../media/image9.png"/><Relationship Id="rId5" Type="http://schemas.openxmlformats.org/officeDocument/2006/relationships/image" Target="../media/image4.png"/><Relationship Id="rId4" Type="http://schemas.openxmlformats.org/officeDocument/2006/relationships/image" Target="../media/image81.pn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audio" Target="../media/audio1.wav"/><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3" Type="http://schemas.openxmlformats.org/officeDocument/2006/relationships/notesSlide" Target="../notesSlides/notesSlide79.xml"/><Relationship Id="rId7" Type="http://schemas.openxmlformats.org/officeDocument/2006/relationships/image" Target="../media/image10.png"/><Relationship Id="rId2" Type="http://schemas.openxmlformats.org/officeDocument/2006/relationships/slideLayout" Target="../slideLayouts/slideLayout7.xml"/><Relationship Id="rId1" Type="http://schemas.openxmlformats.org/officeDocument/2006/relationships/tags" Target="../tags/tag8.xml"/><Relationship Id="rId6" Type="http://schemas.openxmlformats.org/officeDocument/2006/relationships/image" Target="../media/image9.png"/><Relationship Id="rId5" Type="http://schemas.openxmlformats.org/officeDocument/2006/relationships/image" Target="../media/image4.png"/><Relationship Id="rId4" Type="http://schemas.openxmlformats.org/officeDocument/2006/relationships/image" Target="../media/image76.wmf"/></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7.xml"/><Relationship Id="rId1" Type="http://schemas.openxmlformats.org/officeDocument/2006/relationships/tags" Target="../tags/tag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1.xml.rels><?xml version="1.0" encoding="UTF-8" standalone="yes"?>
<Relationships xmlns="http://schemas.openxmlformats.org/package/2006/relationships"><Relationship Id="rId3" Type="http://schemas.openxmlformats.org/officeDocument/2006/relationships/oleObject" Target="../embeddings/oleObject184.bin"/><Relationship Id="rId2" Type="http://schemas.openxmlformats.org/officeDocument/2006/relationships/slideLayout" Target="../slideLayouts/slideLayout7.xml"/><Relationship Id="rId1" Type="http://schemas.openxmlformats.org/officeDocument/2006/relationships/vmlDrawing" Target="../drawings/vmlDrawing30.vml"/><Relationship Id="rId4" Type="http://schemas.openxmlformats.org/officeDocument/2006/relationships/image" Target="../media/image83.png"/></Relationships>
</file>

<file path=ppt/slides/_rels/slide142.xml.rels><?xml version="1.0" encoding="UTF-8" standalone="yes"?>
<Relationships xmlns="http://schemas.openxmlformats.org/package/2006/relationships"><Relationship Id="rId3" Type="http://schemas.openxmlformats.org/officeDocument/2006/relationships/oleObject" Target="../embeddings/oleObject185.bin"/><Relationship Id="rId2" Type="http://schemas.openxmlformats.org/officeDocument/2006/relationships/slideLayout" Target="../slideLayouts/slideLayout7.xml"/><Relationship Id="rId1" Type="http://schemas.openxmlformats.org/officeDocument/2006/relationships/vmlDrawing" Target="../drawings/vmlDrawing31.vml"/><Relationship Id="rId4" Type="http://schemas.openxmlformats.org/officeDocument/2006/relationships/image" Target="../media/image83.png"/></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15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15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15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4.xml"/><Relationship Id="rId1" Type="http://schemas.openxmlformats.org/officeDocument/2006/relationships/slideLayout" Target="../slideLayouts/slideLayout7.xml"/><Relationship Id="rId6" Type="http://schemas.openxmlformats.org/officeDocument/2006/relationships/image" Target="../media/image84.png"/><Relationship Id="rId5" Type="http://schemas.openxmlformats.org/officeDocument/2006/relationships/image" Target="../media/image10.png"/><Relationship Id="rId4" Type="http://schemas.openxmlformats.org/officeDocument/2006/relationships/image" Target="../media/image9.png"/></Relationships>
</file>

<file path=ppt/slides/_rels/slide15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84.png"/><Relationship Id="rId5" Type="http://schemas.openxmlformats.org/officeDocument/2006/relationships/image" Target="../media/image430.png"/><Relationship Id="rId4" Type="http://schemas.openxmlformats.org/officeDocument/2006/relationships/image" Target="../media/image10.png"/></Relationships>
</file>

<file path=ppt/slides/_rels/slide155.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3" Type="http://schemas.openxmlformats.org/officeDocument/2006/relationships/hyperlink" Target="http://www.redblobgames.com/pathfinding/a-star/introduction.html" TargetMode="External"/><Relationship Id="rId2" Type="http://schemas.openxmlformats.org/officeDocument/2006/relationships/notesSlide" Target="../notesSlides/notesSlide85.xml"/><Relationship Id="rId1" Type="http://schemas.openxmlformats.org/officeDocument/2006/relationships/slideLayout" Target="../slideLayouts/slideLayout7.xml"/><Relationship Id="rId4" Type="http://schemas.openxmlformats.org/officeDocument/2006/relationships/image" Target="../media/image96.png"/></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3" Type="http://schemas.openxmlformats.org/officeDocument/2006/relationships/oleObject" Target="../embeddings/oleObject186.bin"/><Relationship Id="rId2" Type="http://schemas.openxmlformats.org/officeDocument/2006/relationships/slideLayout" Target="../slideLayouts/slideLayout7.xml"/><Relationship Id="rId1" Type="http://schemas.openxmlformats.org/officeDocument/2006/relationships/vmlDrawing" Target="../drawings/vmlDrawing32.vml"/><Relationship Id="rId4" Type="http://schemas.openxmlformats.org/officeDocument/2006/relationships/image" Target="../media/image98.wmf"/></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7.xml"/><Relationship Id="rId1" Type="http://schemas.openxmlformats.org/officeDocument/2006/relationships/vmlDrawing" Target="../drawings/vmlDrawing2.vml"/><Relationship Id="rId5" Type="http://schemas.openxmlformats.org/officeDocument/2006/relationships/image" Target="../media/image14.emf"/><Relationship Id="rId4" Type="http://schemas.openxmlformats.org/officeDocument/2006/relationships/oleObject" Target="../embeddings/oleObject3.bin"/></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7.xml"/><Relationship Id="rId1" Type="http://schemas.openxmlformats.org/officeDocument/2006/relationships/tags" Target="../tags/tag3.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7" Type="http://schemas.openxmlformats.org/officeDocument/2006/relationships/image" Target="../media/image3.wmf"/><Relationship Id="rId2" Type="http://schemas.openxmlformats.org/officeDocument/2006/relationships/slideLayout" Target="../slideLayouts/slideLayout14.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2.wmf"/><Relationship Id="rId4" Type="http://schemas.openxmlformats.org/officeDocument/2006/relationships/oleObject" Target="../embeddings/oleObject1.bin"/></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5.emf"/><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7.xml"/><Relationship Id="rId1" Type="http://schemas.openxmlformats.org/officeDocument/2006/relationships/vmlDrawing" Target="../drawings/vmlDrawing3.vml"/><Relationship Id="rId6" Type="http://schemas.openxmlformats.org/officeDocument/2006/relationships/image" Target="../media/image18.wmf"/><Relationship Id="rId5" Type="http://schemas.openxmlformats.org/officeDocument/2006/relationships/oleObject" Target="../embeddings/oleObject5.bin"/><Relationship Id="rId4" Type="http://schemas.openxmlformats.org/officeDocument/2006/relationships/image" Target="../media/image17.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7.xml"/><Relationship Id="rId1" Type="http://schemas.openxmlformats.org/officeDocument/2006/relationships/vmlDrawing" Target="../drawings/vmlDrawing4.vml"/><Relationship Id="rId6" Type="http://schemas.openxmlformats.org/officeDocument/2006/relationships/image" Target="../media/image18.wmf"/><Relationship Id="rId5" Type="http://schemas.openxmlformats.org/officeDocument/2006/relationships/oleObject" Target="../embeddings/oleObject7.bin"/><Relationship Id="rId4" Type="http://schemas.openxmlformats.org/officeDocument/2006/relationships/image" Target="../media/image19.emf"/></Relationships>
</file>

<file path=ppt/slides/_rels/slide31.xml.rels><?xml version="1.0" encoding="UTF-8" standalone="yes"?>
<Relationships xmlns="http://schemas.openxmlformats.org/package/2006/relationships"><Relationship Id="rId8" Type="http://schemas.openxmlformats.org/officeDocument/2006/relationships/image" Target="../media/image21.wmf"/><Relationship Id="rId3" Type="http://schemas.openxmlformats.org/officeDocument/2006/relationships/oleObject" Target="../embeddings/oleObject8.bin"/><Relationship Id="rId7" Type="http://schemas.openxmlformats.org/officeDocument/2006/relationships/oleObject" Target="../embeddings/oleObject10.bin"/><Relationship Id="rId12" Type="http://schemas.openxmlformats.org/officeDocument/2006/relationships/image" Target="../media/image23.wmf"/><Relationship Id="rId2" Type="http://schemas.openxmlformats.org/officeDocument/2006/relationships/slideLayout" Target="../slideLayouts/slideLayout7.xml"/><Relationship Id="rId1" Type="http://schemas.openxmlformats.org/officeDocument/2006/relationships/vmlDrawing" Target="../drawings/vmlDrawing5.vml"/><Relationship Id="rId6" Type="http://schemas.openxmlformats.org/officeDocument/2006/relationships/image" Target="../media/image18.wmf"/><Relationship Id="rId11" Type="http://schemas.openxmlformats.org/officeDocument/2006/relationships/oleObject" Target="../embeddings/oleObject12.bin"/><Relationship Id="rId5" Type="http://schemas.openxmlformats.org/officeDocument/2006/relationships/oleObject" Target="../embeddings/oleObject9.bin"/><Relationship Id="rId10" Type="http://schemas.openxmlformats.org/officeDocument/2006/relationships/image" Target="../media/image22.wmf"/><Relationship Id="rId4" Type="http://schemas.openxmlformats.org/officeDocument/2006/relationships/image" Target="../media/image20.emf"/><Relationship Id="rId9" Type="http://schemas.openxmlformats.org/officeDocument/2006/relationships/oleObject" Target="../embeddings/oleObject11.bin"/></Relationships>
</file>

<file path=ppt/slides/_rels/slide32.xml.rels><?xml version="1.0" encoding="UTF-8" standalone="yes"?>
<Relationships xmlns="http://schemas.openxmlformats.org/package/2006/relationships"><Relationship Id="rId8" Type="http://schemas.openxmlformats.org/officeDocument/2006/relationships/image" Target="../media/image22.wmf"/><Relationship Id="rId3" Type="http://schemas.openxmlformats.org/officeDocument/2006/relationships/oleObject" Target="../embeddings/oleObject13.bin"/><Relationship Id="rId7" Type="http://schemas.openxmlformats.org/officeDocument/2006/relationships/oleObject" Target="../embeddings/oleObject15.bin"/><Relationship Id="rId12" Type="http://schemas.openxmlformats.org/officeDocument/2006/relationships/image" Target="../media/image24.emf"/><Relationship Id="rId2" Type="http://schemas.openxmlformats.org/officeDocument/2006/relationships/slideLayout" Target="../slideLayouts/slideLayout7.xml"/><Relationship Id="rId1" Type="http://schemas.openxmlformats.org/officeDocument/2006/relationships/vmlDrawing" Target="../drawings/vmlDrawing6.vml"/><Relationship Id="rId6" Type="http://schemas.openxmlformats.org/officeDocument/2006/relationships/image" Target="../media/image21.wmf"/><Relationship Id="rId11" Type="http://schemas.openxmlformats.org/officeDocument/2006/relationships/oleObject" Target="../embeddings/oleObject17.bin"/><Relationship Id="rId5" Type="http://schemas.openxmlformats.org/officeDocument/2006/relationships/oleObject" Target="../embeddings/oleObject14.bin"/><Relationship Id="rId10" Type="http://schemas.openxmlformats.org/officeDocument/2006/relationships/image" Target="../media/image23.wmf"/><Relationship Id="rId4" Type="http://schemas.openxmlformats.org/officeDocument/2006/relationships/image" Target="../media/image18.wmf"/><Relationship Id="rId9" Type="http://schemas.openxmlformats.org/officeDocument/2006/relationships/oleObject" Target="../embeddings/oleObject16.bin"/></Relationships>
</file>

<file path=ppt/slides/_rels/slide33.xml.rels><?xml version="1.0" encoding="UTF-8" standalone="yes"?>
<Relationships xmlns="http://schemas.openxmlformats.org/package/2006/relationships"><Relationship Id="rId8" Type="http://schemas.openxmlformats.org/officeDocument/2006/relationships/image" Target="../media/image21.wmf"/><Relationship Id="rId3" Type="http://schemas.openxmlformats.org/officeDocument/2006/relationships/oleObject" Target="../embeddings/oleObject18.bin"/><Relationship Id="rId7" Type="http://schemas.openxmlformats.org/officeDocument/2006/relationships/oleObject" Target="../embeddings/oleObject20.bin"/><Relationship Id="rId12" Type="http://schemas.openxmlformats.org/officeDocument/2006/relationships/image" Target="../media/image23.wmf"/><Relationship Id="rId2" Type="http://schemas.openxmlformats.org/officeDocument/2006/relationships/slideLayout" Target="../slideLayouts/slideLayout7.xml"/><Relationship Id="rId1" Type="http://schemas.openxmlformats.org/officeDocument/2006/relationships/vmlDrawing" Target="../drawings/vmlDrawing7.vml"/><Relationship Id="rId6" Type="http://schemas.openxmlformats.org/officeDocument/2006/relationships/image" Target="../media/image18.wmf"/><Relationship Id="rId11" Type="http://schemas.openxmlformats.org/officeDocument/2006/relationships/oleObject" Target="../embeddings/oleObject22.bin"/><Relationship Id="rId5" Type="http://schemas.openxmlformats.org/officeDocument/2006/relationships/oleObject" Target="../embeddings/oleObject19.bin"/><Relationship Id="rId10" Type="http://schemas.openxmlformats.org/officeDocument/2006/relationships/image" Target="../media/image22.wmf"/><Relationship Id="rId4" Type="http://schemas.openxmlformats.org/officeDocument/2006/relationships/image" Target="../media/image19.emf"/><Relationship Id="rId9" Type="http://schemas.openxmlformats.org/officeDocument/2006/relationships/oleObject" Target="../embeddings/oleObject21.bin"/></Relationships>
</file>

<file path=ppt/slides/_rels/slide34.xml.rels><?xml version="1.0" encoding="UTF-8" standalone="yes"?>
<Relationships xmlns="http://schemas.openxmlformats.org/package/2006/relationships"><Relationship Id="rId8" Type="http://schemas.openxmlformats.org/officeDocument/2006/relationships/image" Target="../media/image21.wmf"/><Relationship Id="rId13" Type="http://schemas.openxmlformats.org/officeDocument/2006/relationships/oleObject" Target="../embeddings/oleObject28.bin"/><Relationship Id="rId18" Type="http://schemas.openxmlformats.org/officeDocument/2006/relationships/image" Target="../media/image27.wmf"/><Relationship Id="rId3" Type="http://schemas.openxmlformats.org/officeDocument/2006/relationships/oleObject" Target="../embeddings/oleObject23.bin"/><Relationship Id="rId7" Type="http://schemas.openxmlformats.org/officeDocument/2006/relationships/oleObject" Target="../embeddings/oleObject25.bin"/><Relationship Id="rId12" Type="http://schemas.openxmlformats.org/officeDocument/2006/relationships/image" Target="../media/image23.wmf"/><Relationship Id="rId17" Type="http://schemas.openxmlformats.org/officeDocument/2006/relationships/oleObject" Target="../embeddings/oleObject30.bin"/><Relationship Id="rId2" Type="http://schemas.openxmlformats.org/officeDocument/2006/relationships/slideLayout" Target="../slideLayouts/slideLayout7.xml"/><Relationship Id="rId16" Type="http://schemas.openxmlformats.org/officeDocument/2006/relationships/image" Target="../media/image26.wmf"/><Relationship Id="rId1" Type="http://schemas.openxmlformats.org/officeDocument/2006/relationships/vmlDrawing" Target="../drawings/vmlDrawing8.vml"/><Relationship Id="rId6" Type="http://schemas.openxmlformats.org/officeDocument/2006/relationships/image" Target="../media/image20.emf"/><Relationship Id="rId11" Type="http://schemas.openxmlformats.org/officeDocument/2006/relationships/oleObject" Target="../embeddings/oleObject27.bin"/><Relationship Id="rId5" Type="http://schemas.openxmlformats.org/officeDocument/2006/relationships/oleObject" Target="../embeddings/oleObject24.bin"/><Relationship Id="rId15" Type="http://schemas.openxmlformats.org/officeDocument/2006/relationships/oleObject" Target="../embeddings/oleObject29.bin"/><Relationship Id="rId10" Type="http://schemas.openxmlformats.org/officeDocument/2006/relationships/image" Target="../media/image22.wmf"/><Relationship Id="rId4" Type="http://schemas.openxmlformats.org/officeDocument/2006/relationships/image" Target="../media/image18.wmf"/><Relationship Id="rId9" Type="http://schemas.openxmlformats.org/officeDocument/2006/relationships/oleObject" Target="../embeddings/oleObject26.bin"/><Relationship Id="rId14" Type="http://schemas.openxmlformats.org/officeDocument/2006/relationships/image" Target="../media/image25.wmf"/></Relationships>
</file>

<file path=ppt/slides/_rels/slide35.xml.rels><?xml version="1.0" encoding="UTF-8" standalone="yes"?>
<Relationships xmlns="http://schemas.openxmlformats.org/package/2006/relationships"><Relationship Id="rId8" Type="http://schemas.openxmlformats.org/officeDocument/2006/relationships/image" Target="../media/image22.wmf"/><Relationship Id="rId13" Type="http://schemas.openxmlformats.org/officeDocument/2006/relationships/oleObject" Target="../embeddings/oleObject36.bin"/><Relationship Id="rId18" Type="http://schemas.openxmlformats.org/officeDocument/2006/relationships/image" Target="../media/image24.emf"/><Relationship Id="rId3" Type="http://schemas.openxmlformats.org/officeDocument/2006/relationships/oleObject" Target="../embeddings/oleObject31.bin"/><Relationship Id="rId7" Type="http://schemas.openxmlformats.org/officeDocument/2006/relationships/oleObject" Target="../embeddings/oleObject33.bin"/><Relationship Id="rId12" Type="http://schemas.openxmlformats.org/officeDocument/2006/relationships/image" Target="../media/image25.wmf"/><Relationship Id="rId17" Type="http://schemas.openxmlformats.org/officeDocument/2006/relationships/oleObject" Target="../embeddings/oleObject38.bin"/><Relationship Id="rId2" Type="http://schemas.openxmlformats.org/officeDocument/2006/relationships/slideLayout" Target="../slideLayouts/slideLayout7.xml"/><Relationship Id="rId16" Type="http://schemas.openxmlformats.org/officeDocument/2006/relationships/image" Target="../media/image27.wmf"/><Relationship Id="rId1" Type="http://schemas.openxmlformats.org/officeDocument/2006/relationships/vmlDrawing" Target="../drawings/vmlDrawing9.vml"/><Relationship Id="rId6" Type="http://schemas.openxmlformats.org/officeDocument/2006/relationships/image" Target="../media/image21.wmf"/><Relationship Id="rId11" Type="http://schemas.openxmlformats.org/officeDocument/2006/relationships/oleObject" Target="../embeddings/oleObject35.bin"/><Relationship Id="rId5" Type="http://schemas.openxmlformats.org/officeDocument/2006/relationships/oleObject" Target="../embeddings/oleObject32.bin"/><Relationship Id="rId15" Type="http://schemas.openxmlformats.org/officeDocument/2006/relationships/oleObject" Target="../embeddings/oleObject37.bin"/><Relationship Id="rId10" Type="http://schemas.openxmlformats.org/officeDocument/2006/relationships/image" Target="../media/image23.wmf"/><Relationship Id="rId4" Type="http://schemas.openxmlformats.org/officeDocument/2006/relationships/image" Target="../media/image18.wmf"/><Relationship Id="rId9" Type="http://schemas.openxmlformats.org/officeDocument/2006/relationships/oleObject" Target="../embeddings/oleObject34.bin"/><Relationship Id="rId14" Type="http://schemas.openxmlformats.org/officeDocument/2006/relationships/image" Target="../media/image26.wmf"/></Relationships>
</file>

<file path=ppt/slides/_rels/slide36.xml.rels><?xml version="1.0" encoding="UTF-8" standalone="yes"?>
<Relationships xmlns="http://schemas.openxmlformats.org/package/2006/relationships"><Relationship Id="rId8" Type="http://schemas.openxmlformats.org/officeDocument/2006/relationships/image" Target="../media/image22.wmf"/><Relationship Id="rId13" Type="http://schemas.openxmlformats.org/officeDocument/2006/relationships/oleObject" Target="../embeddings/oleObject44.bin"/><Relationship Id="rId18" Type="http://schemas.openxmlformats.org/officeDocument/2006/relationships/image" Target="../media/image19.emf"/><Relationship Id="rId3" Type="http://schemas.openxmlformats.org/officeDocument/2006/relationships/oleObject" Target="../embeddings/oleObject39.bin"/><Relationship Id="rId7" Type="http://schemas.openxmlformats.org/officeDocument/2006/relationships/oleObject" Target="../embeddings/oleObject41.bin"/><Relationship Id="rId12" Type="http://schemas.openxmlformats.org/officeDocument/2006/relationships/image" Target="../media/image25.wmf"/><Relationship Id="rId17" Type="http://schemas.openxmlformats.org/officeDocument/2006/relationships/oleObject" Target="../embeddings/oleObject46.bin"/><Relationship Id="rId2" Type="http://schemas.openxmlformats.org/officeDocument/2006/relationships/slideLayout" Target="../slideLayouts/slideLayout7.xml"/><Relationship Id="rId16" Type="http://schemas.openxmlformats.org/officeDocument/2006/relationships/image" Target="../media/image27.wmf"/><Relationship Id="rId1" Type="http://schemas.openxmlformats.org/officeDocument/2006/relationships/vmlDrawing" Target="../drawings/vmlDrawing10.vml"/><Relationship Id="rId6" Type="http://schemas.openxmlformats.org/officeDocument/2006/relationships/image" Target="../media/image21.wmf"/><Relationship Id="rId11" Type="http://schemas.openxmlformats.org/officeDocument/2006/relationships/oleObject" Target="../embeddings/oleObject43.bin"/><Relationship Id="rId5" Type="http://schemas.openxmlformats.org/officeDocument/2006/relationships/oleObject" Target="../embeddings/oleObject40.bin"/><Relationship Id="rId15" Type="http://schemas.openxmlformats.org/officeDocument/2006/relationships/oleObject" Target="../embeddings/oleObject45.bin"/><Relationship Id="rId10" Type="http://schemas.openxmlformats.org/officeDocument/2006/relationships/image" Target="../media/image23.wmf"/><Relationship Id="rId19" Type="http://schemas.openxmlformats.org/officeDocument/2006/relationships/oleObject" Target="../embeddings/oleObject47.bin"/><Relationship Id="rId4" Type="http://schemas.openxmlformats.org/officeDocument/2006/relationships/image" Target="../media/image18.wmf"/><Relationship Id="rId9" Type="http://schemas.openxmlformats.org/officeDocument/2006/relationships/oleObject" Target="../embeddings/oleObject42.bin"/><Relationship Id="rId14" Type="http://schemas.openxmlformats.org/officeDocument/2006/relationships/image" Target="../media/image26.wmf"/></Relationships>
</file>

<file path=ppt/slides/_rels/slide37.xml.rels><?xml version="1.0" encoding="UTF-8" standalone="yes"?>
<Relationships xmlns="http://schemas.openxmlformats.org/package/2006/relationships"><Relationship Id="rId8" Type="http://schemas.openxmlformats.org/officeDocument/2006/relationships/image" Target="../media/image22.wmf"/><Relationship Id="rId13" Type="http://schemas.openxmlformats.org/officeDocument/2006/relationships/oleObject" Target="../embeddings/oleObject53.bin"/><Relationship Id="rId18" Type="http://schemas.openxmlformats.org/officeDocument/2006/relationships/image" Target="../media/image20.emf"/><Relationship Id="rId3" Type="http://schemas.openxmlformats.org/officeDocument/2006/relationships/oleObject" Target="../embeddings/oleObject48.bin"/><Relationship Id="rId21" Type="http://schemas.openxmlformats.org/officeDocument/2006/relationships/oleObject" Target="../embeddings/oleObject57.bin"/><Relationship Id="rId7" Type="http://schemas.openxmlformats.org/officeDocument/2006/relationships/oleObject" Target="../embeddings/oleObject50.bin"/><Relationship Id="rId12" Type="http://schemas.openxmlformats.org/officeDocument/2006/relationships/image" Target="../media/image25.wmf"/><Relationship Id="rId17" Type="http://schemas.openxmlformats.org/officeDocument/2006/relationships/oleObject" Target="../embeddings/oleObject55.bin"/><Relationship Id="rId2" Type="http://schemas.openxmlformats.org/officeDocument/2006/relationships/slideLayout" Target="../slideLayouts/slideLayout7.xml"/><Relationship Id="rId16" Type="http://schemas.openxmlformats.org/officeDocument/2006/relationships/image" Target="../media/image27.wmf"/><Relationship Id="rId20" Type="http://schemas.openxmlformats.org/officeDocument/2006/relationships/image" Target="../media/image28.wmf"/><Relationship Id="rId1" Type="http://schemas.openxmlformats.org/officeDocument/2006/relationships/vmlDrawing" Target="../drawings/vmlDrawing11.vml"/><Relationship Id="rId6" Type="http://schemas.openxmlformats.org/officeDocument/2006/relationships/image" Target="../media/image21.wmf"/><Relationship Id="rId11" Type="http://schemas.openxmlformats.org/officeDocument/2006/relationships/oleObject" Target="../embeddings/oleObject52.bin"/><Relationship Id="rId5" Type="http://schemas.openxmlformats.org/officeDocument/2006/relationships/oleObject" Target="../embeddings/oleObject49.bin"/><Relationship Id="rId15" Type="http://schemas.openxmlformats.org/officeDocument/2006/relationships/oleObject" Target="../embeddings/oleObject54.bin"/><Relationship Id="rId10" Type="http://schemas.openxmlformats.org/officeDocument/2006/relationships/image" Target="../media/image23.wmf"/><Relationship Id="rId19" Type="http://schemas.openxmlformats.org/officeDocument/2006/relationships/oleObject" Target="../embeddings/oleObject56.bin"/><Relationship Id="rId4" Type="http://schemas.openxmlformats.org/officeDocument/2006/relationships/image" Target="../media/image18.wmf"/><Relationship Id="rId9" Type="http://schemas.openxmlformats.org/officeDocument/2006/relationships/oleObject" Target="../embeddings/oleObject51.bin"/><Relationship Id="rId14" Type="http://schemas.openxmlformats.org/officeDocument/2006/relationships/image" Target="../media/image26.wmf"/><Relationship Id="rId22" Type="http://schemas.openxmlformats.org/officeDocument/2006/relationships/image" Target="../media/image29.wmf"/></Relationships>
</file>

<file path=ppt/slides/_rels/slide38.xml.rels><?xml version="1.0" encoding="UTF-8" standalone="yes"?>
<Relationships xmlns="http://schemas.openxmlformats.org/package/2006/relationships"><Relationship Id="rId8" Type="http://schemas.openxmlformats.org/officeDocument/2006/relationships/image" Target="../media/image22.wmf"/><Relationship Id="rId13" Type="http://schemas.openxmlformats.org/officeDocument/2006/relationships/oleObject" Target="../embeddings/oleObject63.bin"/><Relationship Id="rId18" Type="http://schemas.openxmlformats.org/officeDocument/2006/relationships/image" Target="../media/image30.wmf"/><Relationship Id="rId3" Type="http://schemas.openxmlformats.org/officeDocument/2006/relationships/oleObject" Target="../embeddings/oleObject58.bin"/><Relationship Id="rId21" Type="http://schemas.openxmlformats.org/officeDocument/2006/relationships/oleObject" Target="../embeddings/oleObject67.bin"/><Relationship Id="rId7" Type="http://schemas.openxmlformats.org/officeDocument/2006/relationships/oleObject" Target="../embeddings/oleObject60.bin"/><Relationship Id="rId12" Type="http://schemas.openxmlformats.org/officeDocument/2006/relationships/image" Target="../media/image25.wmf"/><Relationship Id="rId17" Type="http://schemas.openxmlformats.org/officeDocument/2006/relationships/oleObject" Target="../embeddings/oleObject65.bin"/><Relationship Id="rId2" Type="http://schemas.openxmlformats.org/officeDocument/2006/relationships/slideLayout" Target="../slideLayouts/slideLayout7.xml"/><Relationship Id="rId16" Type="http://schemas.openxmlformats.org/officeDocument/2006/relationships/image" Target="../media/image27.wmf"/><Relationship Id="rId20" Type="http://schemas.openxmlformats.org/officeDocument/2006/relationships/image" Target="../media/image31.wmf"/><Relationship Id="rId1" Type="http://schemas.openxmlformats.org/officeDocument/2006/relationships/vmlDrawing" Target="../drawings/vmlDrawing12.vml"/><Relationship Id="rId6" Type="http://schemas.openxmlformats.org/officeDocument/2006/relationships/image" Target="../media/image21.wmf"/><Relationship Id="rId11" Type="http://schemas.openxmlformats.org/officeDocument/2006/relationships/oleObject" Target="../embeddings/oleObject62.bin"/><Relationship Id="rId5" Type="http://schemas.openxmlformats.org/officeDocument/2006/relationships/oleObject" Target="../embeddings/oleObject59.bin"/><Relationship Id="rId15" Type="http://schemas.openxmlformats.org/officeDocument/2006/relationships/oleObject" Target="../embeddings/oleObject64.bin"/><Relationship Id="rId10" Type="http://schemas.openxmlformats.org/officeDocument/2006/relationships/image" Target="../media/image23.wmf"/><Relationship Id="rId19" Type="http://schemas.openxmlformats.org/officeDocument/2006/relationships/oleObject" Target="../embeddings/oleObject66.bin"/><Relationship Id="rId4" Type="http://schemas.openxmlformats.org/officeDocument/2006/relationships/image" Target="../media/image18.wmf"/><Relationship Id="rId9" Type="http://schemas.openxmlformats.org/officeDocument/2006/relationships/oleObject" Target="../embeddings/oleObject61.bin"/><Relationship Id="rId14" Type="http://schemas.openxmlformats.org/officeDocument/2006/relationships/image" Target="../media/image26.wmf"/><Relationship Id="rId22" Type="http://schemas.openxmlformats.org/officeDocument/2006/relationships/image" Target="../media/image24.emf"/></Relationships>
</file>

<file path=ppt/slides/_rels/slide39.xml.rels><?xml version="1.0" encoding="UTF-8" standalone="yes"?>
<Relationships xmlns="http://schemas.openxmlformats.org/package/2006/relationships"><Relationship Id="rId8" Type="http://schemas.openxmlformats.org/officeDocument/2006/relationships/image" Target="../media/image22.wmf"/><Relationship Id="rId13" Type="http://schemas.openxmlformats.org/officeDocument/2006/relationships/oleObject" Target="../embeddings/oleObject73.bin"/><Relationship Id="rId18" Type="http://schemas.openxmlformats.org/officeDocument/2006/relationships/image" Target="../media/image32.wmf"/><Relationship Id="rId3" Type="http://schemas.openxmlformats.org/officeDocument/2006/relationships/oleObject" Target="../embeddings/oleObject68.bin"/><Relationship Id="rId21" Type="http://schemas.openxmlformats.org/officeDocument/2006/relationships/oleObject" Target="../embeddings/oleObject77.bin"/><Relationship Id="rId7" Type="http://schemas.openxmlformats.org/officeDocument/2006/relationships/oleObject" Target="../embeddings/oleObject70.bin"/><Relationship Id="rId12" Type="http://schemas.openxmlformats.org/officeDocument/2006/relationships/image" Target="../media/image25.wmf"/><Relationship Id="rId17" Type="http://schemas.openxmlformats.org/officeDocument/2006/relationships/oleObject" Target="../embeddings/oleObject75.bin"/><Relationship Id="rId2" Type="http://schemas.openxmlformats.org/officeDocument/2006/relationships/slideLayout" Target="../slideLayouts/slideLayout7.xml"/><Relationship Id="rId16" Type="http://schemas.openxmlformats.org/officeDocument/2006/relationships/image" Target="../media/image27.wmf"/><Relationship Id="rId20" Type="http://schemas.openxmlformats.org/officeDocument/2006/relationships/image" Target="../media/image33.wmf"/><Relationship Id="rId1" Type="http://schemas.openxmlformats.org/officeDocument/2006/relationships/vmlDrawing" Target="../drawings/vmlDrawing13.vml"/><Relationship Id="rId6" Type="http://schemas.openxmlformats.org/officeDocument/2006/relationships/image" Target="../media/image21.wmf"/><Relationship Id="rId11" Type="http://schemas.openxmlformats.org/officeDocument/2006/relationships/oleObject" Target="../embeddings/oleObject72.bin"/><Relationship Id="rId5" Type="http://schemas.openxmlformats.org/officeDocument/2006/relationships/oleObject" Target="../embeddings/oleObject69.bin"/><Relationship Id="rId15" Type="http://schemas.openxmlformats.org/officeDocument/2006/relationships/oleObject" Target="../embeddings/oleObject74.bin"/><Relationship Id="rId10" Type="http://schemas.openxmlformats.org/officeDocument/2006/relationships/image" Target="../media/image23.wmf"/><Relationship Id="rId19" Type="http://schemas.openxmlformats.org/officeDocument/2006/relationships/oleObject" Target="../embeddings/oleObject76.bin"/><Relationship Id="rId4" Type="http://schemas.openxmlformats.org/officeDocument/2006/relationships/image" Target="../media/image18.wmf"/><Relationship Id="rId9" Type="http://schemas.openxmlformats.org/officeDocument/2006/relationships/oleObject" Target="../embeddings/oleObject71.bin"/><Relationship Id="rId14" Type="http://schemas.openxmlformats.org/officeDocument/2006/relationships/image" Target="../media/image26.wmf"/><Relationship Id="rId22" Type="http://schemas.openxmlformats.org/officeDocument/2006/relationships/image" Target="../media/image19.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8" Type="http://schemas.openxmlformats.org/officeDocument/2006/relationships/image" Target="../media/image22.wmf"/><Relationship Id="rId13" Type="http://schemas.openxmlformats.org/officeDocument/2006/relationships/oleObject" Target="../embeddings/oleObject83.bin"/><Relationship Id="rId18" Type="http://schemas.openxmlformats.org/officeDocument/2006/relationships/image" Target="../media/image34.wmf"/><Relationship Id="rId3" Type="http://schemas.openxmlformats.org/officeDocument/2006/relationships/oleObject" Target="../embeddings/oleObject78.bin"/><Relationship Id="rId21" Type="http://schemas.openxmlformats.org/officeDocument/2006/relationships/oleObject" Target="../embeddings/oleObject87.bin"/><Relationship Id="rId7" Type="http://schemas.openxmlformats.org/officeDocument/2006/relationships/oleObject" Target="../embeddings/oleObject80.bin"/><Relationship Id="rId12" Type="http://schemas.openxmlformats.org/officeDocument/2006/relationships/image" Target="../media/image25.wmf"/><Relationship Id="rId17" Type="http://schemas.openxmlformats.org/officeDocument/2006/relationships/oleObject" Target="../embeddings/oleObject85.bin"/><Relationship Id="rId2" Type="http://schemas.openxmlformats.org/officeDocument/2006/relationships/slideLayout" Target="../slideLayouts/slideLayout7.xml"/><Relationship Id="rId16" Type="http://schemas.openxmlformats.org/officeDocument/2006/relationships/image" Target="../media/image27.wmf"/><Relationship Id="rId20" Type="http://schemas.openxmlformats.org/officeDocument/2006/relationships/image" Target="../media/image35.wmf"/><Relationship Id="rId1" Type="http://schemas.openxmlformats.org/officeDocument/2006/relationships/vmlDrawing" Target="../drawings/vmlDrawing14.vml"/><Relationship Id="rId6" Type="http://schemas.openxmlformats.org/officeDocument/2006/relationships/image" Target="../media/image21.wmf"/><Relationship Id="rId11" Type="http://schemas.openxmlformats.org/officeDocument/2006/relationships/oleObject" Target="../embeddings/oleObject82.bin"/><Relationship Id="rId24" Type="http://schemas.openxmlformats.org/officeDocument/2006/relationships/image" Target="../media/image36.wmf"/><Relationship Id="rId5" Type="http://schemas.openxmlformats.org/officeDocument/2006/relationships/oleObject" Target="../embeddings/oleObject79.bin"/><Relationship Id="rId15" Type="http://schemas.openxmlformats.org/officeDocument/2006/relationships/oleObject" Target="../embeddings/oleObject84.bin"/><Relationship Id="rId23" Type="http://schemas.openxmlformats.org/officeDocument/2006/relationships/oleObject" Target="../embeddings/oleObject88.bin"/><Relationship Id="rId10" Type="http://schemas.openxmlformats.org/officeDocument/2006/relationships/image" Target="../media/image23.wmf"/><Relationship Id="rId19" Type="http://schemas.openxmlformats.org/officeDocument/2006/relationships/oleObject" Target="../embeddings/oleObject86.bin"/><Relationship Id="rId4" Type="http://schemas.openxmlformats.org/officeDocument/2006/relationships/image" Target="../media/image18.wmf"/><Relationship Id="rId9" Type="http://schemas.openxmlformats.org/officeDocument/2006/relationships/oleObject" Target="../embeddings/oleObject81.bin"/><Relationship Id="rId14" Type="http://schemas.openxmlformats.org/officeDocument/2006/relationships/image" Target="../media/image26.wmf"/><Relationship Id="rId22" Type="http://schemas.openxmlformats.org/officeDocument/2006/relationships/image" Target="../media/image20.emf"/></Relationships>
</file>

<file path=ppt/slides/_rels/slide41.xml.rels><?xml version="1.0" encoding="UTF-8" standalone="yes"?>
<Relationships xmlns="http://schemas.openxmlformats.org/package/2006/relationships"><Relationship Id="rId8" Type="http://schemas.openxmlformats.org/officeDocument/2006/relationships/image" Target="../media/image22.wmf"/><Relationship Id="rId13" Type="http://schemas.openxmlformats.org/officeDocument/2006/relationships/oleObject" Target="../embeddings/oleObject94.bin"/><Relationship Id="rId18" Type="http://schemas.openxmlformats.org/officeDocument/2006/relationships/image" Target="../media/image37.wmf"/><Relationship Id="rId3" Type="http://schemas.openxmlformats.org/officeDocument/2006/relationships/oleObject" Target="../embeddings/oleObject89.bin"/><Relationship Id="rId21" Type="http://schemas.openxmlformats.org/officeDocument/2006/relationships/oleObject" Target="../embeddings/oleObject98.bin"/><Relationship Id="rId7" Type="http://schemas.openxmlformats.org/officeDocument/2006/relationships/oleObject" Target="../embeddings/oleObject91.bin"/><Relationship Id="rId12" Type="http://schemas.openxmlformats.org/officeDocument/2006/relationships/image" Target="../media/image25.wmf"/><Relationship Id="rId17" Type="http://schemas.openxmlformats.org/officeDocument/2006/relationships/oleObject" Target="../embeddings/oleObject96.bin"/><Relationship Id="rId2" Type="http://schemas.openxmlformats.org/officeDocument/2006/relationships/slideLayout" Target="../slideLayouts/slideLayout7.xml"/><Relationship Id="rId16" Type="http://schemas.openxmlformats.org/officeDocument/2006/relationships/image" Target="../media/image27.wmf"/><Relationship Id="rId20" Type="http://schemas.openxmlformats.org/officeDocument/2006/relationships/image" Target="../media/image38.wmf"/><Relationship Id="rId1" Type="http://schemas.openxmlformats.org/officeDocument/2006/relationships/vmlDrawing" Target="../drawings/vmlDrawing15.vml"/><Relationship Id="rId6" Type="http://schemas.openxmlformats.org/officeDocument/2006/relationships/image" Target="../media/image21.wmf"/><Relationship Id="rId11" Type="http://schemas.openxmlformats.org/officeDocument/2006/relationships/oleObject" Target="../embeddings/oleObject93.bin"/><Relationship Id="rId24" Type="http://schemas.openxmlformats.org/officeDocument/2006/relationships/image" Target="../media/image24.emf"/><Relationship Id="rId5" Type="http://schemas.openxmlformats.org/officeDocument/2006/relationships/oleObject" Target="../embeddings/oleObject90.bin"/><Relationship Id="rId15" Type="http://schemas.openxmlformats.org/officeDocument/2006/relationships/oleObject" Target="../embeddings/oleObject95.bin"/><Relationship Id="rId23" Type="http://schemas.openxmlformats.org/officeDocument/2006/relationships/oleObject" Target="../embeddings/oleObject99.bin"/><Relationship Id="rId10" Type="http://schemas.openxmlformats.org/officeDocument/2006/relationships/image" Target="../media/image23.wmf"/><Relationship Id="rId19" Type="http://schemas.openxmlformats.org/officeDocument/2006/relationships/oleObject" Target="../embeddings/oleObject97.bin"/><Relationship Id="rId4" Type="http://schemas.openxmlformats.org/officeDocument/2006/relationships/image" Target="../media/image18.wmf"/><Relationship Id="rId9" Type="http://schemas.openxmlformats.org/officeDocument/2006/relationships/oleObject" Target="../embeddings/oleObject92.bin"/><Relationship Id="rId14" Type="http://schemas.openxmlformats.org/officeDocument/2006/relationships/image" Target="../media/image26.wmf"/><Relationship Id="rId22" Type="http://schemas.openxmlformats.org/officeDocument/2006/relationships/image" Target="../media/image39.wmf"/></Relationships>
</file>

<file path=ppt/slides/_rels/slide42.xml.rels><?xml version="1.0" encoding="UTF-8" standalone="yes"?>
<Relationships xmlns="http://schemas.openxmlformats.org/package/2006/relationships"><Relationship Id="rId8" Type="http://schemas.openxmlformats.org/officeDocument/2006/relationships/image" Target="../media/image22.wmf"/><Relationship Id="rId13" Type="http://schemas.openxmlformats.org/officeDocument/2006/relationships/oleObject" Target="../embeddings/oleObject105.bin"/><Relationship Id="rId18" Type="http://schemas.openxmlformats.org/officeDocument/2006/relationships/image" Target="../media/image37.wmf"/><Relationship Id="rId3" Type="http://schemas.openxmlformats.org/officeDocument/2006/relationships/oleObject" Target="../embeddings/oleObject100.bin"/><Relationship Id="rId21" Type="http://schemas.openxmlformats.org/officeDocument/2006/relationships/oleObject" Target="../embeddings/oleObject109.bin"/><Relationship Id="rId7" Type="http://schemas.openxmlformats.org/officeDocument/2006/relationships/oleObject" Target="../embeddings/oleObject102.bin"/><Relationship Id="rId12" Type="http://schemas.openxmlformats.org/officeDocument/2006/relationships/image" Target="../media/image25.wmf"/><Relationship Id="rId17" Type="http://schemas.openxmlformats.org/officeDocument/2006/relationships/oleObject" Target="../embeddings/oleObject107.bin"/><Relationship Id="rId2" Type="http://schemas.openxmlformats.org/officeDocument/2006/relationships/slideLayout" Target="../slideLayouts/slideLayout7.xml"/><Relationship Id="rId16" Type="http://schemas.openxmlformats.org/officeDocument/2006/relationships/image" Target="../media/image27.wmf"/><Relationship Id="rId20" Type="http://schemas.openxmlformats.org/officeDocument/2006/relationships/image" Target="../media/image40.wmf"/><Relationship Id="rId1" Type="http://schemas.openxmlformats.org/officeDocument/2006/relationships/vmlDrawing" Target="../drawings/vmlDrawing16.vml"/><Relationship Id="rId6" Type="http://schemas.openxmlformats.org/officeDocument/2006/relationships/image" Target="../media/image21.wmf"/><Relationship Id="rId11" Type="http://schemas.openxmlformats.org/officeDocument/2006/relationships/oleObject" Target="../embeddings/oleObject104.bin"/><Relationship Id="rId24" Type="http://schemas.openxmlformats.org/officeDocument/2006/relationships/image" Target="../media/image19.emf"/><Relationship Id="rId5" Type="http://schemas.openxmlformats.org/officeDocument/2006/relationships/oleObject" Target="../embeddings/oleObject101.bin"/><Relationship Id="rId15" Type="http://schemas.openxmlformats.org/officeDocument/2006/relationships/oleObject" Target="../embeddings/oleObject106.bin"/><Relationship Id="rId23" Type="http://schemas.openxmlformats.org/officeDocument/2006/relationships/oleObject" Target="../embeddings/oleObject110.bin"/><Relationship Id="rId10" Type="http://schemas.openxmlformats.org/officeDocument/2006/relationships/image" Target="../media/image23.wmf"/><Relationship Id="rId19" Type="http://schemas.openxmlformats.org/officeDocument/2006/relationships/oleObject" Target="../embeddings/oleObject108.bin"/><Relationship Id="rId4" Type="http://schemas.openxmlformats.org/officeDocument/2006/relationships/image" Target="../media/image18.wmf"/><Relationship Id="rId9" Type="http://schemas.openxmlformats.org/officeDocument/2006/relationships/oleObject" Target="../embeddings/oleObject103.bin"/><Relationship Id="rId14" Type="http://schemas.openxmlformats.org/officeDocument/2006/relationships/image" Target="../media/image26.wmf"/><Relationship Id="rId22" Type="http://schemas.openxmlformats.org/officeDocument/2006/relationships/image" Target="../media/image39.wmf"/></Relationships>
</file>

<file path=ppt/slides/_rels/slide43.xml.rels><?xml version="1.0" encoding="UTF-8" standalone="yes"?>
<Relationships xmlns="http://schemas.openxmlformats.org/package/2006/relationships"><Relationship Id="rId8" Type="http://schemas.openxmlformats.org/officeDocument/2006/relationships/image" Target="../media/image22.wmf"/><Relationship Id="rId13" Type="http://schemas.openxmlformats.org/officeDocument/2006/relationships/oleObject" Target="../embeddings/oleObject116.bin"/><Relationship Id="rId18" Type="http://schemas.openxmlformats.org/officeDocument/2006/relationships/image" Target="../media/image37.wmf"/><Relationship Id="rId26" Type="http://schemas.openxmlformats.org/officeDocument/2006/relationships/image" Target="../media/image41.wmf"/><Relationship Id="rId3" Type="http://schemas.openxmlformats.org/officeDocument/2006/relationships/oleObject" Target="../embeddings/oleObject111.bin"/><Relationship Id="rId21" Type="http://schemas.openxmlformats.org/officeDocument/2006/relationships/oleObject" Target="../embeddings/oleObject120.bin"/><Relationship Id="rId7" Type="http://schemas.openxmlformats.org/officeDocument/2006/relationships/oleObject" Target="../embeddings/oleObject113.bin"/><Relationship Id="rId12" Type="http://schemas.openxmlformats.org/officeDocument/2006/relationships/image" Target="../media/image25.wmf"/><Relationship Id="rId17" Type="http://schemas.openxmlformats.org/officeDocument/2006/relationships/oleObject" Target="../embeddings/oleObject118.bin"/><Relationship Id="rId25" Type="http://schemas.openxmlformats.org/officeDocument/2006/relationships/oleObject" Target="../embeddings/oleObject122.bin"/><Relationship Id="rId2" Type="http://schemas.openxmlformats.org/officeDocument/2006/relationships/slideLayout" Target="../slideLayouts/slideLayout7.xml"/><Relationship Id="rId16" Type="http://schemas.openxmlformats.org/officeDocument/2006/relationships/image" Target="../media/image27.wmf"/><Relationship Id="rId20" Type="http://schemas.openxmlformats.org/officeDocument/2006/relationships/image" Target="../media/image40.wmf"/><Relationship Id="rId1" Type="http://schemas.openxmlformats.org/officeDocument/2006/relationships/vmlDrawing" Target="../drawings/vmlDrawing17.vml"/><Relationship Id="rId6" Type="http://schemas.openxmlformats.org/officeDocument/2006/relationships/image" Target="../media/image21.wmf"/><Relationship Id="rId11" Type="http://schemas.openxmlformats.org/officeDocument/2006/relationships/oleObject" Target="../embeddings/oleObject115.bin"/><Relationship Id="rId24" Type="http://schemas.openxmlformats.org/officeDocument/2006/relationships/image" Target="../media/image20.emf"/><Relationship Id="rId5" Type="http://schemas.openxmlformats.org/officeDocument/2006/relationships/oleObject" Target="../embeddings/oleObject112.bin"/><Relationship Id="rId15" Type="http://schemas.openxmlformats.org/officeDocument/2006/relationships/oleObject" Target="../embeddings/oleObject117.bin"/><Relationship Id="rId23" Type="http://schemas.openxmlformats.org/officeDocument/2006/relationships/oleObject" Target="../embeddings/oleObject121.bin"/><Relationship Id="rId28" Type="http://schemas.openxmlformats.org/officeDocument/2006/relationships/image" Target="../media/image42.wmf"/><Relationship Id="rId10" Type="http://schemas.openxmlformats.org/officeDocument/2006/relationships/image" Target="../media/image23.wmf"/><Relationship Id="rId19" Type="http://schemas.openxmlformats.org/officeDocument/2006/relationships/oleObject" Target="../embeddings/oleObject119.bin"/><Relationship Id="rId4" Type="http://schemas.openxmlformats.org/officeDocument/2006/relationships/image" Target="../media/image18.wmf"/><Relationship Id="rId9" Type="http://schemas.openxmlformats.org/officeDocument/2006/relationships/oleObject" Target="../embeddings/oleObject114.bin"/><Relationship Id="rId14" Type="http://schemas.openxmlformats.org/officeDocument/2006/relationships/image" Target="../media/image26.wmf"/><Relationship Id="rId22" Type="http://schemas.openxmlformats.org/officeDocument/2006/relationships/image" Target="../media/image39.wmf"/><Relationship Id="rId27" Type="http://schemas.openxmlformats.org/officeDocument/2006/relationships/oleObject" Target="../embeddings/oleObject123.bin"/></Relationships>
</file>

<file path=ppt/slides/_rels/slide44.xml.rels><?xml version="1.0" encoding="UTF-8" standalone="yes"?>
<Relationships xmlns="http://schemas.openxmlformats.org/package/2006/relationships"><Relationship Id="rId8" Type="http://schemas.openxmlformats.org/officeDocument/2006/relationships/image" Target="../media/image22.wmf"/><Relationship Id="rId13" Type="http://schemas.openxmlformats.org/officeDocument/2006/relationships/oleObject" Target="../embeddings/oleObject129.bin"/><Relationship Id="rId18" Type="http://schemas.openxmlformats.org/officeDocument/2006/relationships/image" Target="../media/image37.wmf"/><Relationship Id="rId26" Type="http://schemas.openxmlformats.org/officeDocument/2006/relationships/image" Target="../media/image42.wmf"/><Relationship Id="rId3" Type="http://schemas.openxmlformats.org/officeDocument/2006/relationships/oleObject" Target="../embeddings/oleObject124.bin"/><Relationship Id="rId21" Type="http://schemas.openxmlformats.org/officeDocument/2006/relationships/oleObject" Target="../embeddings/oleObject133.bin"/><Relationship Id="rId7" Type="http://schemas.openxmlformats.org/officeDocument/2006/relationships/oleObject" Target="../embeddings/oleObject126.bin"/><Relationship Id="rId12" Type="http://schemas.openxmlformats.org/officeDocument/2006/relationships/image" Target="../media/image25.wmf"/><Relationship Id="rId17" Type="http://schemas.openxmlformats.org/officeDocument/2006/relationships/oleObject" Target="../embeddings/oleObject131.bin"/><Relationship Id="rId25" Type="http://schemas.openxmlformats.org/officeDocument/2006/relationships/oleObject" Target="../embeddings/oleObject135.bin"/><Relationship Id="rId2" Type="http://schemas.openxmlformats.org/officeDocument/2006/relationships/slideLayout" Target="../slideLayouts/slideLayout7.xml"/><Relationship Id="rId16" Type="http://schemas.openxmlformats.org/officeDocument/2006/relationships/image" Target="../media/image27.wmf"/><Relationship Id="rId20" Type="http://schemas.openxmlformats.org/officeDocument/2006/relationships/image" Target="../media/image40.wmf"/><Relationship Id="rId1" Type="http://schemas.openxmlformats.org/officeDocument/2006/relationships/vmlDrawing" Target="../drawings/vmlDrawing18.vml"/><Relationship Id="rId6" Type="http://schemas.openxmlformats.org/officeDocument/2006/relationships/image" Target="../media/image21.wmf"/><Relationship Id="rId11" Type="http://schemas.openxmlformats.org/officeDocument/2006/relationships/oleObject" Target="../embeddings/oleObject128.bin"/><Relationship Id="rId24" Type="http://schemas.openxmlformats.org/officeDocument/2006/relationships/image" Target="../media/image43.wmf"/><Relationship Id="rId5" Type="http://schemas.openxmlformats.org/officeDocument/2006/relationships/oleObject" Target="../embeddings/oleObject125.bin"/><Relationship Id="rId15" Type="http://schemas.openxmlformats.org/officeDocument/2006/relationships/oleObject" Target="../embeddings/oleObject130.bin"/><Relationship Id="rId23" Type="http://schemas.openxmlformats.org/officeDocument/2006/relationships/oleObject" Target="../embeddings/oleObject134.bin"/><Relationship Id="rId28" Type="http://schemas.openxmlformats.org/officeDocument/2006/relationships/image" Target="../media/image24.emf"/><Relationship Id="rId10" Type="http://schemas.openxmlformats.org/officeDocument/2006/relationships/image" Target="../media/image23.wmf"/><Relationship Id="rId19" Type="http://schemas.openxmlformats.org/officeDocument/2006/relationships/oleObject" Target="../embeddings/oleObject132.bin"/><Relationship Id="rId4" Type="http://schemas.openxmlformats.org/officeDocument/2006/relationships/image" Target="../media/image18.wmf"/><Relationship Id="rId9" Type="http://schemas.openxmlformats.org/officeDocument/2006/relationships/oleObject" Target="../embeddings/oleObject127.bin"/><Relationship Id="rId14" Type="http://schemas.openxmlformats.org/officeDocument/2006/relationships/image" Target="../media/image26.wmf"/><Relationship Id="rId22" Type="http://schemas.openxmlformats.org/officeDocument/2006/relationships/image" Target="../media/image39.wmf"/><Relationship Id="rId27" Type="http://schemas.openxmlformats.org/officeDocument/2006/relationships/oleObject" Target="../embeddings/oleObject136.bin"/></Relationships>
</file>

<file path=ppt/slides/_rels/slide45.xml.rels><?xml version="1.0" encoding="UTF-8" standalone="yes"?>
<Relationships xmlns="http://schemas.openxmlformats.org/package/2006/relationships"><Relationship Id="rId8" Type="http://schemas.openxmlformats.org/officeDocument/2006/relationships/image" Target="../media/image22.wmf"/><Relationship Id="rId13" Type="http://schemas.openxmlformats.org/officeDocument/2006/relationships/oleObject" Target="../embeddings/oleObject142.bin"/><Relationship Id="rId18" Type="http://schemas.openxmlformats.org/officeDocument/2006/relationships/image" Target="../media/image37.wmf"/><Relationship Id="rId26" Type="http://schemas.openxmlformats.org/officeDocument/2006/relationships/image" Target="../media/image42.wmf"/><Relationship Id="rId3" Type="http://schemas.openxmlformats.org/officeDocument/2006/relationships/oleObject" Target="../embeddings/oleObject137.bin"/><Relationship Id="rId21" Type="http://schemas.openxmlformats.org/officeDocument/2006/relationships/oleObject" Target="../embeddings/oleObject146.bin"/><Relationship Id="rId7" Type="http://schemas.openxmlformats.org/officeDocument/2006/relationships/oleObject" Target="../embeddings/oleObject139.bin"/><Relationship Id="rId12" Type="http://schemas.openxmlformats.org/officeDocument/2006/relationships/image" Target="../media/image25.wmf"/><Relationship Id="rId17" Type="http://schemas.openxmlformats.org/officeDocument/2006/relationships/oleObject" Target="../embeddings/oleObject144.bin"/><Relationship Id="rId25" Type="http://schemas.openxmlformats.org/officeDocument/2006/relationships/oleObject" Target="../embeddings/oleObject148.bin"/><Relationship Id="rId2" Type="http://schemas.openxmlformats.org/officeDocument/2006/relationships/slideLayout" Target="../slideLayouts/slideLayout7.xml"/><Relationship Id="rId16" Type="http://schemas.openxmlformats.org/officeDocument/2006/relationships/image" Target="../media/image27.wmf"/><Relationship Id="rId20" Type="http://schemas.openxmlformats.org/officeDocument/2006/relationships/image" Target="../media/image40.wmf"/><Relationship Id="rId1" Type="http://schemas.openxmlformats.org/officeDocument/2006/relationships/vmlDrawing" Target="../drawings/vmlDrawing19.vml"/><Relationship Id="rId6" Type="http://schemas.openxmlformats.org/officeDocument/2006/relationships/image" Target="../media/image21.wmf"/><Relationship Id="rId11" Type="http://schemas.openxmlformats.org/officeDocument/2006/relationships/oleObject" Target="../embeddings/oleObject141.bin"/><Relationship Id="rId24" Type="http://schemas.openxmlformats.org/officeDocument/2006/relationships/image" Target="../media/image43.wmf"/><Relationship Id="rId5" Type="http://schemas.openxmlformats.org/officeDocument/2006/relationships/oleObject" Target="../embeddings/oleObject138.bin"/><Relationship Id="rId15" Type="http://schemas.openxmlformats.org/officeDocument/2006/relationships/oleObject" Target="../embeddings/oleObject143.bin"/><Relationship Id="rId23" Type="http://schemas.openxmlformats.org/officeDocument/2006/relationships/oleObject" Target="../embeddings/oleObject147.bin"/><Relationship Id="rId28" Type="http://schemas.openxmlformats.org/officeDocument/2006/relationships/image" Target="../media/image19.emf"/><Relationship Id="rId10" Type="http://schemas.openxmlformats.org/officeDocument/2006/relationships/image" Target="../media/image23.wmf"/><Relationship Id="rId19" Type="http://schemas.openxmlformats.org/officeDocument/2006/relationships/oleObject" Target="../embeddings/oleObject145.bin"/><Relationship Id="rId4" Type="http://schemas.openxmlformats.org/officeDocument/2006/relationships/image" Target="../media/image18.wmf"/><Relationship Id="rId9" Type="http://schemas.openxmlformats.org/officeDocument/2006/relationships/oleObject" Target="../embeddings/oleObject140.bin"/><Relationship Id="rId14" Type="http://schemas.openxmlformats.org/officeDocument/2006/relationships/image" Target="../media/image26.wmf"/><Relationship Id="rId22" Type="http://schemas.openxmlformats.org/officeDocument/2006/relationships/image" Target="../media/image39.wmf"/><Relationship Id="rId27" Type="http://schemas.openxmlformats.org/officeDocument/2006/relationships/oleObject" Target="../embeddings/oleObject149.bin"/></Relationships>
</file>

<file path=ppt/slides/_rels/slide46.xml.rels><?xml version="1.0" encoding="UTF-8" standalone="yes"?>
<Relationships xmlns="http://schemas.openxmlformats.org/package/2006/relationships"><Relationship Id="rId8" Type="http://schemas.openxmlformats.org/officeDocument/2006/relationships/image" Target="../media/image22.wmf"/><Relationship Id="rId13" Type="http://schemas.openxmlformats.org/officeDocument/2006/relationships/oleObject" Target="../embeddings/oleObject155.bin"/><Relationship Id="rId18" Type="http://schemas.openxmlformats.org/officeDocument/2006/relationships/image" Target="../media/image37.wmf"/><Relationship Id="rId26" Type="http://schemas.openxmlformats.org/officeDocument/2006/relationships/image" Target="../media/image42.wmf"/><Relationship Id="rId3" Type="http://schemas.openxmlformats.org/officeDocument/2006/relationships/oleObject" Target="../embeddings/oleObject150.bin"/><Relationship Id="rId21" Type="http://schemas.openxmlformats.org/officeDocument/2006/relationships/oleObject" Target="../embeddings/oleObject159.bin"/><Relationship Id="rId7" Type="http://schemas.openxmlformats.org/officeDocument/2006/relationships/oleObject" Target="../embeddings/oleObject152.bin"/><Relationship Id="rId12" Type="http://schemas.openxmlformats.org/officeDocument/2006/relationships/image" Target="../media/image25.wmf"/><Relationship Id="rId17" Type="http://schemas.openxmlformats.org/officeDocument/2006/relationships/oleObject" Target="../embeddings/oleObject157.bin"/><Relationship Id="rId25" Type="http://schemas.openxmlformats.org/officeDocument/2006/relationships/oleObject" Target="../embeddings/oleObject161.bin"/><Relationship Id="rId2" Type="http://schemas.openxmlformats.org/officeDocument/2006/relationships/slideLayout" Target="../slideLayouts/slideLayout7.xml"/><Relationship Id="rId16" Type="http://schemas.openxmlformats.org/officeDocument/2006/relationships/image" Target="../media/image27.wmf"/><Relationship Id="rId20" Type="http://schemas.openxmlformats.org/officeDocument/2006/relationships/image" Target="../media/image40.wmf"/><Relationship Id="rId1" Type="http://schemas.openxmlformats.org/officeDocument/2006/relationships/vmlDrawing" Target="../drawings/vmlDrawing20.vml"/><Relationship Id="rId6" Type="http://schemas.openxmlformats.org/officeDocument/2006/relationships/image" Target="../media/image21.wmf"/><Relationship Id="rId11" Type="http://schemas.openxmlformats.org/officeDocument/2006/relationships/oleObject" Target="../embeddings/oleObject154.bin"/><Relationship Id="rId24" Type="http://schemas.openxmlformats.org/officeDocument/2006/relationships/image" Target="../media/image43.wmf"/><Relationship Id="rId5" Type="http://schemas.openxmlformats.org/officeDocument/2006/relationships/oleObject" Target="../embeddings/oleObject151.bin"/><Relationship Id="rId15" Type="http://schemas.openxmlformats.org/officeDocument/2006/relationships/oleObject" Target="../embeddings/oleObject156.bin"/><Relationship Id="rId23" Type="http://schemas.openxmlformats.org/officeDocument/2006/relationships/oleObject" Target="../embeddings/oleObject160.bin"/><Relationship Id="rId28" Type="http://schemas.openxmlformats.org/officeDocument/2006/relationships/image" Target="../media/image44.emf"/><Relationship Id="rId10" Type="http://schemas.openxmlformats.org/officeDocument/2006/relationships/image" Target="../media/image23.wmf"/><Relationship Id="rId19" Type="http://schemas.openxmlformats.org/officeDocument/2006/relationships/oleObject" Target="../embeddings/oleObject158.bin"/><Relationship Id="rId4" Type="http://schemas.openxmlformats.org/officeDocument/2006/relationships/image" Target="../media/image18.wmf"/><Relationship Id="rId9" Type="http://schemas.openxmlformats.org/officeDocument/2006/relationships/oleObject" Target="../embeddings/oleObject153.bin"/><Relationship Id="rId14" Type="http://schemas.openxmlformats.org/officeDocument/2006/relationships/image" Target="../media/image26.wmf"/><Relationship Id="rId22" Type="http://schemas.openxmlformats.org/officeDocument/2006/relationships/image" Target="../media/image39.wmf"/><Relationship Id="rId27" Type="http://schemas.openxmlformats.org/officeDocument/2006/relationships/oleObject" Target="../embeddings/oleObject162.bin"/></Relationships>
</file>

<file path=ppt/slides/_rels/slide47.xml.rels><?xml version="1.0" encoding="UTF-8" standalone="yes"?>
<Relationships xmlns="http://schemas.openxmlformats.org/package/2006/relationships"><Relationship Id="rId8" Type="http://schemas.openxmlformats.org/officeDocument/2006/relationships/image" Target="../media/image22.wmf"/><Relationship Id="rId13" Type="http://schemas.openxmlformats.org/officeDocument/2006/relationships/oleObject" Target="../embeddings/oleObject168.bin"/><Relationship Id="rId18" Type="http://schemas.openxmlformats.org/officeDocument/2006/relationships/image" Target="../media/image37.wmf"/><Relationship Id="rId26" Type="http://schemas.openxmlformats.org/officeDocument/2006/relationships/image" Target="../media/image42.wmf"/><Relationship Id="rId3" Type="http://schemas.openxmlformats.org/officeDocument/2006/relationships/oleObject" Target="../embeddings/oleObject163.bin"/><Relationship Id="rId21" Type="http://schemas.openxmlformats.org/officeDocument/2006/relationships/oleObject" Target="../embeddings/oleObject172.bin"/><Relationship Id="rId7" Type="http://schemas.openxmlformats.org/officeDocument/2006/relationships/oleObject" Target="../embeddings/oleObject165.bin"/><Relationship Id="rId12" Type="http://schemas.openxmlformats.org/officeDocument/2006/relationships/image" Target="../media/image25.wmf"/><Relationship Id="rId17" Type="http://schemas.openxmlformats.org/officeDocument/2006/relationships/oleObject" Target="../embeddings/oleObject170.bin"/><Relationship Id="rId25" Type="http://schemas.openxmlformats.org/officeDocument/2006/relationships/oleObject" Target="../embeddings/oleObject174.bin"/><Relationship Id="rId2" Type="http://schemas.openxmlformats.org/officeDocument/2006/relationships/slideLayout" Target="../slideLayouts/slideLayout7.xml"/><Relationship Id="rId16" Type="http://schemas.openxmlformats.org/officeDocument/2006/relationships/image" Target="../media/image27.wmf"/><Relationship Id="rId20" Type="http://schemas.openxmlformats.org/officeDocument/2006/relationships/image" Target="../media/image40.wmf"/><Relationship Id="rId1" Type="http://schemas.openxmlformats.org/officeDocument/2006/relationships/vmlDrawing" Target="../drawings/vmlDrawing21.vml"/><Relationship Id="rId6" Type="http://schemas.openxmlformats.org/officeDocument/2006/relationships/image" Target="../media/image21.wmf"/><Relationship Id="rId11" Type="http://schemas.openxmlformats.org/officeDocument/2006/relationships/oleObject" Target="../embeddings/oleObject167.bin"/><Relationship Id="rId24" Type="http://schemas.openxmlformats.org/officeDocument/2006/relationships/image" Target="../media/image43.wmf"/><Relationship Id="rId5" Type="http://schemas.openxmlformats.org/officeDocument/2006/relationships/oleObject" Target="../embeddings/oleObject164.bin"/><Relationship Id="rId15" Type="http://schemas.openxmlformats.org/officeDocument/2006/relationships/oleObject" Target="../embeddings/oleObject169.bin"/><Relationship Id="rId23" Type="http://schemas.openxmlformats.org/officeDocument/2006/relationships/oleObject" Target="../embeddings/oleObject173.bin"/><Relationship Id="rId28" Type="http://schemas.openxmlformats.org/officeDocument/2006/relationships/image" Target="../media/image44.emf"/><Relationship Id="rId10" Type="http://schemas.openxmlformats.org/officeDocument/2006/relationships/image" Target="../media/image23.wmf"/><Relationship Id="rId19" Type="http://schemas.openxmlformats.org/officeDocument/2006/relationships/oleObject" Target="../embeddings/oleObject171.bin"/><Relationship Id="rId4" Type="http://schemas.openxmlformats.org/officeDocument/2006/relationships/image" Target="../media/image18.wmf"/><Relationship Id="rId9" Type="http://schemas.openxmlformats.org/officeDocument/2006/relationships/oleObject" Target="../embeddings/oleObject166.bin"/><Relationship Id="rId14" Type="http://schemas.openxmlformats.org/officeDocument/2006/relationships/image" Target="../media/image26.wmf"/><Relationship Id="rId22" Type="http://schemas.openxmlformats.org/officeDocument/2006/relationships/image" Target="../media/image39.wmf"/><Relationship Id="rId27" Type="http://schemas.openxmlformats.org/officeDocument/2006/relationships/oleObject" Target="../embeddings/oleObject175.bin"/></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oleObject" Target="../embeddings/oleObject176.bin"/><Relationship Id="rId2" Type="http://schemas.openxmlformats.org/officeDocument/2006/relationships/slideLayout" Target="../slideLayouts/slideLayout7.xml"/><Relationship Id="rId1" Type="http://schemas.openxmlformats.org/officeDocument/2006/relationships/vmlDrawing" Target="../drawings/vmlDrawing22.vml"/><Relationship Id="rId4" Type="http://schemas.openxmlformats.org/officeDocument/2006/relationships/image" Target="../media/image45.png"/></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7.xml"/><Relationship Id="rId1" Type="http://schemas.openxmlformats.org/officeDocument/2006/relationships/vmlDrawing" Target="../drawings/vmlDrawing23.vml"/><Relationship Id="rId5" Type="http://schemas.openxmlformats.org/officeDocument/2006/relationships/image" Target="../media/image46.png"/><Relationship Id="rId4" Type="http://schemas.openxmlformats.org/officeDocument/2006/relationships/oleObject" Target="../embeddings/oleObject177.bin"/></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7.xml"/><Relationship Id="rId1" Type="http://schemas.openxmlformats.org/officeDocument/2006/relationships/vmlDrawing" Target="../drawings/vmlDrawing24.vml"/><Relationship Id="rId5" Type="http://schemas.openxmlformats.org/officeDocument/2006/relationships/image" Target="../media/image46.png"/><Relationship Id="rId4" Type="http://schemas.openxmlformats.org/officeDocument/2006/relationships/oleObject" Target="../embeddings/oleObject178.bin"/></Relationships>
</file>

<file path=ppt/slides/_rels/slide57.xml.rels><?xml version="1.0" encoding="UTF-8" standalone="yes"?>
<Relationships xmlns="http://schemas.openxmlformats.org/package/2006/relationships"><Relationship Id="rId2" Type="http://schemas.openxmlformats.org/officeDocument/2006/relationships/image" Target="../media/image47.gif"/><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7.xml"/><Relationship Id="rId1" Type="http://schemas.openxmlformats.org/officeDocument/2006/relationships/vmlDrawing" Target="../drawings/vmlDrawing25.vml"/><Relationship Id="rId5" Type="http://schemas.openxmlformats.org/officeDocument/2006/relationships/image" Target="../media/image48.png"/><Relationship Id="rId4" Type="http://schemas.openxmlformats.org/officeDocument/2006/relationships/oleObject" Target="../embeddings/oleObject179.bin"/></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7.xml"/><Relationship Id="rId1" Type="http://schemas.openxmlformats.org/officeDocument/2006/relationships/tags" Target="../tags/tag4.xml"/><Relationship Id="rId4" Type="http://schemas.openxmlformats.org/officeDocument/2006/relationships/image" Target="../media/image49.png"/></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7.xml"/><Relationship Id="rId1" Type="http://schemas.openxmlformats.org/officeDocument/2006/relationships/vmlDrawing" Target="../drawings/vmlDrawing26.vml"/><Relationship Id="rId5" Type="http://schemas.openxmlformats.org/officeDocument/2006/relationships/image" Target="../media/image53.png"/><Relationship Id="rId4" Type="http://schemas.openxmlformats.org/officeDocument/2006/relationships/oleObject" Target="../embeddings/oleObject180.bin"/></Relationships>
</file>

<file path=ppt/slides/_rels/slide91.xml.rels><?xml version="1.0" encoding="UTF-8" standalone="yes"?>
<Relationships xmlns="http://schemas.openxmlformats.org/package/2006/relationships"><Relationship Id="rId2" Type="http://schemas.openxmlformats.org/officeDocument/2006/relationships/image" Target="../media/image54.gif"/><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3" Type="http://schemas.openxmlformats.org/officeDocument/2006/relationships/notesSlide" Target="../notesSlides/notesSlide54.xml"/><Relationship Id="rId7" Type="http://schemas.openxmlformats.org/officeDocument/2006/relationships/image" Target="../media/image56.png"/><Relationship Id="rId2" Type="http://schemas.openxmlformats.org/officeDocument/2006/relationships/slideLayout" Target="../slideLayouts/slideLayout7.xml"/><Relationship Id="rId1" Type="http://schemas.openxmlformats.org/officeDocument/2006/relationships/vmlDrawing" Target="../drawings/vmlDrawing27.vml"/><Relationship Id="rId6" Type="http://schemas.openxmlformats.org/officeDocument/2006/relationships/oleObject" Target="../embeddings/oleObject181.bin"/><Relationship Id="rId5" Type="http://schemas.openxmlformats.org/officeDocument/2006/relationships/image" Target="../media/image57.jpeg"/><Relationship Id="rId4" Type="http://schemas.openxmlformats.org/officeDocument/2006/relationships/image" Target="../media/image51.jpeg"/></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image" Target="../media/image58.jpg"/><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F:\GWYan's Pictures\PPT素材\人物与动作\typing.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803672"/>
            <a:ext cx="6858000" cy="1928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ctrTitle"/>
          </p:nvPr>
        </p:nvSpPr>
        <p:spPr>
          <a:xfrm>
            <a:off x="2204864" y="3003798"/>
            <a:ext cx="2520280" cy="1178719"/>
          </a:xfrm>
        </p:spPr>
        <p:txBody>
          <a:bodyPr rtlCol="0" anchor="t">
            <a:normAutofit/>
          </a:bodyPr>
          <a:lstStyle/>
          <a:p>
            <a:pPr algn="l" eaLnBrk="1" fontAlgn="auto" hangingPunct="1">
              <a:spcAft>
                <a:spcPts val="0"/>
              </a:spcAft>
              <a:defRPr/>
            </a:pPr>
            <a:r>
              <a:rPr lang="zh-CN" altLang="en-US" dirty="0" smtClean="0"/>
              <a:t>确定性推理</a:t>
            </a:r>
            <a:endParaRPr lang="zh-CN" altLang="en-US" b="0" dirty="0">
              <a:latin typeface="+mj-ea"/>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6" name="Picture 8" descr="F:\GWYan's Pictures\图标集\defaulticon\icons\png\256x256\check.png"/>
          <p:cNvPicPr>
            <a:picLocks noChangeAspect="1" noChangeArrowheads="1"/>
          </p:cNvPicPr>
          <p:nvPr/>
        </p:nvPicPr>
        <p:blipFill>
          <a:blip r:embed="rId2" cstate="screen">
            <a:duotone>
              <a:schemeClr val="accent2">
                <a:shade val="45000"/>
                <a:satMod val="135000"/>
              </a:schemeClr>
              <a:prstClr val="white"/>
            </a:duotone>
          </a:blip>
          <a:srcRect/>
          <a:stretch>
            <a:fillRect/>
          </a:stretch>
        </p:blipFill>
        <p:spPr bwMode="auto">
          <a:xfrm>
            <a:off x="4929198" y="1808227"/>
            <a:ext cx="1928802" cy="2732480"/>
          </a:xfrm>
          <a:prstGeom prst="rect">
            <a:avLst/>
          </a:prstGeom>
          <a:noFill/>
        </p:spPr>
      </p:pic>
      <p:sp>
        <p:nvSpPr>
          <p:cNvPr id="19" name="矩形 18"/>
          <p:cNvSpPr/>
          <p:nvPr/>
        </p:nvSpPr>
        <p:spPr>
          <a:xfrm>
            <a:off x="4509120" y="1275606"/>
            <a:ext cx="2196704" cy="3107531"/>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pic>
        <p:nvPicPr>
          <p:cNvPr id="2053" name="Picture 5" descr="F:\GWYan's Pictures\图标集\defaulticon\icons\png\256x256\media-fast-forward.png"/>
          <p:cNvPicPr>
            <a:picLocks noChangeAspect="1" noChangeArrowheads="1"/>
          </p:cNvPicPr>
          <p:nvPr/>
        </p:nvPicPr>
        <p:blipFill>
          <a:blip r:embed="rId3" cstate="screen">
            <a:duotone>
              <a:schemeClr val="accent2">
                <a:shade val="45000"/>
                <a:satMod val="135000"/>
              </a:schemeClr>
              <a:prstClr val="white"/>
            </a:duotone>
          </a:blip>
          <a:stretch>
            <a:fillRect/>
          </a:stretch>
        </p:blipFill>
        <p:spPr bwMode="auto">
          <a:xfrm>
            <a:off x="1942785" y="2963077"/>
            <a:ext cx="422780" cy="422780"/>
          </a:xfrm>
          <a:prstGeom prst="roundRect">
            <a:avLst/>
          </a:prstGeom>
          <a:noFill/>
          <a:ln>
            <a:solidFill>
              <a:schemeClr val="accent2">
                <a:lumMod val="60000"/>
                <a:lumOff val="40000"/>
              </a:schemeClr>
            </a:solidFill>
          </a:ln>
        </p:spPr>
      </p:pic>
      <p:sp>
        <p:nvSpPr>
          <p:cNvPr id="7" name="矩形 6"/>
          <p:cNvSpPr/>
          <p:nvPr/>
        </p:nvSpPr>
        <p:spPr>
          <a:xfrm>
            <a:off x="2134539" y="881920"/>
            <a:ext cx="3429000" cy="2591415"/>
          </a:xfrm>
          <a:prstGeom prst="rect">
            <a:avLst/>
          </a:prstGeom>
        </p:spPr>
        <p:txBody>
          <a:bodyPr>
            <a:spAutoFit/>
          </a:bodyPr>
          <a:lstStyle/>
          <a:p>
            <a:pPr lvl="1" eaLnBrk="1" hangingPunct="1">
              <a:lnSpc>
                <a:spcPct val="200000"/>
              </a:lnSpc>
              <a:spcBef>
                <a:spcPts val="200"/>
              </a:spcBef>
              <a:defRPr/>
            </a:pPr>
            <a:r>
              <a:rPr lang="zh-CN" altLang="en-US" sz="2800" b="1" dirty="0" smtClean="0">
                <a:solidFill>
                  <a:schemeClr val="accent2">
                    <a:lumMod val="50000"/>
                  </a:schemeClr>
                </a:solidFill>
              </a:rPr>
              <a:t>图搜索</a:t>
            </a:r>
            <a:r>
              <a:rPr lang="zh-CN" altLang="en-US" sz="2800" b="1" dirty="0">
                <a:solidFill>
                  <a:schemeClr val="accent2">
                    <a:lumMod val="50000"/>
                  </a:schemeClr>
                </a:solidFill>
              </a:rPr>
              <a:t>策略</a:t>
            </a:r>
          </a:p>
          <a:p>
            <a:pPr lvl="1" eaLnBrk="1" hangingPunct="1">
              <a:lnSpc>
                <a:spcPct val="200000"/>
              </a:lnSpc>
              <a:spcBef>
                <a:spcPts val="200"/>
              </a:spcBef>
              <a:defRPr/>
            </a:pPr>
            <a:r>
              <a:rPr lang="zh-CN" altLang="en-US" sz="2800" b="1" dirty="0" smtClean="0">
                <a:solidFill>
                  <a:schemeClr val="accent2">
                    <a:lumMod val="50000"/>
                  </a:schemeClr>
                </a:solidFill>
              </a:rPr>
              <a:t>盲目搜索</a:t>
            </a:r>
            <a:endParaRPr lang="en-US" altLang="zh-CN" sz="2800" b="1" dirty="0">
              <a:solidFill>
                <a:schemeClr val="accent2">
                  <a:lumMod val="50000"/>
                </a:schemeClr>
              </a:solidFill>
            </a:endParaRPr>
          </a:p>
          <a:p>
            <a:pPr lvl="1" eaLnBrk="1" hangingPunct="1">
              <a:lnSpc>
                <a:spcPct val="200000"/>
              </a:lnSpc>
              <a:spcBef>
                <a:spcPts val="200"/>
              </a:spcBef>
              <a:defRPr/>
            </a:pPr>
            <a:r>
              <a:rPr lang="zh-CN" altLang="en-US" sz="2800" b="1" dirty="0" smtClean="0">
                <a:solidFill>
                  <a:schemeClr val="accent2">
                    <a:lumMod val="50000"/>
                  </a:schemeClr>
                </a:solidFill>
              </a:rPr>
              <a:t>启发式搜索</a:t>
            </a:r>
            <a:endParaRPr lang="en-US" altLang="zh-CN" sz="2800" b="1" dirty="0">
              <a:solidFill>
                <a:schemeClr val="accent2">
                  <a:lumMod val="50000"/>
                </a:schemeClr>
              </a:solidFill>
            </a:endParaRPr>
          </a:p>
        </p:txBody>
      </p:sp>
      <p:pic>
        <p:nvPicPr>
          <p:cNvPr id="20" name="Picture 3" descr="F:\GWYan's Pictures\图标集\defaulticon\icons\png\256x256\8-direction.png"/>
          <p:cNvPicPr>
            <a:picLocks noChangeAspect="1" noChangeArrowheads="1"/>
          </p:cNvPicPr>
          <p:nvPr/>
        </p:nvPicPr>
        <p:blipFill>
          <a:blip r:embed="rId4" cstate="screen">
            <a:duotone>
              <a:schemeClr val="accent2">
                <a:shade val="45000"/>
                <a:satMod val="135000"/>
              </a:schemeClr>
              <a:prstClr val="white"/>
            </a:duotone>
          </a:blip>
          <a:srcRect/>
          <a:stretch>
            <a:fillRect/>
          </a:stretch>
        </p:blipFill>
        <p:spPr bwMode="auto">
          <a:xfrm>
            <a:off x="1942785" y="2119341"/>
            <a:ext cx="423274" cy="423274"/>
          </a:xfrm>
          <a:prstGeom prst="roundRect">
            <a:avLst/>
          </a:prstGeom>
          <a:noFill/>
          <a:ln>
            <a:solidFill>
              <a:schemeClr val="accent2">
                <a:lumMod val="60000"/>
                <a:lumOff val="40000"/>
              </a:schemeClr>
            </a:solidFill>
          </a:ln>
        </p:spPr>
      </p:pic>
      <p:sp>
        <p:nvSpPr>
          <p:cNvPr id="23" name="圆角矩形 22"/>
          <p:cNvSpPr/>
          <p:nvPr/>
        </p:nvSpPr>
        <p:spPr bwMode="auto">
          <a:xfrm>
            <a:off x="476672" y="195486"/>
            <a:ext cx="906017" cy="633233"/>
          </a:xfrm>
          <a:prstGeom prst="roundRect">
            <a:avLst/>
          </a:prstGeom>
          <a:noFill/>
          <a:ln w="9525">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pic>
        <p:nvPicPr>
          <p:cNvPr id="26" name="Picture 3" descr="F:\GWYan's Pictures\图标集\defaulticon\icons\png\256x256\calendar.png"/>
          <p:cNvPicPr>
            <a:picLocks noChangeAspect="1" noChangeArrowheads="1"/>
          </p:cNvPicPr>
          <p:nvPr/>
        </p:nvPicPr>
        <p:blipFill>
          <a:blip r:embed="rId5" cstate="screen">
            <a:duotone>
              <a:schemeClr val="accent2">
                <a:shade val="45000"/>
                <a:satMod val="135000"/>
              </a:schemeClr>
              <a:prstClr val="white"/>
            </a:duotone>
          </a:blip>
          <a:srcRect/>
          <a:stretch>
            <a:fillRect/>
          </a:stretch>
        </p:blipFill>
        <p:spPr bwMode="auto">
          <a:xfrm>
            <a:off x="1922902" y="1275606"/>
            <a:ext cx="423274" cy="423274"/>
          </a:xfrm>
          <a:prstGeom prst="roundRect">
            <a:avLst/>
          </a:prstGeom>
          <a:noFill/>
          <a:ln>
            <a:solidFill>
              <a:schemeClr val="accent2">
                <a:lumMod val="60000"/>
                <a:lumOff val="40000"/>
              </a:schemeClr>
            </a:solidFill>
          </a:ln>
        </p:spPr>
      </p:pic>
      <p:sp>
        <p:nvSpPr>
          <p:cNvPr id="8" name="文本框 7"/>
          <p:cNvSpPr txBox="1"/>
          <p:nvPr/>
        </p:nvSpPr>
        <p:spPr>
          <a:xfrm>
            <a:off x="476671" y="250492"/>
            <a:ext cx="906017" cy="523220"/>
          </a:xfrm>
          <a:prstGeom prst="rect">
            <a:avLst/>
          </a:prstGeom>
          <a:noFill/>
        </p:spPr>
        <p:txBody>
          <a:bodyPr wrap="none" rtlCol="0">
            <a:spAutoFit/>
          </a:bodyPr>
          <a:lstStyle/>
          <a:p>
            <a:r>
              <a:rPr lang="zh-CN" altLang="en-US" sz="2800" b="1" dirty="0" smtClean="0"/>
              <a:t>目录</a:t>
            </a:r>
            <a:endParaRPr lang="zh-CN" altLang="en-US" sz="2800" b="1" dirty="0"/>
          </a:p>
        </p:txBody>
      </p:sp>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Rectangle 3"/>
          <p:cNvSpPr>
            <a:spLocks noGrp="1" noChangeArrowheads="1"/>
          </p:cNvSpPr>
          <p:nvPr>
            <p:ph type="body" idx="4294967295"/>
          </p:nvPr>
        </p:nvSpPr>
        <p:spPr>
          <a:xfrm>
            <a:off x="0" y="483518"/>
            <a:ext cx="6597352" cy="3394075"/>
          </a:xfrm>
        </p:spPr>
        <p:txBody>
          <a:bodyPr/>
          <a:lstStyle/>
          <a:p>
            <a:pPr algn="just" eaLnBrk="1" hangingPunct="1">
              <a:lnSpc>
                <a:spcPct val="120000"/>
              </a:lnSpc>
              <a:spcAft>
                <a:spcPct val="20000"/>
              </a:spcAft>
              <a:buClr>
                <a:srgbClr val="002774"/>
              </a:buClr>
            </a:pPr>
            <a:r>
              <a:rPr lang="zh-CN" altLang="en-US" sz="2000" b="1" dirty="0">
                <a:solidFill>
                  <a:schemeClr val="tx2"/>
                </a:solidFill>
                <a:latin typeface="幼圆" panose="02010509060101010101" pitchFamily="49" charset="-122"/>
                <a:ea typeface="幼圆" panose="02010509060101010101" pitchFamily="49" charset="-122"/>
              </a:rPr>
              <a:t>有界深度优先搜索：</a:t>
            </a:r>
          </a:p>
          <a:p>
            <a:pPr lvl="1" algn="just" eaLnBrk="1" hangingPunct="1">
              <a:lnSpc>
                <a:spcPct val="120000"/>
              </a:lnSpc>
              <a:spcAft>
                <a:spcPct val="20000"/>
              </a:spcAft>
              <a:buClr>
                <a:schemeClr val="hlink"/>
              </a:buClr>
              <a:buFont typeface="Wingdings" panose="05000000000000000000" pitchFamily="2" charset="2"/>
              <a:buChar char="ü"/>
            </a:pPr>
            <a:r>
              <a:rPr lang="zh-CN" altLang="en-US" sz="2000" b="1" dirty="0" smtClean="0">
                <a:solidFill>
                  <a:srgbClr val="006600"/>
                </a:solidFill>
                <a:latin typeface="Times New Roman" panose="02020603050405020304" pitchFamily="18" charset="0"/>
                <a:ea typeface="隶书" panose="02010509060101010101" pitchFamily="49" charset="-122"/>
              </a:rPr>
              <a:t>问题：</a:t>
            </a:r>
            <a:r>
              <a:rPr kumimoji="1" lang="zh-CN" altLang="en-US" sz="2000" b="1" dirty="0">
                <a:latin typeface="Times New Roman" panose="02020603050405020304" pitchFamily="18" charset="0"/>
                <a:ea typeface="宋体" panose="02010600030101010101" pitchFamily="2" charset="-122"/>
              </a:rPr>
              <a:t>许多问题，状态空间搜索树的深度可能无限深，或可能比可接受的解答序列深度上限还要深。</a:t>
            </a:r>
            <a:endParaRPr kumimoji="1" lang="en-US" altLang="zh-CN" sz="2000" b="1" dirty="0">
              <a:latin typeface="Times New Roman" panose="02020603050405020304" pitchFamily="18" charset="0"/>
              <a:ea typeface="宋体" panose="02010600030101010101" pitchFamily="2" charset="-122"/>
            </a:endParaRPr>
          </a:p>
          <a:p>
            <a:pPr lvl="1" algn="just" eaLnBrk="1" hangingPunct="1">
              <a:lnSpc>
                <a:spcPct val="120000"/>
              </a:lnSpc>
              <a:spcAft>
                <a:spcPct val="20000"/>
              </a:spcAft>
              <a:buClr>
                <a:schemeClr val="hlink"/>
              </a:buClr>
              <a:buFont typeface="Wingdings" panose="05000000000000000000" pitchFamily="2" charset="2"/>
              <a:buChar char="ü"/>
            </a:pPr>
            <a:r>
              <a:rPr lang="zh-CN" altLang="en-US" sz="2000" b="1" dirty="0" smtClean="0">
                <a:solidFill>
                  <a:srgbClr val="006600"/>
                </a:solidFill>
                <a:latin typeface="Times New Roman" panose="02020603050405020304" pitchFamily="18" charset="0"/>
                <a:ea typeface="隶书" panose="02010509060101010101" pitchFamily="49" charset="-122"/>
              </a:rPr>
              <a:t>动机：</a:t>
            </a:r>
            <a:r>
              <a:rPr lang="zh-CN" altLang="en-US" sz="2000" dirty="0">
                <a:latin typeface="宋体" panose="02010600030101010101" pitchFamily="2" charset="-122"/>
              </a:rPr>
              <a:t> </a:t>
            </a:r>
            <a:r>
              <a:rPr kumimoji="1" lang="zh-CN" altLang="en-US" sz="2000" b="1" dirty="0">
                <a:latin typeface="Times New Roman" panose="02020603050405020304" pitchFamily="18" charset="0"/>
                <a:ea typeface="宋体" panose="02010600030101010101" pitchFamily="2" charset="-122"/>
              </a:rPr>
              <a:t>为避免太长的路径</a:t>
            </a:r>
            <a:r>
              <a:rPr kumimoji="1" lang="en-US" altLang="zh-CN" sz="2000" b="1" dirty="0">
                <a:latin typeface="Times New Roman" panose="02020603050405020304" pitchFamily="18" charset="0"/>
                <a:ea typeface="宋体" panose="02010600030101010101" pitchFamily="2" charset="-122"/>
              </a:rPr>
              <a:t>(</a:t>
            </a:r>
            <a:r>
              <a:rPr kumimoji="1" lang="zh-CN" altLang="en-US" sz="2000" b="1" dirty="0">
                <a:latin typeface="Times New Roman" panose="02020603050405020304" pitchFamily="18" charset="0"/>
                <a:ea typeface="宋体" panose="02010600030101010101" pitchFamily="2" charset="-122"/>
              </a:rPr>
              <a:t>防止搜索过程沿着无益的路径扩展下去</a:t>
            </a:r>
            <a:r>
              <a:rPr kumimoji="1" lang="en-US" altLang="zh-CN" sz="2000" b="1" dirty="0">
                <a:latin typeface="Times New Roman" panose="02020603050405020304" pitchFamily="18" charset="0"/>
                <a:ea typeface="宋体" panose="02010600030101010101" pitchFamily="2" charset="-122"/>
              </a:rPr>
              <a:t>)</a:t>
            </a:r>
            <a:r>
              <a:rPr kumimoji="1" lang="zh-CN" altLang="en-US" sz="2000" b="1" dirty="0">
                <a:latin typeface="Times New Roman" panose="02020603050405020304" pitchFamily="18" charset="0"/>
                <a:ea typeface="宋体" panose="02010600030101010101" pitchFamily="2" charset="-122"/>
              </a:rPr>
              <a:t>，往往给出节点扩展的最大</a:t>
            </a:r>
            <a:r>
              <a:rPr kumimoji="1" lang="zh-CN" altLang="en-US" sz="2000" b="1" dirty="0" smtClean="0">
                <a:latin typeface="Times New Roman" panose="02020603050405020304" pitchFamily="18" charset="0"/>
                <a:ea typeface="宋体" panose="02010600030101010101" pitchFamily="2" charset="-122"/>
              </a:rPr>
              <a:t>深度，</a:t>
            </a:r>
            <a:r>
              <a:rPr kumimoji="1" lang="zh-CN" altLang="en-US" sz="2000" b="1" dirty="0">
                <a:latin typeface="Times New Roman" panose="02020603050405020304" pitchFamily="18" charset="0"/>
                <a:ea typeface="宋体" panose="02010600030101010101" pitchFamily="2" charset="-122"/>
              </a:rPr>
              <a:t>即</a:t>
            </a:r>
            <a:r>
              <a:rPr kumimoji="1" lang="zh-CN" altLang="en-US" sz="2000" b="1" dirty="0">
                <a:solidFill>
                  <a:srgbClr val="C00000"/>
                </a:solidFill>
                <a:latin typeface="Times New Roman" panose="02020603050405020304" pitchFamily="18" charset="0"/>
                <a:ea typeface="宋体" panose="02010600030101010101" pitchFamily="2" charset="-122"/>
              </a:rPr>
              <a:t>深度界限</a:t>
            </a:r>
            <a:r>
              <a:rPr kumimoji="1" lang="zh-CN" altLang="en-US" sz="2000" b="1" dirty="0">
                <a:latin typeface="Times New Roman" panose="02020603050405020304" pitchFamily="18" charset="0"/>
                <a:ea typeface="宋体" panose="02010600030101010101" pitchFamily="2" charset="-122"/>
              </a:rPr>
              <a:t>。</a:t>
            </a:r>
          </a:p>
          <a:p>
            <a:pPr lvl="1" eaLnBrk="1" hangingPunct="1">
              <a:lnSpc>
                <a:spcPct val="120000"/>
              </a:lnSpc>
              <a:spcAft>
                <a:spcPct val="20000"/>
              </a:spcAft>
              <a:buClr>
                <a:schemeClr val="hlink"/>
              </a:buClr>
              <a:buFont typeface="Wingdings" panose="05000000000000000000" pitchFamily="2" charset="2"/>
              <a:buChar char="ü"/>
            </a:pPr>
            <a:r>
              <a:rPr lang="zh-CN" altLang="en-US" sz="2000" b="1" dirty="0">
                <a:solidFill>
                  <a:srgbClr val="006600"/>
                </a:solidFill>
                <a:latin typeface="Times New Roman" panose="02020603050405020304" pitchFamily="18" charset="0"/>
                <a:ea typeface="隶书" panose="02010509060101010101" pitchFamily="49" charset="-122"/>
              </a:rPr>
              <a:t>思想</a:t>
            </a:r>
            <a:r>
              <a:rPr lang="zh-CN" altLang="en-US" sz="2000" b="1" dirty="0" smtClean="0">
                <a:solidFill>
                  <a:srgbClr val="006600"/>
                </a:solidFill>
                <a:latin typeface="Times New Roman" panose="02020603050405020304" pitchFamily="18" charset="0"/>
                <a:ea typeface="隶书" panose="02010509060101010101" pitchFamily="49" charset="-122"/>
              </a:rPr>
              <a:t>：</a:t>
            </a:r>
            <a:r>
              <a:rPr lang="zh-CN" altLang="en-US" sz="2000" b="1" dirty="0" smtClean="0">
                <a:latin typeface="Times New Roman" panose="02020603050405020304" pitchFamily="18" charset="0"/>
                <a:ea typeface="宋体" panose="02010600030101010101" pitchFamily="2" charset="-122"/>
              </a:rPr>
              <a:t>对</a:t>
            </a:r>
            <a:r>
              <a:rPr kumimoji="1" lang="zh-CN" altLang="en-US" sz="2000" b="1" dirty="0">
                <a:latin typeface="Times New Roman" panose="02020603050405020304" pitchFamily="18" charset="0"/>
                <a:ea typeface="宋体" panose="02010600030101010101" pitchFamily="2" charset="-122"/>
              </a:rPr>
              <a:t>状态空间的深度优先搜索引入搜索深度</a:t>
            </a:r>
            <a:r>
              <a:rPr lang="zh-CN" altLang="en-US" sz="2000" b="1" dirty="0">
                <a:latin typeface="Times New Roman" panose="02020603050405020304" pitchFamily="18" charset="0"/>
                <a:ea typeface="宋体" panose="02010600030101010101" pitchFamily="2" charset="-122"/>
              </a:rPr>
              <a:t>界限，设为</a:t>
            </a:r>
            <a:r>
              <a:rPr lang="en-US" altLang="zh-CN" sz="2000" b="1" i="1" dirty="0" err="1">
                <a:latin typeface="Times New Roman" panose="02020603050405020304" pitchFamily="18" charset="0"/>
                <a:ea typeface="宋体" panose="02010600030101010101" pitchFamily="2" charset="-122"/>
              </a:rPr>
              <a:t>d</a:t>
            </a:r>
            <a:r>
              <a:rPr lang="en-US" altLang="zh-CN" sz="2000" b="1" i="1" baseline="-25000" dirty="0" err="1">
                <a:latin typeface="Times New Roman" panose="02020603050405020304" pitchFamily="18" charset="0"/>
                <a:ea typeface="宋体" panose="02010600030101010101" pitchFamily="2" charset="-122"/>
              </a:rPr>
              <a:t>m</a:t>
            </a:r>
            <a:r>
              <a:rPr lang="zh-CN" altLang="en-US" sz="2000" b="1" dirty="0">
                <a:latin typeface="Times New Roman" panose="02020603050405020304" pitchFamily="18" charset="0"/>
                <a:ea typeface="宋体" panose="02010600030101010101" pitchFamily="2" charset="-122"/>
              </a:rPr>
              <a:t>，当搜索深度达到了深度界限而仍未出现目标节点时，就换一个分支进行搜索。</a:t>
            </a:r>
          </a:p>
        </p:txBody>
      </p:sp>
    </p:spTree>
    <p:extLst>
      <p:ext uri="{BB962C8B-B14F-4D97-AF65-F5344CB8AC3E}">
        <p14:creationId xmlns:p14="http://schemas.microsoft.com/office/powerpoint/2010/main" val="3127239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3555">
                                            <p:txEl>
                                              <p:pRg st="1" end="1"/>
                                            </p:txEl>
                                          </p:spTgt>
                                        </p:tgtEl>
                                        <p:attrNameLst>
                                          <p:attrName>style.visibility</p:attrName>
                                        </p:attrNameLst>
                                      </p:cBhvr>
                                      <p:to>
                                        <p:strVal val="visible"/>
                                      </p:to>
                                    </p:set>
                                    <p:anim calcmode="lin" valueType="num">
                                      <p:cBhvr additive="base">
                                        <p:cTn id="7" dur="500" fill="hold"/>
                                        <p:tgtEl>
                                          <p:spTgt spid="23555">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355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3555">
                                            <p:txEl>
                                              <p:pRg st="2" end="2"/>
                                            </p:txEl>
                                          </p:spTgt>
                                        </p:tgtEl>
                                        <p:attrNameLst>
                                          <p:attrName>style.visibility</p:attrName>
                                        </p:attrNameLst>
                                      </p:cBhvr>
                                      <p:to>
                                        <p:strVal val="visible"/>
                                      </p:to>
                                    </p:set>
                                    <p:anim calcmode="lin" valueType="num">
                                      <p:cBhvr additive="base">
                                        <p:cTn id="13" dur="500" fill="hold"/>
                                        <p:tgtEl>
                                          <p:spTgt spid="23555">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355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3555">
                                            <p:txEl>
                                              <p:pRg st="3" end="3"/>
                                            </p:txEl>
                                          </p:spTgt>
                                        </p:tgtEl>
                                        <p:attrNameLst>
                                          <p:attrName>style.visibility</p:attrName>
                                        </p:attrNameLst>
                                      </p:cBhvr>
                                      <p:to>
                                        <p:strVal val="visible"/>
                                      </p:to>
                                    </p:set>
                                    <p:anim calcmode="lin" valueType="num">
                                      <p:cBhvr additive="base">
                                        <p:cTn id="19" dur="500" fill="hold"/>
                                        <p:tgtEl>
                                          <p:spTgt spid="23555">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3555">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8" name="Text Box 2"/>
          <p:cNvSpPr txBox="1">
            <a:spLocks noChangeArrowheads="1"/>
          </p:cNvSpPr>
          <p:nvPr/>
        </p:nvSpPr>
        <p:spPr bwMode="auto">
          <a:xfrm>
            <a:off x="914400" y="1143000"/>
            <a:ext cx="52578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黑体" panose="02010609060101010101" pitchFamily="49" charset="-122"/>
                <a:ea typeface="黑体" panose="02010609060101010101" pitchFamily="49" charset="-122"/>
              </a:defRPr>
            </a:lvl1pPr>
            <a:lvl2pPr marL="742950" indent="-285750" eaLnBrk="0" hangingPunct="0">
              <a:defRPr kumimoji="1" sz="2400">
                <a:solidFill>
                  <a:schemeClr val="tx1"/>
                </a:solidFill>
                <a:latin typeface="黑体" panose="02010609060101010101" pitchFamily="49" charset="-122"/>
                <a:ea typeface="黑体" panose="02010609060101010101" pitchFamily="49" charset="-122"/>
              </a:defRPr>
            </a:lvl2pPr>
            <a:lvl3pPr marL="1143000" indent="-228600" eaLnBrk="0" hangingPunct="0">
              <a:defRPr kumimoji="1" sz="2400">
                <a:solidFill>
                  <a:schemeClr val="tx1"/>
                </a:solidFill>
                <a:latin typeface="黑体" panose="02010609060101010101" pitchFamily="49" charset="-122"/>
                <a:ea typeface="黑体" panose="02010609060101010101" pitchFamily="49" charset="-122"/>
              </a:defRPr>
            </a:lvl3pPr>
            <a:lvl4pPr marL="1600200" indent="-228600" eaLnBrk="0" hangingPunct="0">
              <a:defRPr kumimoji="1" sz="2400">
                <a:solidFill>
                  <a:schemeClr val="tx1"/>
                </a:solidFill>
                <a:latin typeface="黑体" panose="02010609060101010101" pitchFamily="49" charset="-122"/>
                <a:ea typeface="黑体" panose="02010609060101010101" pitchFamily="49" charset="-122"/>
              </a:defRPr>
            </a:lvl4pPr>
            <a:lvl5pPr marL="2057400" indent="-228600" eaLnBrk="0" hangingPunct="0">
              <a:defRPr kumimoji="1" sz="2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50000"/>
              </a:spcBef>
              <a:spcAft>
                <a:spcPct val="0"/>
              </a:spcAft>
              <a:defRPr kumimoji="1" sz="2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50000"/>
              </a:spcBef>
              <a:spcAft>
                <a:spcPct val="0"/>
              </a:spcAft>
              <a:defRPr kumimoji="1" sz="2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50000"/>
              </a:spcBef>
              <a:spcAft>
                <a:spcPct val="0"/>
              </a:spcAft>
              <a:defRPr kumimoji="1" sz="2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50000"/>
              </a:spcBef>
              <a:spcAft>
                <a:spcPct val="0"/>
              </a:spcAft>
              <a:defRPr kumimoji="1" sz="2400">
                <a:solidFill>
                  <a:schemeClr val="tx1"/>
                </a:solidFill>
                <a:latin typeface="黑体" panose="02010609060101010101" pitchFamily="49" charset="-122"/>
                <a:ea typeface="黑体" panose="02010609060101010101" pitchFamily="49" charset="-122"/>
              </a:defRPr>
            </a:lvl9pPr>
          </a:lstStyle>
          <a:p>
            <a:pPr eaLnBrk="1" hangingPunct="1"/>
            <a:endParaRPr lang="zh-CN" altLang="zh-CN" sz="1800"/>
          </a:p>
        </p:txBody>
      </p:sp>
      <p:sp>
        <p:nvSpPr>
          <p:cNvPr id="6151" name="Text Box 3"/>
          <p:cNvSpPr txBox="1">
            <a:spLocks noChangeArrowheads="1"/>
          </p:cNvSpPr>
          <p:nvPr/>
        </p:nvSpPr>
        <p:spPr bwMode="auto">
          <a:xfrm>
            <a:off x="0" y="-13648"/>
            <a:ext cx="4680520" cy="507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黑体" panose="02010609060101010101" pitchFamily="49" charset="-122"/>
                <a:ea typeface="黑体" panose="02010609060101010101" pitchFamily="49" charset="-122"/>
              </a:defRPr>
            </a:lvl1pPr>
            <a:lvl2pPr marL="742950" indent="-285750" eaLnBrk="0" hangingPunct="0">
              <a:defRPr kumimoji="1" sz="2400">
                <a:solidFill>
                  <a:schemeClr val="tx1"/>
                </a:solidFill>
                <a:latin typeface="黑体" panose="02010609060101010101" pitchFamily="49" charset="-122"/>
                <a:ea typeface="黑体" panose="02010609060101010101" pitchFamily="49" charset="-122"/>
              </a:defRPr>
            </a:lvl2pPr>
            <a:lvl3pPr marL="1143000" indent="-228600" eaLnBrk="0" hangingPunct="0">
              <a:defRPr kumimoji="1" sz="2400">
                <a:solidFill>
                  <a:schemeClr val="tx1"/>
                </a:solidFill>
                <a:latin typeface="黑体" panose="02010609060101010101" pitchFamily="49" charset="-122"/>
                <a:ea typeface="黑体" panose="02010609060101010101" pitchFamily="49" charset="-122"/>
              </a:defRPr>
            </a:lvl3pPr>
            <a:lvl4pPr marL="1600200" indent="-228600" eaLnBrk="0" hangingPunct="0">
              <a:defRPr kumimoji="1" sz="2400">
                <a:solidFill>
                  <a:schemeClr val="tx1"/>
                </a:solidFill>
                <a:latin typeface="黑体" panose="02010609060101010101" pitchFamily="49" charset="-122"/>
                <a:ea typeface="黑体" panose="02010609060101010101" pitchFamily="49" charset="-122"/>
              </a:defRPr>
            </a:lvl4pPr>
            <a:lvl5pPr marL="2057400" indent="-228600" eaLnBrk="0" hangingPunct="0">
              <a:defRPr kumimoji="1" sz="2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50000"/>
              </a:spcBef>
              <a:spcAft>
                <a:spcPct val="0"/>
              </a:spcAft>
              <a:defRPr kumimoji="1" sz="2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50000"/>
              </a:spcBef>
              <a:spcAft>
                <a:spcPct val="0"/>
              </a:spcAft>
              <a:defRPr kumimoji="1" sz="2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50000"/>
              </a:spcBef>
              <a:spcAft>
                <a:spcPct val="0"/>
              </a:spcAft>
              <a:defRPr kumimoji="1" sz="2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50000"/>
              </a:spcBef>
              <a:spcAft>
                <a:spcPct val="0"/>
              </a:spcAft>
              <a:defRPr kumimoji="1" sz="2400">
                <a:solidFill>
                  <a:schemeClr val="tx1"/>
                </a:solidFill>
                <a:latin typeface="黑体" panose="02010609060101010101" pitchFamily="49" charset="-122"/>
                <a:ea typeface="黑体" panose="02010609060101010101" pitchFamily="49" charset="-122"/>
              </a:defRPr>
            </a:lvl9pPr>
          </a:lstStyle>
          <a:p>
            <a:pPr eaLnBrk="1" hangingPunct="1">
              <a:lnSpc>
                <a:spcPct val="120000"/>
              </a:lnSpc>
            </a:pPr>
            <a:r>
              <a:rPr lang="zh-CN" altLang="en-US" sz="1800" b="1" dirty="0">
                <a:solidFill>
                  <a:srgbClr val="0000CC"/>
                </a:solidFill>
                <a:latin typeface="宋体" panose="02010600030101010101" pitchFamily="2" charset="-122"/>
                <a:ea typeface="宋体" panose="02010600030101010101" pitchFamily="2" charset="-122"/>
              </a:rPr>
              <a:t>含有深度界限的深度优先搜索算法：</a:t>
            </a:r>
            <a:r>
              <a:rPr lang="zh-CN" altLang="en-US" sz="1800" dirty="0">
                <a:latin typeface="宋体" panose="02010600030101010101" pitchFamily="2" charset="-122"/>
                <a:ea typeface="宋体" panose="02010600030101010101" pitchFamily="2" charset="-122"/>
                <a:cs typeface="Times New Roman" panose="02020603050405020304" pitchFamily="18" charset="0"/>
              </a:rPr>
              <a:t/>
            </a:r>
            <a:br>
              <a:rPr lang="zh-CN" altLang="en-US" sz="1800" dirty="0">
                <a:latin typeface="宋体" panose="02010600030101010101" pitchFamily="2" charset="-122"/>
                <a:ea typeface="宋体" panose="02010600030101010101" pitchFamily="2" charset="-122"/>
                <a:cs typeface="Times New Roman" panose="02020603050405020304" pitchFamily="18" charset="0"/>
              </a:rPr>
            </a:br>
            <a:r>
              <a:rPr lang="en-US" altLang="zh-CN" sz="1800" dirty="0">
                <a:solidFill>
                  <a:srgbClr val="000000"/>
                </a:solidFill>
                <a:latin typeface="宋体" panose="02010600030101010101" pitchFamily="2" charset="-122"/>
                <a:ea typeface="宋体" panose="02010600030101010101" pitchFamily="2" charset="-122"/>
              </a:rPr>
              <a:t>(1) </a:t>
            </a:r>
            <a:r>
              <a:rPr lang="zh-CN" altLang="en-US" sz="1800" dirty="0">
                <a:solidFill>
                  <a:srgbClr val="000000"/>
                </a:solidFill>
                <a:latin typeface="宋体" panose="02010600030101010101" pitchFamily="2" charset="-122"/>
                <a:ea typeface="宋体" panose="02010600030101010101" pitchFamily="2" charset="-122"/>
              </a:rPr>
              <a:t>起始节点</a:t>
            </a:r>
            <a:r>
              <a:rPr lang="en-US" altLang="zh-CN" sz="1800" dirty="0">
                <a:solidFill>
                  <a:srgbClr val="000000"/>
                </a:solidFill>
                <a:latin typeface="宋体" panose="02010600030101010101" pitchFamily="2" charset="-122"/>
                <a:ea typeface="宋体" panose="02010600030101010101" pitchFamily="2" charset="-122"/>
              </a:rPr>
              <a:t>S</a:t>
            </a:r>
            <a:r>
              <a:rPr lang="zh-CN" altLang="en-US" sz="1800" dirty="0">
                <a:solidFill>
                  <a:srgbClr val="000000"/>
                </a:solidFill>
                <a:latin typeface="宋体" panose="02010600030101010101" pitchFamily="2" charset="-122"/>
                <a:ea typeface="宋体" panose="02010600030101010101" pitchFamily="2" charset="-122"/>
              </a:rPr>
              <a:t>放到</a:t>
            </a:r>
            <a:r>
              <a:rPr lang="en-US" altLang="zh-CN" sz="1800" dirty="0">
                <a:solidFill>
                  <a:srgbClr val="000000"/>
                </a:solidFill>
                <a:latin typeface="宋体" panose="02010600030101010101" pitchFamily="2" charset="-122"/>
                <a:ea typeface="宋体" panose="02010600030101010101" pitchFamily="2" charset="-122"/>
              </a:rPr>
              <a:t>OPEN</a:t>
            </a:r>
            <a:r>
              <a:rPr lang="zh-CN" altLang="en-US" sz="1800" dirty="0">
                <a:solidFill>
                  <a:srgbClr val="000000"/>
                </a:solidFill>
                <a:latin typeface="宋体" panose="02010600030101010101" pitchFamily="2" charset="-122"/>
                <a:ea typeface="宋体" panose="02010600030101010101" pitchFamily="2" charset="-122"/>
              </a:rPr>
              <a:t>表</a:t>
            </a:r>
            <a:r>
              <a:rPr lang="zh-CN" altLang="en-US" sz="1800" dirty="0" smtClean="0">
                <a:solidFill>
                  <a:srgbClr val="000000"/>
                </a:solidFill>
                <a:latin typeface="宋体" panose="02010600030101010101" pitchFamily="2" charset="-122"/>
                <a:ea typeface="宋体" panose="02010600030101010101" pitchFamily="2" charset="-122"/>
              </a:rPr>
              <a:t>中，置</a:t>
            </a:r>
            <a:r>
              <a:rPr lang="en-US" altLang="zh-CN" sz="1800" dirty="0" smtClean="0">
                <a:solidFill>
                  <a:srgbClr val="000000"/>
                </a:solidFill>
                <a:latin typeface="宋体" panose="02010600030101010101" pitchFamily="2" charset="-122"/>
                <a:ea typeface="宋体" panose="02010600030101010101" pitchFamily="2" charset="-122"/>
              </a:rPr>
              <a:t>S</a:t>
            </a:r>
            <a:r>
              <a:rPr lang="zh-CN" altLang="en-US" sz="1800" dirty="0" smtClean="0">
                <a:solidFill>
                  <a:srgbClr val="000000"/>
                </a:solidFill>
                <a:latin typeface="宋体" panose="02010600030101010101" pitchFamily="2" charset="-122"/>
                <a:ea typeface="宋体" panose="02010600030101010101" pitchFamily="2" charset="-122"/>
              </a:rPr>
              <a:t>的深度</a:t>
            </a:r>
            <a:r>
              <a:rPr lang="en-US" altLang="zh-CN" sz="1800" dirty="0" smtClean="0">
                <a:solidFill>
                  <a:srgbClr val="000000"/>
                </a:solidFill>
                <a:latin typeface="宋体" panose="02010600030101010101" pitchFamily="2" charset="-122"/>
                <a:ea typeface="宋体" panose="02010600030101010101" pitchFamily="2" charset="-122"/>
              </a:rPr>
              <a:t>d(S)=0</a:t>
            </a:r>
            <a:r>
              <a:rPr lang="zh-CN" altLang="en-US" sz="1800" dirty="0" smtClean="0">
                <a:solidFill>
                  <a:srgbClr val="000000"/>
                </a:solidFill>
                <a:latin typeface="宋体" panose="02010600030101010101" pitchFamily="2" charset="-122"/>
                <a:ea typeface="宋体" panose="02010600030101010101" pitchFamily="2" charset="-122"/>
              </a:rPr>
              <a:t>。如果此节点为一目标节点，则得到一个解。</a:t>
            </a:r>
            <a:endParaRPr lang="zh-CN" altLang="en-US" sz="1800" dirty="0">
              <a:solidFill>
                <a:srgbClr val="000000"/>
              </a:solidFill>
              <a:latin typeface="宋体" panose="02010600030101010101" pitchFamily="2" charset="-122"/>
              <a:ea typeface="宋体" panose="02010600030101010101" pitchFamily="2" charset="-122"/>
            </a:endParaRPr>
          </a:p>
          <a:p>
            <a:pPr eaLnBrk="1" hangingPunct="1">
              <a:lnSpc>
                <a:spcPct val="120000"/>
              </a:lnSpc>
            </a:pPr>
            <a:r>
              <a:rPr lang="en-US" altLang="zh-CN" sz="1800" dirty="0">
                <a:solidFill>
                  <a:srgbClr val="000000"/>
                </a:solidFill>
                <a:latin typeface="宋体" panose="02010600030101010101" pitchFamily="2" charset="-122"/>
                <a:ea typeface="宋体" panose="02010600030101010101" pitchFamily="2" charset="-122"/>
              </a:rPr>
              <a:t>(2) </a:t>
            </a:r>
            <a:r>
              <a:rPr lang="zh-CN" altLang="en-US" sz="1800" dirty="0">
                <a:solidFill>
                  <a:srgbClr val="000000"/>
                </a:solidFill>
                <a:latin typeface="宋体" panose="02010600030101010101" pitchFamily="2" charset="-122"/>
                <a:ea typeface="宋体" panose="02010600030101010101" pitchFamily="2" charset="-122"/>
              </a:rPr>
              <a:t>如果</a:t>
            </a:r>
            <a:r>
              <a:rPr lang="en-US" altLang="zh-CN" sz="1800" dirty="0">
                <a:solidFill>
                  <a:srgbClr val="000000"/>
                </a:solidFill>
                <a:latin typeface="宋体" panose="02010600030101010101" pitchFamily="2" charset="-122"/>
                <a:ea typeface="宋体" panose="02010600030101010101" pitchFamily="2" charset="-122"/>
              </a:rPr>
              <a:t>OPEN</a:t>
            </a:r>
            <a:r>
              <a:rPr lang="zh-CN" altLang="en-US" sz="1800" dirty="0">
                <a:solidFill>
                  <a:srgbClr val="000000"/>
                </a:solidFill>
                <a:latin typeface="宋体" panose="02010600030101010101" pitchFamily="2" charset="-122"/>
                <a:ea typeface="宋体" panose="02010600030101010101" pitchFamily="2" charset="-122"/>
              </a:rPr>
              <a:t>为空表，则失败退出。</a:t>
            </a:r>
          </a:p>
          <a:p>
            <a:pPr eaLnBrk="1" hangingPunct="1">
              <a:lnSpc>
                <a:spcPct val="120000"/>
              </a:lnSpc>
            </a:pPr>
            <a:r>
              <a:rPr lang="en-US" altLang="zh-CN" sz="1800" dirty="0">
                <a:solidFill>
                  <a:srgbClr val="000000"/>
                </a:solidFill>
                <a:latin typeface="宋体" panose="02010600030101010101" pitchFamily="2" charset="-122"/>
                <a:ea typeface="宋体" panose="02010600030101010101" pitchFamily="2" charset="-122"/>
              </a:rPr>
              <a:t>(3) </a:t>
            </a:r>
            <a:r>
              <a:rPr lang="zh-CN" altLang="en-US" sz="1800" dirty="0" smtClean="0">
                <a:solidFill>
                  <a:srgbClr val="000000"/>
                </a:solidFill>
                <a:latin typeface="宋体" panose="02010600030101010101" pitchFamily="2" charset="-122"/>
                <a:ea typeface="宋体" panose="02010600030101010101" pitchFamily="2" charset="-122"/>
              </a:rPr>
              <a:t>把</a:t>
            </a:r>
            <a:r>
              <a:rPr lang="en-US" altLang="zh-CN" sz="1800" dirty="0">
                <a:solidFill>
                  <a:srgbClr val="000000"/>
                </a:solidFill>
                <a:latin typeface="宋体" panose="02010600030101010101" pitchFamily="2" charset="-122"/>
                <a:ea typeface="宋体" panose="02010600030101010101" pitchFamily="2" charset="-122"/>
              </a:rPr>
              <a:t>OPEN</a:t>
            </a:r>
            <a:r>
              <a:rPr lang="zh-CN" altLang="en-US" sz="1800" dirty="0">
                <a:solidFill>
                  <a:srgbClr val="000000"/>
                </a:solidFill>
                <a:latin typeface="宋体" panose="02010600030101010101" pitchFamily="2" charset="-122"/>
                <a:ea typeface="宋体" panose="02010600030101010101" pitchFamily="2" charset="-122"/>
              </a:rPr>
              <a:t>表第一个节点</a:t>
            </a:r>
            <a:r>
              <a:rPr lang="en-US" altLang="zh-CN" sz="1800" dirty="0">
                <a:solidFill>
                  <a:srgbClr val="000000"/>
                </a:solidFill>
                <a:latin typeface="宋体" panose="02010600030101010101" pitchFamily="2" charset="-122"/>
                <a:ea typeface="宋体" panose="02010600030101010101" pitchFamily="2" charset="-122"/>
              </a:rPr>
              <a:t>(</a:t>
            </a:r>
            <a:r>
              <a:rPr lang="zh-CN" altLang="en-US" sz="1800" dirty="0">
                <a:solidFill>
                  <a:srgbClr val="000000"/>
                </a:solidFill>
                <a:latin typeface="宋体" panose="02010600030101010101" pitchFamily="2" charset="-122"/>
                <a:ea typeface="宋体" panose="02010600030101010101" pitchFamily="2" charset="-122"/>
              </a:rPr>
              <a:t>节点</a:t>
            </a:r>
            <a:r>
              <a:rPr lang="en-US" altLang="zh-CN" sz="1800" dirty="0">
                <a:solidFill>
                  <a:srgbClr val="000000"/>
                </a:solidFill>
                <a:latin typeface="宋体" panose="02010600030101010101" pitchFamily="2" charset="-122"/>
                <a:ea typeface="宋体" panose="02010600030101010101" pitchFamily="2" charset="-122"/>
              </a:rPr>
              <a:t>n</a:t>
            </a:r>
            <a:r>
              <a:rPr lang="en-US" altLang="zh-CN" sz="1800" dirty="0" smtClean="0">
                <a:solidFill>
                  <a:srgbClr val="000000"/>
                </a:solidFill>
                <a:latin typeface="宋体" panose="02010600030101010101" pitchFamily="2" charset="-122"/>
                <a:ea typeface="宋体" panose="02010600030101010101" pitchFamily="2" charset="-122"/>
              </a:rPr>
              <a:t>)</a:t>
            </a:r>
            <a:r>
              <a:rPr lang="zh-CN" altLang="en-US" sz="1800" dirty="0" smtClean="0">
                <a:solidFill>
                  <a:srgbClr val="000000"/>
                </a:solidFill>
                <a:latin typeface="宋体" panose="02010600030101010101" pitchFamily="2" charset="-122"/>
                <a:ea typeface="宋体" panose="02010600030101010101" pitchFamily="2" charset="-122"/>
              </a:rPr>
              <a:t> 移</a:t>
            </a:r>
            <a:r>
              <a:rPr lang="zh-CN" altLang="en-US" sz="1800" dirty="0">
                <a:solidFill>
                  <a:srgbClr val="000000"/>
                </a:solidFill>
                <a:latin typeface="宋体" panose="02010600030101010101" pitchFamily="2" charset="-122"/>
                <a:ea typeface="宋体" panose="02010600030101010101" pitchFamily="2" charset="-122"/>
              </a:rPr>
              <a:t>到</a:t>
            </a:r>
            <a:r>
              <a:rPr lang="en-US" altLang="zh-CN" sz="1800" dirty="0">
                <a:solidFill>
                  <a:srgbClr val="000000"/>
                </a:solidFill>
                <a:latin typeface="宋体" panose="02010600030101010101" pitchFamily="2" charset="-122"/>
                <a:ea typeface="宋体" panose="02010600030101010101" pitchFamily="2" charset="-122"/>
              </a:rPr>
              <a:t>CLOSED</a:t>
            </a:r>
            <a:r>
              <a:rPr lang="zh-CN" altLang="en-US" sz="1800" dirty="0">
                <a:solidFill>
                  <a:srgbClr val="000000"/>
                </a:solidFill>
                <a:latin typeface="宋体" panose="02010600030101010101" pitchFamily="2" charset="-122"/>
                <a:ea typeface="宋体" panose="02010600030101010101" pitchFamily="2" charset="-122"/>
              </a:rPr>
              <a:t>表。</a:t>
            </a:r>
          </a:p>
          <a:p>
            <a:pPr eaLnBrk="1" hangingPunct="1">
              <a:lnSpc>
                <a:spcPct val="120000"/>
              </a:lnSpc>
            </a:pPr>
            <a:r>
              <a:rPr lang="en-US" altLang="zh-CN" sz="1800" dirty="0">
                <a:solidFill>
                  <a:srgbClr val="000000"/>
                </a:solidFill>
                <a:latin typeface="宋体" panose="02010600030101010101" pitchFamily="2" charset="-122"/>
                <a:ea typeface="宋体" panose="02010600030101010101" pitchFamily="2" charset="-122"/>
              </a:rPr>
              <a:t>(4</a:t>
            </a:r>
            <a:r>
              <a:rPr lang="en-US" altLang="zh-CN" sz="1800" dirty="0" smtClean="0">
                <a:solidFill>
                  <a:srgbClr val="000000"/>
                </a:solidFill>
                <a:latin typeface="宋体" panose="02010600030101010101" pitchFamily="2" charset="-122"/>
                <a:ea typeface="宋体" panose="02010600030101010101" pitchFamily="2" charset="-122"/>
              </a:rPr>
              <a:t>) </a:t>
            </a:r>
            <a:r>
              <a:rPr lang="zh-CN" altLang="en-US" sz="1800" dirty="0" smtClean="0">
                <a:solidFill>
                  <a:srgbClr val="000000"/>
                </a:solidFill>
                <a:latin typeface="宋体" panose="02010600030101010101" pitchFamily="2" charset="-122"/>
                <a:ea typeface="宋体" panose="02010600030101010101" pitchFamily="2" charset="-122"/>
              </a:rPr>
              <a:t>如果</a:t>
            </a:r>
            <a:r>
              <a:rPr lang="zh-CN" altLang="en-US" sz="1800" dirty="0">
                <a:solidFill>
                  <a:srgbClr val="000000"/>
                </a:solidFill>
                <a:latin typeface="宋体" panose="02010600030101010101" pitchFamily="2" charset="-122"/>
                <a:ea typeface="宋体" panose="02010600030101010101" pitchFamily="2" charset="-122"/>
              </a:rPr>
              <a:t>节点</a:t>
            </a:r>
            <a:r>
              <a:rPr lang="en-US" altLang="zh-CN" sz="1800" dirty="0">
                <a:solidFill>
                  <a:srgbClr val="000000"/>
                </a:solidFill>
                <a:latin typeface="宋体" panose="02010600030101010101" pitchFamily="2" charset="-122"/>
                <a:ea typeface="宋体" panose="02010600030101010101" pitchFamily="2" charset="-122"/>
              </a:rPr>
              <a:t>n</a:t>
            </a:r>
            <a:r>
              <a:rPr lang="zh-CN" altLang="en-US" sz="1800" dirty="0">
                <a:solidFill>
                  <a:srgbClr val="000000"/>
                </a:solidFill>
                <a:latin typeface="宋体" panose="02010600030101010101" pitchFamily="2" charset="-122"/>
                <a:ea typeface="宋体" panose="02010600030101010101" pitchFamily="2" charset="-122"/>
              </a:rPr>
              <a:t>的深度等于最大深度</a:t>
            </a:r>
            <a:r>
              <a:rPr lang="en-US" altLang="zh-CN" sz="1800" dirty="0">
                <a:solidFill>
                  <a:srgbClr val="000000"/>
                </a:solidFill>
                <a:latin typeface="宋体" panose="02010600030101010101" pitchFamily="2" charset="-122"/>
                <a:ea typeface="宋体" panose="02010600030101010101" pitchFamily="2" charset="-122"/>
              </a:rPr>
              <a:t>d(n)=</a:t>
            </a:r>
            <a:r>
              <a:rPr lang="en-US" altLang="zh-CN" sz="1800" dirty="0" err="1">
                <a:solidFill>
                  <a:srgbClr val="000000"/>
                </a:solidFill>
                <a:latin typeface="宋体" panose="02010600030101010101" pitchFamily="2" charset="-122"/>
                <a:ea typeface="宋体" panose="02010600030101010101" pitchFamily="2" charset="-122"/>
              </a:rPr>
              <a:t>dm</a:t>
            </a:r>
            <a:r>
              <a:rPr lang="zh-CN" altLang="en-US" sz="1800" dirty="0">
                <a:solidFill>
                  <a:srgbClr val="000000"/>
                </a:solidFill>
                <a:latin typeface="宋体" panose="02010600030101010101" pitchFamily="2" charset="-122"/>
                <a:ea typeface="宋体" panose="02010600030101010101" pitchFamily="2" charset="-122"/>
              </a:rPr>
              <a:t>，则转向</a:t>
            </a:r>
            <a:r>
              <a:rPr lang="en-US" altLang="zh-CN" sz="1800" dirty="0">
                <a:solidFill>
                  <a:srgbClr val="000000"/>
                </a:solidFill>
                <a:latin typeface="宋体" panose="02010600030101010101" pitchFamily="2" charset="-122"/>
                <a:ea typeface="宋体" panose="02010600030101010101" pitchFamily="2" charset="-122"/>
              </a:rPr>
              <a:t>(2)</a:t>
            </a:r>
            <a:r>
              <a:rPr lang="zh-CN" altLang="en-US" sz="1800" dirty="0" smtClean="0">
                <a:solidFill>
                  <a:srgbClr val="000000"/>
                </a:solidFill>
                <a:latin typeface="宋体" panose="02010600030101010101" pitchFamily="2" charset="-122"/>
                <a:ea typeface="宋体" panose="02010600030101010101" pitchFamily="2" charset="-122"/>
              </a:rPr>
              <a:t>。</a:t>
            </a:r>
            <a:endParaRPr lang="en-US" altLang="zh-CN" sz="1800" dirty="0" smtClean="0">
              <a:solidFill>
                <a:srgbClr val="000000"/>
              </a:solidFill>
              <a:latin typeface="宋体" panose="02010600030101010101" pitchFamily="2" charset="-122"/>
              <a:ea typeface="宋体" panose="02010600030101010101" pitchFamily="2" charset="-122"/>
            </a:endParaRPr>
          </a:p>
          <a:p>
            <a:pPr eaLnBrk="1" hangingPunct="1">
              <a:lnSpc>
                <a:spcPct val="120000"/>
              </a:lnSpc>
            </a:pPr>
            <a:r>
              <a:rPr lang="en-US" altLang="zh-CN" sz="1800" dirty="0" smtClean="0">
                <a:solidFill>
                  <a:srgbClr val="000000"/>
                </a:solidFill>
                <a:latin typeface="宋体" panose="02010600030101010101" pitchFamily="2" charset="-122"/>
                <a:ea typeface="宋体" panose="02010600030101010101" pitchFamily="2" charset="-122"/>
              </a:rPr>
              <a:t>(5) </a:t>
            </a:r>
            <a:r>
              <a:rPr lang="zh-CN" altLang="en-US" sz="1800" dirty="0" smtClean="0">
                <a:solidFill>
                  <a:srgbClr val="000000"/>
                </a:solidFill>
                <a:latin typeface="宋体" panose="02010600030101010101" pitchFamily="2" charset="-122"/>
                <a:ea typeface="宋体" panose="02010600030101010101" pitchFamily="2" charset="-122"/>
              </a:rPr>
              <a:t>扩展节点</a:t>
            </a:r>
            <a:r>
              <a:rPr lang="en-US" altLang="zh-CN" sz="1800" dirty="0" smtClean="0">
                <a:solidFill>
                  <a:srgbClr val="000000"/>
                </a:solidFill>
                <a:latin typeface="宋体" panose="02010600030101010101" pitchFamily="2" charset="-122"/>
                <a:ea typeface="宋体" panose="02010600030101010101" pitchFamily="2" charset="-122"/>
              </a:rPr>
              <a:t>n</a:t>
            </a:r>
            <a:r>
              <a:rPr lang="zh-CN" altLang="en-US" sz="1800" dirty="0" smtClean="0">
                <a:solidFill>
                  <a:srgbClr val="000000"/>
                </a:solidFill>
                <a:latin typeface="宋体" panose="02010600030101010101" pitchFamily="2" charset="-122"/>
                <a:ea typeface="宋体" panose="02010600030101010101" pitchFamily="2" charset="-122"/>
              </a:rPr>
              <a:t>，产生其全部后裔，并把它们放入</a:t>
            </a:r>
            <a:r>
              <a:rPr lang="en-US" altLang="zh-CN" sz="1800" dirty="0">
                <a:solidFill>
                  <a:srgbClr val="000000"/>
                </a:solidFill>
                <a:latin typeface="宋体" panose="02010600030101010101" pitchFamily="2" charset="-122"/>
                <a:ea typeface="宋体" panose="02010600030101010101" pitchFamily="2" charset="-122"/>
              </a:rPr>
              <a:t>OPEN</a:t>
            </a:r>
            <a:r>
              <a:rPr lang="zh-CN" altLang="en-US" sz="1800" dirty="0" smtClean="0">
                <a:solidFill>
                  <a:srgbClr val="000000"/>
                </a:solidFill>
                <a:latin typeface="宋体" panose="02010600030101010101" pitchFamily="2" charset="-122"/>
                <a:ea typeface="宋体" panose="02010600030101010101" pitchFamily="2" charset="-122"/>
              </a:rPr>
              <a:t>表的</a:t>
            </a:r>
            <a:r>
              <a:rPr lang="zh-CN" altLang="en-US" sz="1800" dirty="0" smtClean="0">
                <a:solidFill>
                  <a:schemeClr val="hlink"/>
                </a:solidFill>
                <a:latin typeface="宋体" panose="02010600030101010101" pitchFamily="2" charset="-122"/>
                <a:ea typeface="宋体" panose="02010600030101010101" pitchFamily="2" charset="-122"/>
              </a:rPr>
              <a:t>前头</a:t>
            </a:r>
            <a:r>
              <a:rPr lang="zh-CN" altLang="en-US" sz="1800" dirty="0" smtClean="0">
                <a:latin typeface="宋体" panose="02010600030101010101" pitchFamily="2" charset="-122"/>
                <a:ea typeface="宋体" panose="02010600030101010101" pitchFamily="2" charset="-122"/>
              </a:rPr>
              <a:t>。</a:t>
            </a:r>
            <a:r>
              <a:rPr lang="zh-CN" altLang="en-US" sz="1800" dirty="0">
                <a:solidFill>
                  <a:srgbClr val="000000"/>
                </a:solidFill>
                <a:latin typeface="宋体" panose="02010600030101010101" pitchFamily="2" charset="-122"/>
                <a:ea typeface="宋体" panose="02010600030101010101" pitchFamily="2" charset="-122"/>
              </a:rPr>
              <a:t>如果没有后裔，则转向</a:t>
            </a:r>
            <a:r>
              <a:rPr lang="en-US" altLang="zh-CN" sz="1800" dirty="0">
                <a:solidFill>
                  <a:srgbClr val="000000"/>
                </a:solidFill>
                <a:latin typeface="宋体" panose="02010600030101010101" pitchFamily="2" charset="-122"/>
                <a:ea typeface="宋体" panose="02010600030101010101" pitchFamily="2" charset="-122"/>
              </a:rPr>
              <a:t>(2)</a:t>
            </a:r>
            <a:r>
              <a:rPr lang="zh-CN" altLang="en-US" sz="1800" dirty="0">
                <a:solidFill>
                  <a:srgbClr val="000000"/>
                </a:solidFill>
                <a:latin typeface="宋体" panose="02010600030101010101" pitchFamily="2" charset="-122"/>
                <a:ea typeface="宋体" panose="02010600030101010101" pitchFamily="2" charset="-122"/>
              </a:rPr>
              <a:t>。</a:t>
            </a:r>
          </a:p>
          <a:p>
            <a:pPr eaLnBrk="1" hangingPunct="1">
              <a:lnSpc>
                <a:spcPct val="120000"/>
              </a:lnSpc>
            </a:pPr>
            <a:r>
              <a:rPr lang="en-US" altLang="zh-CN" sz="1800" dirty="0" smtClean="0">
                <a:solidFill>
                  <a:srgbClr val="000000"/>
                </a:solidFill>
                <a:latin typeface="宋体" panose="02010600030101010101" pitchFamily="2" charset="-122"/>
                <a:ea typeface="宋体" panose="02010600030101010101" pitchFamily="2" charset="-122"/>
              </a:rPr>
              <a:t>(6) </a:t>
            </a:r>
            <a:r>
              <a:rPr lang="zh-CN" altLang="en-US" sz="1800" dirty="0" smtClean="0">
                <a:solidFill>
                  <a:srgbClr val="000000"/>
                </a:solidFill>
                <a:latin typeface="宋体" panose="02010600030101010101" pitchFamily="2" charset="-122"/>
                <a:ea typeface="宋体" panose="02010600030101010101" pitchFamily="2" charset="-122"/>
              </a:rPr>
              <a:t>如果</a:t>
            </a:r>
            <a:r>
              <a:rPr lang="zh-CN" altLang="en-US" sz="1800" dirty="0">
                <a:solidFill>
                  <a:srgbClr val="000000"/>
                </a:solidFill>
                <a:latin typeface="宋体" panose="02010600030101010101" pitchFamily="2" charset="-122"/>
                <a:ea typeface="宋体" panose="02010600030101010101" pitchFamily="2" charset="-122"/>
              </a:rPr>
              <a:t>后继节点中</a:t>
            </a:r>
            <a:r>
              <a:rPr lang="zh-CN" altLang="en-US" sz="1800" dirty="0" smtClean="0">
                <a:solidFill>
                  <a:srgbClr val="000000"/>
                </a:solidFill>
                <a:latin typeface="宋体" panose="02010600030101010101" pitchFamily="2" charset="-122"/>
                <a:ea typeface="宋体" panose="02010600030101010101" pitchFamily="2" charset="-122"/>
              </a:rPr>
              <a:t>有任一</a:t>
            </a:r>
            <a:r>
              <a:rPr lang="zh-CN" altLang="en-US" sz="1800" dirty="0">
                <a:solidFill>
                  <a:srgbClr val="000000"/>
                </a:solidFill>
                <a:latin typeface="宋体" panose="02010600030101010101" pitchFamily="2" charset="-122"/>
                <a:ea typeface="宋体" panose="02010600030101010101" pitchFamily="2" charset="-122"/>
              </a:rPr>
              <a:t>个为目标节点</a:t>
            </a:r>
            <a:r>
              <a:rPr lang="zh-CN" altLang="en-US" sz="1800" dirty="0" smtClean="0">
                <a:solidFill>
                  <a:srgbClr val="000000"/>
                </a:solidFill>
                <a:latin typeface="宋体" panose="02010600030101010101" pitchFamily="2" charset="-122"/>
                <a:ea typeface="宋体" panose="02010600030101010101" pitchFamily="2" charset="-122"/>
              </a:rPr>
              <a:t>，则求得</a:t>
            </a:r>
            <a:r>
              <a:rPr lang="zh-CN" altLang="en-US" sz="1800" dirty="0">
                <a:solidFill>
                  <a:srgbClr val="000000"/>
                </a:solidFill>
                <a:latin typeface="宋体" panose="02010600030101010101" pitchFamily="2" charset="-122"/>
                <a:ea typeface="宋体" panose="02010600030101010101" pitchFamily="2" charset="-122"/>
              </a:rPr>
              <a:t>一个解</a:t>
            </a:r>
            <a:r>
              <a:rPr lang="zh-CN" altLang="en-US" sz="1800" dirty="0" smtClean="0">
                <a:solidFill>
                  <a:srgbClr val="000000"/>
                </a:solidFill>
                <a:latin typeface="宋体" panose="02010600030101010101" pitchFamily="2" charset="-122"/>
                <a:ea typeface="宋体" panose="02010600030101010101" pitchFamily="2" charset="-122"/>
              </a:rPr>
              <a:t>，成功退出</a:t>
            </a:r>
            <a:r>
              <a:rPr lang="zh-CN" altLang="en-US" sz="1800" dirty="0">
                <a:solidFill>
                  <a:srgbClr val="000000"/>
                </a:solidFill>
                <a:latin typeface="宋体" panose="02010600030101010101" pitchFamily="2" charset="-122"/>
                <a:ea typeface="宋体" panose="02010600030101010101" pitchFamily="2" charset="-122"/>
              </a:rPr>
              <a:t>；否则将每一个子节点的深度设置为</a:t>
            </a:r>
            <a:r>
              <a:rPr lang="en-US" altLang="zh-CN" sz="1800" dirty="0">
                <a:solidFill>
                  <a:srgbClr val="000000"/>
                </a:solidFill>
                <a:latin typeface="宋体" panose="02010600030101010101" pitchFamily="2" charset="-122"/>
                <a:ea typeface="宋体" panose="02010600030101010101" pitchFamily="2" charset="-122"/>
              </a:rPr>
              <a:t>d(n)+1</a:t>
            </a:r>
            <a:r>
              <a:rPr lang="zh-CN" altLang="en-US" sz="1800" dirty="0">
                <a:solidFill>
                  <a:srgbClr val="000000"/>
                </a:solidFill>
                <a:latin typeface="宋体" panose="02010600030101010101" pitchFamily="2" charset="-122"/>
                <a:ea typeface="宋体" panose="02010600030101010101" pitchFamily="2" charset="-122"/>
              </a:rPr>
              <a:t>，然后转</a:t>
            </a:r>
            <a:r>
              <a:rPr lang="en-US" altLang="zh-CN" sz="1800" dirty="0">
                <a:solidFill>
                  <a:srgbClr val="000000"/>
                </a:solidFill>
                <a:latin typeface="宋体" panose="02010600030101010101" pitchFamily="2" charset="-122"/>
                <a:ea typeface="宋体" panose="02010600030101010101" pitchFamily="2" charset="-122"/>
              </a:rPr>
              <a:t>(2</a:t>
            </a:r>
            <a:r>
              <a:rPr lang="en-US" altLang="zh-CN" sz="1800" dirty="0" smtClean="0">
                <a:solidFill>
                  <a:srgbClr val="000000"/>
                </a:solidFill>
                <a:latin typeface="宋体" panose="02010600030101010101" pitchFamily="2" charset="-122"/>
                <a:ea typeface="宋体" panose="02010600030101010101" pitchFamily="2" charset="-122"/>
              </a:rPr>
              <a:t>)</a:t>
            </a:r>
            <a:r>
              <a:rPr lang="zh-CN" altLang="en-US" sz="1800" dirty="0" smtClean="0">
                <a:solidFill>
                  <a:srgbClr val="000000"/>
                </a:solidFill>
                <a:latin typeface="宋体" panose="02010600030101010101" pitchFamily="2" charset="-122"/>
                <a:ea typeface="宋体" panose="02010600030101010101" pitchFamily="2" charset="-122"/>
              </a:rPr>
              <a:t> 。</a:t>
            </a:r>
            <a:r>
              <a:rPr lang="zh-CN" altLang="en-US" sz="1800" dirty="0" smtClean="0">
                <a:latin typeface="宋体" panose="02010600030101010101" pitchFamily="2" charset="-122"/>
                <a:ea typeface="宋体" panose="02010600030101010101" pitchFamily="2" charset="-122"/>
              </a:rPr>
              <a:t> </a:t>
            </a:r>
            <a:endParaRPr lang="zh-CN" altLang="en-US" sz="1800" dirty="0">
              <a:latin typeface="宋体" panose="02010600030101010101" pitchFamily="2" charset="-122"/>
              <a:ea typeface="宋体" panose="02010600030101010101" pitchFamily="2" charset="-122"/>
            </a:endParaRPr>
          </a:p>
        </p:txBody>
      </p:sp>
      <p:graphicFrame>
        <p:nvGraphicFramePr>
          <p:cNvPr id="26630" name="Object 4"/>
          <p:cNvGraphicFramePr>
            <a:graphicFrameLocks noChangeAspect="1"/>
          </p:cNvGraphicFramePr>
          <p:nvPr>
            <p:extLst>
              <p:ext uri="{D42A27DB-BD31-4B8C-83A1-F6EECF244321}">
                <p14:modId xmlns:p14="http://schemas.microsoft.com/office/powerpoint/2010/main" val="3126993987"/>
              </p:ext>
            </p:extLst>
          </p:nvPr>
        </p:nvGraphicFramePr>
        <p:xfrm>
          <a:off x="4465091" y="195486"/>
          <a:ext cx="2332167" cy="4207922"/>
        </p:xfrm>
        <a:graphic>
          <a:graphicData uri="http://schemas.openxmlformats.org/presentationml/2006/ole">
            <mc:AlternateContent xmlns:mc="http://schemas.openxmlformats.org/markup-compatibility/2006">
              <mc:Choice xmlns:v="urn:schemas-microsoft-com:vml" Requires="v">
                <p:oleObj spid="_x0000_s6251" name="BMP 图像" r:id="rId3" imgW="0" imgH="0" progId="Paint.Picture">
                  <p:embed/>
                </p:oleObj>
              </mc:Choice>
              <mc:Fallback>
                <p:oleObj name="BMP 图像" r:id="rId3" imgW="0" imgH="0" progId="Paint.Picture">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65091" y="195486"/>
                        <a:ext cx="2332167" cy="4207922"/>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353251503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nodeType="clickEffect">
                                  <p:stCondLst>
                                    <p:cond delay="0"/>
                                  </p:stCondLst>
                                  <p:childTnLst>
                                    <p:set>
                                      <p:cBhvr>
                                        <p:cTn id="6" dur="1" fill="hold">
                                          <p:stCondLst>
                                            <p:cond delay="0"/>
                                          </p:stCondLst>
                                        </p:cTn>
                                        <p:tgtEl>
                                          <p:spTgt spid="6151">
                                            <p:txEl>
                                              <p:pRg st="0" end="0"/>
                                            </p:txEl>
                                          </p:spTgt>
                                        </p:tgtEl>
                                        <p:attrNameLst>
                                          <p:attrName>style.visibility</p:attrName>
                                        </p:attrNameLst>
                                      </p:cBhvr>
                                      <p:to>
                                        <p:strVal val="visible"/>
                                      </p:to>
                                    </p:set>
                                    <p:animEffect transition="in" filter="fade">
                                      <p:cBhvr>
                                        <p:cTn id="7" dur="1000"/>
                                        <p:tgtEl>
                                          <p:spTgt spid="6151">
                                            <p:txEl>
                                              <p:pRg st="0" end="0"/>
                                            </p:txEl>
                                          </p:spTgt>
                                        </p:tgtEl>
                                      </p:cBhvr>
                                    </p:animEffect>
                                    <p:anim calcmode="lin" valueType="num">
                                      <p:cBhvr>
                                        <p:cTn id="8" dur="1000" fill="hold"/>
                                        <p:tgtEl>
                                          <p:spTgt spid="6151">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6151">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42" presetClass="entr" presetSubtype="0" fill="hold" nodeType="clickEffect">
                                  <p:stCondLst>
                                    <p:cond delay="0"/>
                                  </p:stCondLst>
                                  <p:childTnLst>
                                    <p:set>
                                      <p:cBhvr>
                                        <p:cTn id="13" dur="1" fill="hold">
                                          <p:stCondLst>
                                            <p:cond delay="0"/>
                                          </p:stCondLst>
                                        </p:cTn>
                                        <p:tgtEl>
                                          <p:spTgt spid="6151">
                                            <p:txEl>
                                              <p:pRg st="1" end="1"/>
                                            </p:txEl>
                                          </p:spTgt>
                                        </p:tgtEl>
                                        <p:attrNameLst>
                                          <p:attrName>style.visibility</p:attrName>
                                        </p:attrNameLst>
                                      </p:cBhvr>
                                      <p:to>
                                        <p:strVal val="visible"/>
                                      </p:to>
                                    </p:set>
                                    <p:animEffect transition="in" filter="fade">
                                      <p:cBhvr>
                                        <p:cTn id="14" dur="1000"/>
                                        <p:tgtEl>
                                          <p:spTgt spid="6151">
                                            <p:txEl>
                                              <p:pRg st="1" end="1"/>
                                            </p:txEl>
                                          </p:spTgt>
                                        </p:tgtEl>
                                      </p:cBhvr>
                                    </p:animEffect>
                                    <p:anim calcmode="lin" valueType="num">
                                      <p:cBhvr>
                                        <p:cTn id="15" dur="1000" fill="hold"/>
                                        <p:tgtEl>
                                          <p:spTgt spid="6151">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6151">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42" presetClass="entr" presetSubtype="0" fill="hold" nodeType="clickEffect">
                                  <p:stCondLst>
                                    <p:cond delay="0"/>
                                  </p:stCondLst>
                                  <p:childTnLst>
                                    <p:set>
                                      <p:cBhvr>
                                        <p:cTn id="20" dur="1" fill="hold">
                                          <p:stCondLst>
                                            <p:cond delay="0"/>
                                          </p:stCondLst>
                                        </p:cTn>
                                        <p:tgtEl>
                                          <p:spTgt spid="6151">
                                            <p:txEl>
                                              <p:pRg st="2" end="2"/>
                                            </p:txEl>
                                          </p:spTgt>
                                        </p:tgtEl>
                                        <p:attrNameLst>
                                          <p:attrName>style.visibility</p:attrName>
                                        </p:attrNameLst>
                                      </p:cBhvr>
                                      <p:to>
                                        <p:strVal val="visible"/>
                                      </p:to>
                                    </p:set>
                                    <p:animEffect transition="in" filter="fade">
                                      <p:cBhvr>
                                        <p:cTn id="21" dur="1000"/>
                                        <p:tgtEl>
                                          <p:spTgt spid="6151">
                                            <p:txEl>
                                              <p:pRg st="2" end="2"/>
                                            </p:txEl>
                                          </p:spTgt>
                                        </p:tgtEl>
                                      </p:cBhvr>
                                    </p:animEffect>
                                    <p:anim calcmode="lin" valueType="num">
                                      <p:cBhvr>
                                        <p:cTn id="22" dur="1000" fill="hold"/>
                                        <p:tgtEl>
                                          <p:spTgt spid="6151">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6151">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nodeType="clickPar">
                      <p:stCondLst>
                        <p:cond delay="indefinite"/>
                      </p:stCondLst>
                      <p:childTnLst>
                        <p:par>
                          <p:cTn id="25" fill="hold" nodeType="withGroup">
                            <p:stCondLst>
                              <p:cond delay="0"/>
                            </p:stCondLst>
                            <p:childTnLst>
                              <p:par>
                                <p:cTn id="26" presetID="42" presetClass="entr" presetSubtype="0" fill="hold" nodeType="clickEffect">
                                  <p:stCondLst>
                                    <p:cond delay="0"/>
                                  </p:stCondLst>
                                  <p:childTnLst>
                                    <p:set>
                                      <p:cBhvr>
                                        <p:cTn id="27" dur="1" fill="hold">
                                          <p:stCondLst>
                                            <p:cond delay="0"/>
                                          </p:stCondLst>
                                        </p:cTn>
                                        <p:tgtEl>
                                          <p:spTgt spid="6151">
                                            <p:txEl>
                                              <p:pRg st="3" end="3"/>
                                            </p:txEl>
                                          </p:spTgt>
                                        </p:tgtEl>
                                        <p:attrNameLst>
                                          <p:attrName>style.visibility</p:attrName>
                                        </p:attrNameLst>
                                      </p:cBhvr>
                                      <p:to>
                                        <p:strVal val="visible"/>
                                      </p:to>
                                    </p:set>
                                    <p:animEffect transition="in" filter="fade">
                                      <p:cBhvr>
                                        <p:cTn id="28" dur="1000"/>
                                        <p:tgtEl>
                                          <p:spTgt spid="6151">
                                            <p:txEl>
                                              <p:pRg st="3" end="3"/>
                                            </p:txEl>
                                          </p:spTgt>
                                        </p:tgtEl>
                                      </p:cBhvr>
                                    </p:animEffect>
                                    <p:anim calcmode="lin" valueType="num">
                                      <p:cBhvr>
                                        <p:cTn id="29" dur="1000" fill="hold"/>
                                        <p:tgtEl>
                                          <p:spTgt spid="6151">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6151">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6151">
                                            <p:txEl>
                                              <p:pRg st="4" end="4"/>
                                            </p:txEl>
                                          </p:spTgt>
                                        </p:tgtEl>
                                        <p:attrNameLst>
                                          <p:attrName>style.visibility</p:attrName>
                                        </p:attrNameLst>
                                      </p:cBhvr>
                                      <p:to>
                                        <p:strVal val="visible"/>
                                      </p:to>
                                    </p:set>
                                    <p:animEffect transition="in" filter="fade">
                                      <p:cBhvr>
                                        <p:cTn id="35" dur="1000"/>
                                        <p:tgtEl>
                                          <p:spTgt spid="6151">
                                            <p:txEl>
                                              <p:pRg st="4" end="4"/>
                                            </p:txEl>
                                          </p:spTgt>
                                        </p:tgtEl>
                                      </p:cBhvr>
                                    </p:animEffect>
                                    <p:anim calcmode="lin" valueType="num">
                                      <p:cBhvr>
                                        <p:cTn id="36" dur="1000" fill="hold"/>
                                        <p:tgtEl>
                                          <p:spTgt spid="6151">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6151">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nodeType="clickPar">
                      <p:stCondLst>
                        <p:cond delay="indefinite"/>
                      </p:stCondLst>
                      <p:childTnLst>
                        <p:par>
                          <p:cTn id="39" fill="hold" nodeType="withGroup">
                            <p:stCondLst>
                              <p:cond delay="0"/>
                            </p:stCondLst>
                            <p:childTnLst>
                              <p:par>
                                <p:cTn id="40" presetID="42" presetClass="entr" presetSubtype="0" fill="hold" nodeType="clickEffect">
                                  <p:stCondLst>
                                    <p:cond delay="0"/>
                                  </p:stCondLst>
                                  <p:childTnLst>
                                    <p:set>
                                      <p:cBhvr>
                                        <p:cTn id="41" dur="1" fill="hold">
                                          <p:stCondLst>
                                            <p:cond delay="0"/>
                                          </p:stCondLst>
                                        </p:cTn>
                                        <p:tgtEl>
                                          <p:spTgt spid="6151">
                                            <p:txEl>
                                              <p:pRg st="5" end="5"/>
                                            </p:txEl>
                                          </p:spTgt>
                                        </p:tgtEl>
                                        <p:attrNameLst>
                                          <p:attrName>style.visibility</p:attrName>
                                        </p:attrNameLst>
                                      </p:cBhvr>
                                      <p:to>
                                        <p:strVal val="visible"/>
                                      </p:to>
                                    </p:set>
                                    <p:animEffect transition="in" filter="fade">
                                      <p:cBhvr>
                                        <p:cTn id="42" dur="1000"/>
                                        <p:tgtEl>
                                          <p:spTgt spid="6151">
                                            <p:txEl>
                                              <p:pRg st="5" end="5"/>
                                            </p:txEl>
                                          </p:spTgt>
                                        </p:tgtEl>
                                      </p:cBhvr>
                                    </p:animEffect>
                                    <p:anim calcmode="lin" valueType="num">
                                      <p:cBhvr>
                                        <p:cTn id="43" dur="1000" fill="hold"/>
                                        <p:tgtEl>
                                          <p:spTgt spid="6151">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6151">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525727"/>
            <a:ext cx="6858000" cy="3943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80" name="Rectangle 3"/>
          <p:cNvSpPr>
            <a:spLocks noGrp="1" noChangeArrowheads="1"/>
          </p:cNvSpPr>
          <p:nvPr>
            <p:ph type="body" idx="1"/>
          </p:nvPr>
        </p:nvSpPr>
        <p:spPr>
          <a:xfrm>
            <a:off x="0" y="53752"/>
            <a:ext cx="3086100" cy="457200"/>
          </a:xfrm>
        </p:spPr>
        <p:txBody>
          <a:bodyPr/>
          <a:lstStyle/>
          <a:p>
            <a:pPr algn="just" eaLnBrk="1" hangingPunct="1">
              <a:spcAft>
                <a:spcPct val="20000"/>
              </a:spcAft>
              <a:buClr>
                <a:srgbClr val="002774"/>
              </a:buClr>
              <a:buFont typeface="Wingdings" panose="05000000000000000000" pitchFamily="2" charset="2"/>
              <a:buNone/>
            </a:pPr>
            <a:r>
              <a:rPr lang="zh-CN" altLang="en-US" sz="2175" b="1">
                <a:solidFill>
                  <a:srgbClr val="006600"/>
                </a:solidFill>
                <a:latin typeface="隶书" panose="02010509060101010101" pitchFamily="49" charset="-122"/>
                <a:ea typeface="隶书" panose="02010509060101010101" pitchFamily="49" charset="-122"/>
              </a:rPr>
              <a:t>八数码难题：</a:t>
            </a:r>
            <a:r>
              <a:rPr lang="en-US" altLang="zh-CN" sz="1875" b="1" i="1">
                <a:latin typeface="Times New Roman" panose="02020603050405020304" pitchFamily="18" charset="0"/>
                <a:ea typeface="宋体" panose="02010600030101010101" pitchFamily="2" charset="-122"/>
              </a:rPr>
              <a:t>d</a:t>
            </a:r>
            <a:r>
              <a:rPr lang="en-US" altLang="zh-CN" sz="1875" b="1" i="1" baseline="-25000">
                <a:latin typeface="Times New Roman" panose="02020603050405020304" pitchFamily="18" charset="0"/>
                <a:ea typeface="宋体" panose="02010600030101010101" pitchFamily="2" charset="-122"/>
              </a:rPr>
              <a:t>m</a:t>
            </a:r>
            <a:r>
              <a:rPr lang="en-US" altLang="zh-CN" sz="1875" b="1" i="1">
                <a:latin typeface="Times New Roman" panose="02020603050405020304" pitchFamily="18" charset="0"/>
                <a:ea typeface="宋体" panose="02010600030101010101" pitchFamily="2" charset="-122"/>
              </a:rPr>
              <a:t>=</a:t>
            </a:r>
            <a:r>
              <a:rPr lang="en-US" altLang="zh-CN" sz="1875" b="1">
                <a:latin typeface="Times New Roman" panose="02020603050405020304" pitchFamily="18" charset="0"/>
                <a:ea typeface="宋体" panose="02010600030101010101" pitchFamily="2" charset="-122"/>
              </a:rPr>
              <a:t>4</a:t>
            </a:r>
            <a:endParaRPr lang="zh-CN" altLang="en-US" sz="2175" b="1">
              <a:solidFill>
                <a:srgbClr val="006600"/>
              </a:solidFill>
              <a:latin typeface="隶书" panose="02010509060101010101" pitchFamily="49" charset="-122"/>
              <a:ea typeface="隶书" panose="02010509060101010101" pitchFamily="49" charset="-122"/>
            </a:endParaRPr>
          </a:p>
          <a:p>
            <a:pPr algn="just" eaLnBrk="1" hangingPunct="1">
              <a:spcAft>
                <a:spcPct val="20000"/>
              </a:spcAft>
              <a:buClr>
                <a:srgbClr val="002774"/>
              </a:buClr>
            </a:pPr>
            <a:endParaRPr lang="zh-CN" altLang="en-US" sz="2100" b="1">
              <a:solidFill>
                <a:schemeClr val="tx2"/>
              </a:solidFill>
              <a:latin typeface="幼圆" panose="02010509060101010101" pitchFamily="49" charset="-122"/>
              <a:ea typeface="幼圆" panose="02010509060101010101" pitchFamily="49" charset="-122"/>
            </a:endParaRPr>
          </a:p>
          <a:p>
            <a:pPr eaLnBrk="1" hangingPunct="1"/>
            <a:endParaRPr lang="zh-CN" altLang="en-US" smtClean="0">
              <a:ea typeface="宋体" panose="02010600030101010101" pitchFamily="2" charset="-122"/>
            </a:endParaRPr>
          </a:p>
        </p:txBody>
      </p:sp>
    </p:spTree>
    <p:extLst>
      <p:ext uri="{BB962C8B-B14F-4D97-AF65-F5344CB8AC3E}">
        <p14:creationId xmlns:p14="http://schemas.microsoft.com/office/powerpoint/2010/main" val="4234388870"/>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txBox="1">
            <a:spLocks noChangeArrowheads="1"/>
          </p:cNvSpPr>
          <p:nvPr/>
        </p:nvSpPr>
        <p:spPr>
          <a:xfrm>
            <a:off x="188640" y="771550"/>
            <a:ext cx="6172200" cy="3394075"/>
          </a:xfrm>
          <a:prstGeom prst="rect">
            <a:avLst/>
          </a:prstGeom>
        </p:spPr>
        <p:txBody>
          <a:bodyPr/>
          <a:lstStyle>
            <a:lvl1pPr marL="257175" indent="-257175"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1pPr>
            <a:lvl2pPr marL="557213" indent="-214313" algn="l" rtl="0" eaLnBrk="0" fontAlgn="base" hangingPunct="0">
              <a:spcBef>
                <a:spcPct val="20000"/>
              </a:spcBef>
              <a:spcAft>
                <a:spcPct val="0"/>
              </a:spcAft>
              <a:buFont typeface="Arial" panose="020B0604020202020204" pitchFamily="34" charset="0"/>
              <a:buChar char="–"/>
              <a:defRPr sz="2100" kern="1200">
                <a:solidFill>
                  <a:schemeClr val="tx1"/>
                </a:solidFill>
                <a:latin typeface="+mn-lt"/>
                <a:ea typeface="+mn-ea"/>
                <a:cs typeface="+mn-cs"/>
              </a:defRPr>
            </a:lvl2pPr>
            <a:lvl3pPr marL="857250" indent="-17145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3pPr>
            <a:lvl4pPr marL="1200150" indent="-171450" algn="l" rtl="0" eaLnBrk="0" fontAlgn="base" hangingPunct="0">
              <a:spcBef>
                <a:spcPct val="20000"/>
              </a:spcBef>
              <a:spcAft>
                <a:spcPct val="0"/>
              </a:spcAft>
              <a:buFont typeface="Arial" panose="020B0604020202020204" pitchFamily="34" charset="0"/>
              <a:buChar char="–"/>
              <a:defRPr sz="1500" kern="1200">
                <a:solidFill>
                  <a:schemeClr val="tx1"/>
                </a:solidFill>
                <a:latin typeface="+mn-lt"/>
                <a:ea typeface="+mn-ea"/>
                <a:cs typeface="+mn-cs"/>
              </a:defRPr>
            </a:lvl4pPr>
            <a:lvl5pPr marL="1543050" indent="-171450" algn="l" rtl="0" eaLnBrk="0" fontAlgn="base" hangingPunct="0">
              <a:spcBef>
                <a:spcPct val="20000"/>
              </a:spcBef>
              <a:spcAft>
                <a:spcPct val="0"/>
              </a:spcAft>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lgn="just">
              <a:lnSpc>
                <a:spcPct val="120000"/>
              </a:lnSpc>
              <a:spcAft>
                <a:spcPct val="20000"/>
              </a:spcAft>
              <a:buClr>
                <a:srgbClr val="002774"/>
              </a:buClr>
            </a:pPr>
            <a:r>
              <a:rPr lang="zh-CN" altLang="en-US" sz="2100" b="1" dirty="0" smtClean="0">
                <a:solidFill>
                  <a:schemeClr val="tx2"/>
                </a:solidFill>
                <a:latin typeface="幼圆" panose="02010509060101010101" pitchFamily="49" charset="-122"/>
                <a:ea typeface="幼圆" panose="02010509060101010101" pitchFamily="49" charset="-122"/>
              </a:rPr>
              <a:t>有界深度优先搜索：</a:t>
            </a:r>
          </a:p>
          <a:p>
            <a:pPr lvl="1" algn="just">
              <a:lnSpc>
                <a:spcPct val="120000"/>
              </a:lnSpc>
              <a:spcAft>
                <a:spcPct val="20000"/>
              </a:spcAft>
              <a:buClr>
                <a:schemeClr val="hlink"/>
              </a:buClr>
              <a:buFont typeface="Wingdings" panose="05000000000000000000" pitchFamily="2" charset="2"/>
              <a:buChar char="ü"/>
            </a:pPr>
            <a:r>
              <a:rPr lang="zh-CN" altLang="en-US" b="1" dirty="0" smtClean="0">
                <a:solidFill>
                  <a:srgbClr val="006600"/>
                </a:solidFill>
                <a:latin typeface="Times New Roman" panose="02020603050405020304" pitchFamily="18" charset="0"/>
                <a:ea typeface="隶书" panose="02010509060101010101" pitchFamily="49" charset="-122"/>
              </a:rPr>
              <a:t>问题：</a:t>
            </a:r>
            <a:r>
              <a:rPr lang="zh-CN" altLang="en-US" b="1" dirty="0" smtClean="0">
                <a:latin typeface="Times New Roman" panose="02020603050405020304" pitchFamily="18" charset="0"/>
                <a:ea typeface="宋体" panose="02010600030101010101" pitchFamily="2" charset="-122"/>
              </a:rPr>
              <a:t>如果问题有解，且其路径长度≤ </a:t>
            </a:r>
            <a:r>
              <a:rPr lang="en-US" altLang="zh-CN" b="1" i="1" dirty="0" err="1" smtClean="0">
                <a:latin typeface="Times New Roman" panose="02020603050405020304" pitchFamily="18" charset="0"/>
                <a:ea typeface="宋体" panose="02010600030101010101" pitchFamily="2" charset="-122"/>
              </a:rPr>
              <a:t>d</a:t>
            </a:r>
            <a:r>
              <a:rPr lang="en-US" altLang="zh-CN" b="1" i="1" baseline="-25000" dirty="0" err="1" smtClean="0">
                <a:latin typeface="Times New Roman" panose="02020603050405020304" pitchFamily="18" charset="0"/>
                <a:ea typeface="宋体" panose="02010600030101010101" pitchFamily="2" charset="-122"/>
              </a:rPr>
              <a:t>m</a:t>
            </a:r>
            <a:r>
              <a:rPr lang="en-US" altLang="zh-CN" b="1" dirty="0" smtClean="0">
                <a:latin typeface="Times New Roman" panose="02020603050405020304" pitchFamily="18" charset="0"/>
                <a:ea typeface="宋体" panose="02010600030101010101" pitchFamily="2" charset="-122"/>
              </a:rPr>
              <a:t> </a:t>
            </a:r>
            <a:r>
              <a:rPr lang="zh-CN" altLang="en-US" b="1" dirty="0" smtClean="0">
                <a:latin typeface="Times New Roman" panose="02020603050405020304" pitchFamily="18" charset="0"/>
                <a:ea typeface="宋体" panose="02010600030101010101" pitchFamily="2" charset="-122"/>
              </a:rPr>
              <a:t>，则上述搜索过程一定能求得解。但是，若解的路径长度</a:t>
            </a:r>
            <a:r>
              <a:rPr lang="en-US" altLang="zh-CN" b="1" dirty="0" smtClean="0">
                <a:latin typeface="Times New Roman" panose="02020603050405020304" pitchFamily="18" charset="0"/>
                <a:ea typeface="宋体" panose="02010600030101010101" pitchFamily="2" charset="-122"/>
              </a:rPr>
              <a:t>&gt; </a:t>
            </a:r>
            <a:r>
              <a:rPr lang="en-US" altLang="zh-CN" b="1" i="1" dirty="0" err="1" smtClean="0">
                <a:latin typeface="Times New Roman" panose="02020603050405020304" pitchFamily="18" charset="0"/>
                <a:ea typeface="宋体" panose="02010600030101010101" pitchFamily="2" charset="-122"/>
              </a:rPr>
              <a:t>d</a:t>
            </a:r>
            <a:r>
              <a:rPr lang="en-US" altLang="zh-CN" b="1" i="1" baseline="-25000" dirty="0" err="1" smtClean="0">
                <a:latin typeface="Times New Roman" panose="02020603050405020304" pitchFamily="18" charset="0"/>
                <a:ea typeface="宋体" panose="02010600030101010101" pitchFamily="2" charset="-122"/>
              </a:rPr>
              <a:t>m</a:t>
            </a:r>
            <a:r>
              <a:rPr lang="en-US" altLang="zh-CN" b="1" dirty="0" smtClean="0">
                <a:latin typeface="Times New Roman" panose="02020603050405020304" pitchFamily="18" charset="0"/>
                <a:ea typeface="宋体" panose="02010600030101010101" pitchFamily="2" charset="-122"/>
              </a:rPr>
              <a:t>,</a:t>
            </a:r>
            <a:r>
              <a:rPr lang="zh-CN" altLang="en-US" b="1" dirty="0" smtClean="0">
                <a:latin typeface="Times New Roman" panose="02020603050405020304" pitchFamily="18" charset="0"/>
                <a:ea typeface="宋体" panose="02010600030101010101" pitchFamily="2" charset="-122"/>
              </a:rPr>
              <a:t>则上述搜索过程就得不到解。这说明在有界深度优先搜索中，深度界限的选择是很重要的。</a:t>
            </a:r>
          </a:p>
          <a:p>
            <a:pPr lvl="1" algn="just">
              <a:lnSpc>
                <a:spcPct val="120000"/>
              </a:lnSpc>
              <a:spcAft>
                <a:spcPct val="20000"/>
              </a:spcAft>
              <a:buClr>
                <a:schemeClr val="hlink"/>
              </a:buClr>
              <a:buFont typeface="Wingdings" panose="05000000000000000000" pitchFamily="2" charset="2"/>
              <a:buChar char="ü"/>
            </a:pPr>
            <a:r>
              <a:rPr lang="zh-CN" altLang="en-US" b="1" dirty="0" smtClean="0">
                <a:latin typeface="Times New Roman" panose="02020603050405020304" pitchFamily="18" charset="0"/>
                <a:ea typeface="宋体" panose="02010600030101010101" pitchFamily="2" charset="-122"/>
              </a:rPr>
              <a:t>要恰当地给出</a:t>
            </a:r>
            <a:r>
              <a:rPr lang="en-US" altLang="zh-CN" b="1" i="1" dirty="0" err="1" smtClean="0">
                <a:latin typeface="Times New Roman" panose="02020603050405020304" pitchFamily="18" charset="0"/>
                <a:ea typeface="宋体" panose="02010600030101010101" pitchFamily="2" charset="-122"/>
              </a:rPr>
              <a:t>d</a:t>
            </a:r>
            <a:r>
              <a:rPr lang="en-US" altLang="zh-CN" b="1" i="1" baseline="-25000" dirty="0" err="1" smtClean="0">
                <a:latin typeface="Times New Roman" panose="02020603050405020304" pitchFamily="18" charset="0"/>
                <a:ea typeface="宋体" panose="02010600030101010101" pitchFamily="2" charset="-122"/>
              </a:rPr>
              <a:t>m</a:t>
            </a:r>
            <a:r>
              <a:rPr lang="zh-CN" altLang="en-US" b="1" dirty="0" smtClean="0">
                <a:latin typeface="Times New Roman" panose="02020603050405020304" pitchFamily="18" charset="0"/>
                <a:ea typeface="宋体" panose="02010600030101010101" pitchFamily="2" charset="-122"/>
              </a:rPr>
              <a:t>的值是比较困难的。即使能求出解，它也不一定是最优解。</a:t>
            </a:r>
            <a:endParaRPr lang="zh-CN" altLang="en-US" b="1" dirty="0">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837076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 calcmode="lin" valueType="num">
                                      <p:cBhvr additive="base">
                                        <p:cTn id="7"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 calcmode="lin" valueType="num">
                                      <p:cBhvr additive="base">
                                        <p:cTn id="13"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2642" name="Rectangle 2"/>
          <p:cNvSpPr>
            <a:spLocks noGrp="1" noChangeArrowheads="1"/>
          </p:cNvSpPr>
          <p:nvPr>
            <p:ph type="body" idx="4294967295"/>
          </p:nvPr>
        </p:nvSpPr>
        <p:spPr>
          <a:xfrm>
            <a:off x="288681" y="423848"/>
            <a:ext cx="5715000" cy="507831"/>
          </a:xfrm>
          <a:noFill/>
        </p:spPr>
        <p:txBody>
          <a:bodyPr>
            <a:spAutoFit/>
          </a:bodyPr>
          <a:lstStyle/>
          <a:p>
            <a:pPr marL="0" indent="0" algn="ctr">
              <a:spcBef>
                <a:spcPct val="0"/>
              </a:spcBef>
              <a:buNone/>
            </a:pPr>
            <a:r>
              <a:rPr lang="en-US" altLang="zh-CN" sz="2700" b="1" dirty="0">
                <a:solidFill>
                  <a:schemeClr val="accent6">
                    <a:lumMod val="50000"/>
                  </a:schemeClr>
                </a:solidFill>
                <a:latin typeface="Arial" panose="020B0604020202020204" pitchFamily="34" charset="0"/>
                <a:ea typeface="宋体" panose="02010600030101010101" pitchFamily="2" charset="-122"/>
              </a:rPr>
              <a:t>3.2.3  </a:t>
            </a:r>
            <a:r>
              <a:rPr lang="zh-CN" altLang="en-US" sz="2700" b="1" dirty="0">
                <a:solidFill>
                  <a:schemeClr val="accent6">
                    <a:lumMod val="50000"/>
                  </a:schemeClr>
                </a:solidFill>
                <a:latin typeface="Arial" panose="020B0604020202020204" pitchFamily="34" charset="0"/>
                <a:ea typeface="宋体" panose="02010600030101010101" pitchFamily="2" charset="-122"/>
              </a:rPr>
              <a:t>等代价搜索</a:t>
            </a:r>
          </a:p>
        </p:txBody>
      </p:sp>
      <p:sp>
        <p:nvSpPr>
          <p:cNvPr id="112643" name="Text Box 3"/>
          <p:cNvSpPr txBox="1">
            <a:spLocks noChangeArrowheads="1"/>
          </p:cNvSpPr>
          <p:nvPr/>
        </p:nvSpPr>
        <p:spPr bwMode="auto">
          <a:xfrm>
            <a:off x="570112" y="1019572"/>
            <a:ext cx="1178719"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342900" indent="-342900">
              <a:buClr>
                <a:srgbClr val="00FFFF"/>
              </a:buClr>
              <a:buSzPct val="90000"/>
              <a:buFont typeface="Wingdings" panose="05000000000000000000" pitchFamily="2" charset="2"/>
              <a:buChar char="v"/>
            </a:pPr>
            <a:r>
              <a:rPr lang="en-US" altLang="zh-CN" sz="2100" dirty="0">
                <a:latin typeface="华文新魏" panose="02010800040101010101" pitchFamily="2" charset="-122"/>
                <a:ea typeface="华文新魏" panose="02010800040101010101" pitchFamily="2" charset="-122"/>
              </a:rPr>
              <a:t> </a:t>
            </a:r>
            <a:r>
              <a:rPr kumimoji="1" lang="zh-CN" altLang="en-US" sz="2000" b="1" dirty="0">
                <a:latin typeface="Times New Roman" panose="02020603050405020304" pitchFamily="18" charset="0"/>
              </a:rPr>
              <a:t>定义</a:t>
            </a:r>
          </a:p>
        </p:txBody>
      </p:sp>
      <p:sp>
        <p:nvSpPr>
          <p:cNvPr id="112644" name="Text Box 4"/>
          <p:cNvSpPr txBox="1">
            <a:spLocks noChangeArrowheads="1"/>
          </p:cNvSpPr>
          <p:nvPr/>
        </p:nvSpPr>
        <p:spPr bwMode="auto">
          <a:xfrm>
            <a:off x="548680" y="1419622"/>
            <a:ext cx="5943600" cy="1708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00000"/>
              </a:lnSpc>
              <a:spcBef>
                <a:spcPct val="0"/>
              </a:spcBef>
              <a:buFontTx/>
              <a:buNone/>
            </a:pPr>
            <a:r>
              <a:rPr lang="en-US" altLang="zh-CN" sz="2100" dirty="0">
                <a:latin typeface="楷体_GB2312" pitchFamily="49" charset="-122"/>
              </a:rPr>
              <a:t>    </a:t>
            </a:r>
            <a:r>
              <a:rPr kumimoji="1" lang="zh-CN" altLang="en-US" sz="2000" b="1" dirty="0">
                <a:latin typeface="Times New Roman" panose="02020603050405020304" pitchFamily="18" charset="0"/>
              </a:rPr>
              <a:t>是宽度优先搜索的一种推广，不是沿着等长度路径断层进行扩展，而是沿着等代价路径断层进行扩展。</a:t>
            </a:r>
          </a:p>
          <a:p>
            <a:pPr>
              <a:lnSpc>
                <a:spcPct val="100000"/>
              </a:lnSpc>
              <a:spcBef>
                <a:spcPct val="0"/>
              </a:spcBef>
              <a:buFontTx/>
              <a:buNone/>
            </a:pPr>
            <a:r>
              <a:rPr kumimoji="1" lang="zh-CN" altLang="en-US" sz="2000" b="1" dirty="0">
                <a:latin typeface="Times New Roman" panose="02020603050405020304" pitchFamily="18" charset="0"/>
              </a:rPr>
              <a:t>        搜索树中每条连接弧线上的有关代价</a:t>
            </a:r>
            <a:r>
              <a:rPr kumimoji="1" lang="en-US" altLang="zh-CN" sz="2000" b="1" dirty="0">
                <a:latin typeface="Times New Roman" panose="02020603050405020304" pitchFamily="18" charset="0"/>
              </a:rPr>
              <a:t>,</a:t>
            </a:r>
            <a:r>
              <a:rPr kumimoji="1" lang="zh-CN" altLang="en-US" sz="2000" b="1" dirty="0">
                <a:latin typeface="Times New Roman" panose="02020603050405020304" pitchFamily="18" charset="0"/>
              </a:rPr>
              <a:t>表示时间、距离等花费。 </a:t>
            </a:r>
          </a:p>
        </p:txBody>
      </p:sp>
      <p:sp>
        <p:nvSpPr>
          <p:cNvPr id="112645" name="Text Box 5"/>
          <p:cNvSpPr txBox="1">
            <a:spLocks noChangeArrowheads="1"/>
          </p:cNvSpPr>
          <p:nvPr/>
        </p:nvSpPr>
        <p:spPr bwMode="auto">
          <a:xfrm>
            <a:off x="615176" y="3127782"/>
            <a:ext cx="1222772"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342900" indent="-342900">
              <a:buClr>
                <a:srgbClr val="00FFFF"/>
              </a:buClr>
              <a:buSzPct val="90000"/>
              <a:buFont typeface="Wingdings" panose="05000000000000000000" pitchFamily="2" charset="2"/>
              <a:buChar char="v"/>
            </a:pPr>
            <a:r>
              <a:rPr lang="en-US" altLang="zh-CN" sz="2100" dirty="0">
                <a:latin typeface="华文新魏" panose="02010800040101010101" pitchFamily="2" charset="-122"/>
                <a:ea typeface="华文新魏" panose="02010800040101010101" pitchFamily="2" charset="-122"/>
              </a:rPr>
              <a:t> </a:t>
            </a:r>
            <a:r>
              <a:rPr kumimoji="1" lang="zh-CN" altLang="en-US" sz="2000" b="1" dirty="0">
                <a:latin typeface="Times New Roman" panose="02020603050405020304" pitchFamily="18" charset="0"/>
              </a:rPr>
              <a:t>算法</a:t>
            </a:r>
          </a:p>
        </p:txBody>
      </p:sp>
      <p:sp>
        <p:nvSpPr>
          <p:cNvPr id="112646" name="Text Box 6"/>
          <p:cNvSpPr txBox="1">
            <a:spLocks noChangeArrowheads="1"/>
          </p:cNvSpPr>
          <p:nvPr/>
        </p:nvSpPr>
        <p:spPr bwMode="auto">
          <a:xfrm>
            <a:off x="590983" y="3543280"/>
            <a:ext cx="5829300" cy="8141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0000"/>
              </a:lnSpc>
              <a:spcBef>
                <a:spcPct val="0"/>
              </a:spcBef>
              <a:buFontTx/>
              <a:buNone/>
            </a:pPr>
            <a:r>
              <a:rPr lang="en-US" altLang="zh-CN" sz="2100" dirty="0">
                <a:latin typeface="华文新魏" panose="02010800040101010101" pitchFamily="2" charset="-122"/>
                <a:ea typeface="华文新魏" panose="02010800040101010101" pitchFamily="2" charset="-122"/>
              </a:rPr>
              <a:t>       </a:t>
            </a:r>
            <a:r>
              <a:rPr kumimoji="1" lang="zh-CN" altLang="en-US" sz="2000" b="1" dirty="0">
                <a:latin typeface="Times New Roman" panose="02020603050405020304" pitchFamily="18" charset="0"/>
              </a:rPr>
              <a:t>若所有连接弧线具有相等代价，则简化为宽度优先搜索算法。</a:t>
            </a:r>
          </a:p>
        </p:txBody>
      </p:sp>
    </p:spTree>
    <p:extLst>
      <p:ext uri="{BB962C8B-B14F-4D97-AF65-F5344CB8AC3E}">
        <p14:creationId xmlns:p14="http://schemas.microsoft.com/office/powerpoint/2010/main" val="377784120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112643"/>
                                        </p:tgtEl>
                                        <p:attrNameLst>
                                          <p:attrName>style.visibility</p:attrName>
                                        </p:attrNameLst>
                                      </p:cBhvr>
                                      <p:to>
                                        <p:strVal val="visible"/>
                                      </p:to>
                                    </p:set>
                                    <p:anim calcmode="lin" valueType="num">
                                      <p:cBhvr additive="base">
                                        <p:cTn id="7" dur="500"/>
                                        <p:tgtEl>
                                          <p:spTgt spid="112643"/>
                                        </p:tgtEl>
                                        <p:attrNameLst>
                                          <p:attrName>ppt_y</p:attrName>
                                        </p:attrNameLst>
                                      </p:cBhvr>
                                      <p:tavLst>
                                        <p:tav tm="0">
                                          <p:val>
                                            <p:strVal val="#ppt_y+#ppt_h*1.125000"/>
                                          </p:val>
                                        </p:tav>
                                        <p:tav tm="100000">
                                          <p:val>
                                            <p:strVal val="#ppt_y"/>
                                          </p:val>
                                        </p:tav>
                                      </p:tavLst>
                                    </p:anim>
                                    <p:animEffect transition="in" filter="wipe(up)">
                                      <p:cBhvr>
                                        <p:cTn id="8" dur="500"/>
                                        <p:tgtEl>
                                          <p:spTgt spid="112643"/>
                                        </p:tgtEl>
                                      </p:cBhvr>
                                    </p:animEffect>
                                  </p:childTnLst>
                                </p:cTn>
                              </p:par>
                            </p:childTnLst>
                          </p:cTn>
                        </p:par>
                      </p:childTnLst>
                    </p:cTn>
                  </p:par>
                  <p:par>
                    <p:cTn id="9" fill="hold">
                      <p:stCondLst>
                        <p:cond delay="indefinite"/>
                      </p:stCondLst>
                      <p:childTnLst>
                        <p:par>
                          <p:cTn id="10" fill="hold" nodeType="afterGroup">
                            <p:stCondLst>
                              <p:cond delay="0"/>
                            </p:stCondLst>
                            <p:childTnLst>
                              <p:par>
                                <p:cTn id="11" presetID="12" presetClass="entr" presetSubtype="4" fill="hold" grpId="0" nodeType="clickEffect">
                                  <p:stCondLst>
                                    <p:cond delay="0"/>
                                  </p:stCondLst>
                                  <p:childTnLst>
                                    <p:set>
                                      <p:cBhvr>
                                        <p:cTn id="12" dur="1" fill="hold">
                                          <p:stCondLst>
                                            <p:cond delay="0"/>
                                          </p:stCondLst>
                                        </p:cTn>
                                        <p:tgtEl>
                                          <p:spTgt spid="112644">
                                            <p:txEl>
                                              <p:pRg st="0" end="0"/>
                                            </p:txEl>
                                          </p:spTgt>
                                        </p:tgtEl>
                                        <p:attrNameLst>
                                          <p:attrName>style.visibility</p:attrName>
                                        </p:attrNameLst>
                                      </p:cBhvr>
                                      <p:to>
                                        <p:strVal val="visible"/>
                                      </p:to>
                                    </p:set>
                                    <p:anim calcmode="lin" valueType="num">
                                      <p:cBhvr additive="base">
                                        <p:cTn id="13" dur="500"/>
                                        <p:tgtEl>
                                          <p:spTgt spid="112644">
                                            <p:txEl>
                                              <p:pRg st="0" end="0"/>
                                            </p:txEl>
                                          </p:spTgt>
                                        </p:tgtEl>
                                        <p:attrNameLst>
                                          <p:attrName>ppt_y</p:attrName>
                                        </p:attrNameLst>
                                      </p:cBhvr>
                                      <p:tavLst>
                                        <p:tav tm="0">
                                          <p:val>
                                            <p:strVal val="#ppt_y+#ppt_h*1.125000"/>
                                          </p:val>
                                        </p:tav>
                                        <p:tav tm="100000">
                                          <p:val>
                                            <p:strVal val="#ppt_y"/>
                                          </p:val>
                                        </p:tav>
                                      </p:tavLst>
                                    </p:anim>
                                    <p:animEffect transition="in" filter="wipe(up)">
                                      <p:cBhvr>
                                        <p:cTn id="14" dur="500"/>
                                        <p:tgtEl>
                                          <p:spTgt spid="112644">
                                            <p:txEl>
                                              <p:pRg st="0" end="0"/>
                                            </p:txEl>
                                          </p:spTgt>
                                        </p:tgtEl>
                                      </p:cBhvr>
                                    </p:animEffect>
                                  </p:childTnLst>
                                </p:cTn>
                              </p:par>
                            </p:childTnLst>
                          </p:cTn>
                        </p:par>
                      </p:childTnLst>
                    </p:cTn>
                  </p:par>
                  <p:par>
                    <p:cTn id="15" fill="hold">
                      <p:stCondLst>
                        <p:cond delay="indefinite"/>
                      </p:stCondLst>
                      <p:childTnLst>
                        <p:par>
                          <p:cTn id="16" fill="hold" nodeType="afterGroup">
                            <p:stCondLst>
                              <p:cond delay="0"/>
                            </p:stCondLst>
                            <p:childTnLst>
                              <p:par>
                                <p:cTn id="17" presetID="12" presetClass="entr" presetSubtype="4" fill="hold" grpId="0" nodeType="clickEffect">
                                  <p:stCondLst>
                                    <p:cond delay="0"/>
                                  </p:stCondLst>
                                  <p:childTnLst>
                                    <p:set>
                                      <p:cBhvr>
                                        <p:cTn id="18" dur="1" fill="hold">
                                          <p:stCondLst>
                                            <p:cond delay="0"/>
                                          </p:stCondLst>
                                        </p:cTn>
                                        <p:tgtEl>
                                          <p:spTgt spid="112644">
                                            <p:txEl>
                                              <p:pRg st="1" end="1"/>
                                            </p:txEl>
                                          </p:spTgt>
                                        </p:tgtEl>
                                        <p:attrNameLst>
                                          <p:attrName>style.visibility</p:attrName>
                                        </p:attrNameLst>
                                      </p:cBhvr>
                                      <p:to>
                                        <p:strVal val="visible"/>
                                      </p:to>
                                    </p:set>
                                    <p:anim calcmode="lin" valueType="num">
                                      <p:cBhvr additive="base">
                                        <p:cTn id="19" dur="500"/>
                                        <p:tgtEl>
                                          <p:spTgt spid="112644">
                                            <p:txEl>
                                              <p:pRg st="1" end="1"/>
                                            </p:txEl>
                                          </p:spTgt>
                                        </p:tgtEl>
                                        <p:attrNameLst>
                                          <p:attrName>ppt_y</p:attrName>
                                        </p:attrNameLst>
                                      </p:cBhvr>
                                      <p:tavLst>
                                        <p:tav tm="0">
                                          <p:val>
                                            <p:strVal val="#ppt_y+#ppt_h*1.125000"/>
                                          </p:val>
                                        </p:tav>
                                        <p:tav tm="100000">
                                          <p:val>
                                            <p:strVal val="#ppt_y"/>
                                          </p:val>
                                        </p:tav>
                                      </p:tavLst>
                                    </p:anim>
                                    <p:animEffect transition="in" filter="wipe(up)">
                                      <p:cBhvr>
                                        <p:cTn id="20" dur="500"/>
                                        <p:tgtEl>
                                          <p:spTgt spid="112644">
                                            <p:txEl>
                                              <p:pRg st="1" end="1"/>
                                            </p:txEl>
                                          </p:spTgt>
                                        </p:tgtEl>
                                      </p:cBhvr>
                                    </p:animEffect>
                                  </p:childTnLst>
                                </p:cTn>
                              </p:par>
                            </p:childTnLst>
                          </p:cTn>
                        </p:par>
                      </p:childTnLst>
                    </p:cTn>
                  </p:par>
                  <p:par>
                    <p:cTn id="21" fill="hold">
                      <p:stCondLst>
                        <p:cond delay="indefinite"/>
                      </p:stCondLst>
                      <p:childTnLst>
                        <p:par>
                          <p:cTn id="22" fill="hold" nodeType="afterGroup">
                            <p:stCondLst>
                              <p:cond delay="0"/>
                            </p:stCondLst>
                            <p:childTnLst>
                              <p:par>
                                <p:cTn id="23" presetID="12" presetClass="entr" presetSubtype="4" fill="hold" grpId="0" nodeType="clickEffect">
                                  <p:stCondLst>
                                    <p:cond delay="0"/>
                                  </p:stCondLst>
                                  <p:childTnLst>
                                    <p:set>
                                      <p:cBhvr>
                                        <p:cTn id="24" dur="1" fill="hold">
                                          <p:stCondLst>
                                            <p:cond delay="0"/>
                                          </p:stCondLst>
                                        </p:cTn>
                                        <p:tgtEl>
                                          <p:spTgt spid="112645"/>
                                        </p:tgtEl>
                                        <p:attrNameLst>
                                          <p:attrName>style.visibility</p:attrName>
                                        </p:attrNameLst>
                                      </p:cBhvr>
                                      <p:to>
                                        <p:strVal val="visible"/>
                                      </p:to>
                                    </p:set>
                                    <p:anim calcmode="lin" valueType="num">
                                      <p:cBhvr additive="base">
                                        <p:cTn id="25" dur="500"/>
                                        <p:tgtEl>
                                          <p:spTgt spid="112645"/>
                                        </p:tgtEl>
                                        <p:attrNameLst>
                                          <p:attrName>ppt_y</p:attrName>
                                        </p:attrNameLst>
                                      </p:cBhvr>
                                      <p:tavLst>
                                        <p:tav tm="0">
                                          <p:val>
                                            <p:strVal val="#ppt_y+#ppt_h*1.125000"/>
                                          </p:val>
                                        </p:tav>
                                        <p:tav tm="100000">
                                          <p:val>
                                            <p:strVal val="#ppt_y"/>
                                          </p:val>
                                        </p:tav>
                                      </p:tavLst>
                                    </p:anim>
                                    <p:animEffect transition="in" filter="wipe(up)">
                                      <p:cBhvr>
                                        <p:cTn id="26" dur="500"/>
                                        <p:tgtEl>
                                          <p:spTgt spid="112645"/>
                                        </p:tgtEl>
                                      </p:cBhvr>
                                    </p:animEffect>
                                  </p:childTnLst>
                                </p:cTn>
                              </p:par>
                            </p:childTnLst>
                          </p:cTn>
                        </p:par>
                      </p:childTnLst>
                    </p:cTn>
                  </p:par>
                  <p:par>
                    <p:cTn id="27" fill="hold">
                      <p:stCondLst>
                        <p:cond delay="indefinite"/>
                      </p:stCondLst>
                      <p:childTnLst>
                        <p:par>
                          <p:cTn id="28" fill="hold" nodeType="afterGroup">
                            <p:stCondLst>
                              <p:cond delay="0"/>
                            </p:stCondLst>
                            <p:childTnLst>
                              <p:par>
                                <p:cTn id="29" presetID="12" presetClass="entr" presetSubtype="4" fill="hold" grpId="0" nodeType="clickEffect">
                                  <p:stCondLst>
                                    <p:cond delay="0"/>
                                  </p:stCondLst>
                                  <p:childTnLst>
                                    <p:set>
                                      <p:cBhvr>
                                        <p:cTn id="30" dur="1" fill="hold">
                                          <p:stCondLst>
                                            <p:cond delay="0"/>
                                          </p:stCondLst>
                                        </p:cTn>
                                        <p:tgtEl>
                                          <p:spTgt spid="112646">
                                            <p:txEl>
                                              <p:pRg st="0" end="0"/>
                                            </p:txEl>
                                          </p:spTgt>
                                        </p:tgtEl>
                                        <p:attrNameLst>
                                          <p:attrName>style.visibility</p:attrName>
                                        </p:attrNameLst>
                                      </p:cBhvr>
                                      <p:to>
                                        <p:strVal val="visible"/>
                                      </p:to>
                                    </p:set>
                                    <p:anim calcmode="lin" valueType="num">
                                      <p:cBhvr additive="base">
                                        <p:cTn id="31" dur="500"/>
                                        <p:tgtEl>
                                          <p:spTgt spid="112646">
                                            <p:txEl>
                                              <p:pRg st="0" end="0"/>
                                            </p:txEl>
                                          </p:spTgt>
                                        </p:tgtEl>
                                        <p:attrNameLst>
                                          <p:attrName>ppt_y</p:attrName>
                                        </p:attrNameLst>
                                      </p:cBhvr>
                                      <p:tavLst>
                                        <p:tav tm="0">
                                          <p:val>
                                            <p:strVal val="#ppt_y+#ppt_h*1.125000"/>
                                          </p:val>
                                        </p:tav>
                                        <p:tav tm="100000">
                                          <p:val>
                                            <p:strVal val="#ppt_y"/>
                                          </p:val>
                                        </p:tav>
                                      </p:tavLst>
                                    </p:anim>
                                    <p:animEffect transition="in" filter="wipe(up)">
                                      <p:cBhvr>
                                        <p:cTn id="32" dur="500"/>
                                        <p:tgtEl>
                                          <p:spTgt spid="11264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43" grpId="0" autoUpdateAnimBg="0"/>
      <p:bldP spid="112644" grpId="0" build="p" autoUpdateAnimBg="0" advAuto="0"/>
      <p:bldP spid="112645" grpId="0" autoUpdateAnimBg="0"/>
      <p:bldP spid="112646" grpId="0" build="p" autoUpdateAnimBg="0" advAuto="0"/>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ext Box 2"/>
          <p:cNvSpPr txBox="1">
            <a:spLocks noChangeArrowheads="1"/>
          </p:cNvSpPr>
          <p:nvPr/>
        </p:nvSpPr>
        <p:spPr bwMode="auto">
          <a:xfrm>
            <a:off x="33689" y="974126"/>
            <a:ext cx="2497410" cy="31700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r">
              <a:spcBef>
                <a:spcPct val="50000"/>
              </a:spcBef>
            </a:pPr>
            <a:r>
              <a:rPr lang="zh-CN" altLang="en-US" sz="2000" dirty="0">
                <a:latin typeface="宋体" panose="02010600030101010101" pitchFamily="2" charset="-122"/>
              </a:rPr>
              <a:t>所有操作符代价相等</a:t>
            </a:r>
          </a:p>
          <a:p>
            <a:pPr algn="r">
              <a:spcBef>
                <a:spcPct val="50000"/>
              </a:spcBef>
            </a:pPr>
            <a:endParaRPr lang="en-US" altLang="zh-CN" sz="2000" dirty="0" smtClean="0">
              <a:latin typeface="宋体" panose="02010600030101010101" pitchFamily="2" charset="-122"/>
            </a:endParaRPr>
          </a:p>
          <a:p>
            <a:pPr algn="r">
              <a:spcBef>
                <a:spcPct val="50000"/>
              </a:spcBef>
            </a:pPr>
            <a:endParaRPr lang="zh-CN" altLang="en-US" sz="2000" dirty="0">
              <a:latin typeface="宋体" panose="02010600030101010101" pitchFamily="2" charset="-122"/>
            </a:endParaRPr>
          </a:p>
          <a:p>
            <a:pPr algn="r">
              <a:spcBef>
                <a:spcPct val="50000"/>
              </a:spcBef>
            </a:pPr>
            <a:r>
              <a:rPr lang="zh-CN" altLang="en-US" sz="2000" dirty="0">
                <a:latin typeface="宋体" panose="02010600030101010101" pitchFamily="2" charset="-122"/>
              </a:rPr>
              <a:t>找到最短的路径</a:t>
            </a:r>
          </a:p>
          <a:p>
            <a:pPr algn="r">
              <a:spcBef>
                <a:spcPct val="50000"/>
              </a:spcBef>
            </a:pPr>
            <a:endParaRPr lang="en-US" altLang="zh-CN" sz="2000" dirty="0" smtClean="0">
              <a:latin typeface="宋体" panose="02010600030101010101" pitchFamily="2" charset="-122"/>
            </a:endParaRPr>
          </a:p>
          <a:p>
            <a:pPr algn="r">
              <a:spcBef>
                <a:spcPct val="50000"/>
              </a:spcBef>
            </a:pPr>
            <a:endParaRPr lang="zh-CN" altLang="en-US" sz="2000" dirty="0">
              <a:latin typeface="宋体" panose="02010600030101010101" pitchFamily="2" charset="-122"/>
            </a:endParaRPr>
          </a:p>
          <a:p>
            <a:pPr algn="r">
              <a:spcBef>
                <a:spcPct val="50000"/>
              </a:spcBef>
            </a:pPr>
            <a:r>
              <a:rPr lang="zh-CN" altLang="en-US" sz="2000" dirty="0">
                <a:latin typeface="宋体" panose="02010600030101010101" pitchFamily="2" charset="-122"/>
              </a:rPr>
              <a:t>宽度优先算法</a:t>
            </a:r>
            <a:endParaRPr lang="zh-CN" altLang="en-US" sz="2000" dirty="0"/>
          </a:p>
        </p:txBody>
      </p:sp>
      <p:sp>
        <p:nvSpPr>
          <p:cNvPr id="36867" name="Text Box 3"/>
          <p:cNvSpPr txBox="1">
            <a:spLocks noChangeArrowheads="1"/>
          </p:cNvSpPr>
          <p:nvPr/>
        </p:nvSpPr>
        <p:spPr bwMode="auto">
          <a:xfrm>
            <a:off x="4066976" y="974126"/>
            <a:ext cx="2670990" cy="3477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zh-CN" altLang="en-US" sz="2000" dirty="0">
                <a:latin typeface="宋体" panose="02010600030101010101" pitchFamily="2" charset="-122"/>
              </a:rPr>
              <a:t>操作符的代价不相等</a:t>
            </a:r>
          </a:p>
          <a:p>
            <a:pPr>
              <a:spcBef>
                <a:spcPct val="50000"/>
              </a:spcBef>
            </a:pPr>
            <a:endParaRPr lang="en-US" altLang="zh-CN" sz="2000" dirty="0" smtClean="0">
              <a:latin typeface="宋体" panose="02010600030101010101" pitchFamily="2" charset="-122"/>
            </a:endParaRPr>
          </a:p>
          <a:p>
            <a:pPr>
              <a:spcBef>
                <a:spcPct val="50000"/>
              </a:spcBef>
            </a:pPr>
            <a:endParaRPr lang="zh-CN" altLang="en-US" sz="2000" dirty="0">
              <a:latin typeface="宋体" panose="02010600030101010101" pitchFamily="2" charset="-122"/>
            </a:endParaRPr>
          </a:p>
          <a:p>
            <a:pPr>
              <a:spcBef>
                <a:spcPct val="50000"/>
              </a:spcBef>
            </a:pPr>
            <a:r>
              <a:rPr lang="zh-CN" altLang="en-US" sz="2000" dirty="0">
                <a:latin typeface="宋体" panose="02010600030101010101" pitchFamily="2" charset="-122"/>
              </a:rPr>
              <a:t>找到代价最小的路径</a:t>
            </a:r>
          </a:p>
          <a:p>
            <a:pPr>
              <a:spcBef>
                <a:spcPct val="50000"/>
              </a:spcBef>
            </a:pPr>
            <a:endParaRPr lang="en-US" altLang="zh-CN" sz="2000" dirty="0" smtClean="0">
              <a:latin typeface="宋体" panose="02010600030101010101" pitchFamily="2" charset="-122"/>
            </a:endParaRPr>
          </a:p>
          <a:p>
            <a:pPr>
              <a:spcBef>
                <a:spcPct val="50000"/>
              </a:spcBef>
            </a:pPr>
            <a:endParaRPr lang="zh-CN" altLang="en-US" sz="2000" dirty="0">
              <a:latin typeface="宋体" panose="02010600030101010101" pitchFamily="2" charset="-122"/>
            </a:endParaRPr>
          </a:p>
          <a:p>
            <a:pPr>
              <a:spcBef>
                <a:spcPct val="50000"/>
              </a:spcBef>
            </a:pPr>
            <a:r>
              <a:rPr lang="zh-CN" altLang="en-US" sz="2000" dirty="0" smtClean="0">
                <a:latin typeface="宋体" panose="02010600030101010101" pitchFamily="2" charset="-122"/>
              </a:rPr>
              <a:t>等代价</a:t>
            </a:r>
            <a:r>
              <a:rPr lang="en-US" altLang="zh-CN" sz="2000" dirty="0">
                <a:latin typeface="宋体" panose="02010600030101010101" pitchFamily="2" charset="-122"/>
              </a:rPr>
              <a:t>(</a:t>
            </a:r>
            <a:r>
              <a:rPr lang="zh-CN" altLang="en-US" sz="2000" dirty="0">
                <a:solidFill>
                  <a:srgbClr val="FF0000"/>
                </a:solidFill>
                <a:latin typeface="宋体" panose="02010600030101010101" pitchFamily="2" charset="-122"/>
              </a:rPr>
              <a:t>代价优先</a:t>
            </a:r>
            <a:r>
              <a:rPr lang="en-US" altLang="zh-CN" sz="2000" dirty="0">
                <a:latin typeface="宋体" panose="02010600030101010101" pitchFamily="2" charset="-122"/>
              </a:rPr>
              <a:t>)</a:t>
            </a:r>
            <a:r>
              <a:rPr lang="zh-CN" altLang="en-US" sz="2000" dirty="0">
                <a:latin typeface="宋体" panose="02010600030101010101" pitchFamily="2" charset="-122"/>
              </a:rPr>
              <a:t>搜索技术</a:t>
            </a:r>
            <a:endParaRPr lang="zh-CN" altLang="en-US" sz="2000" dirty="0"/>
          </a:p>
        </p:txBody>
      </p:sp>
      <p:sp>
        <p:nvSpPr>
          <p:cNvPr id="36872" name="AutoShape 8"/>
          <p:cNvSpPr>
            <a:spLocks noChangeArrowheads="1"/>
          </p:cNvSpPr>
          <p:nvPr/>
        </p:nvSpPr>
        <p:spPr bwMode="auto">
          <a:xfrm>
            <a:off x="2668453" y="2195816"/>
            <a:ext cx="1371600" cy="609600"/>
          </a:xfrm>
          <a:prstGeom prst="leftRightArrow">
            <a:avLst>
              <a:gd name="adj1" fmla="val 50000"/>
              <a:gd name="adj2" fmla="val 450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000" dirty="0">
                <a:solidFill>
                  <a:srgbClr val="FF0000"/>
                </a:solidFill>
              </a:rPr>
              <a:t>问题</a:t>
            </a:r>
          </a:p>
        </p:txBody>
      </p:sp>
      <p:sp>
        <p:nvSpPr>
          <p:cNvPr id="36873" name="AutoShape 9"/>
          <p:cNvSpPr>
            <a:spLocks noChangeArrowheads="1"/>
          </p:cNvSpPr>
          <p:nvPr/>
        </p:nvSpPr>
        <p:spPr bwMode="auto">
          <a:xfrm>
            <a:off x="2723368" y="3493928"/>
            <a:ext cx="1314450" cy="654844"/>
          </a:xfrm>
          <a:prstGeom prst="notchedRightArrow">
            <a:avLst>
              <a:gd name="adj1" fmla="val 50000"/>
              <a:gd name="adj2" fmla="val 50182"/>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000">
                <a:solidFill>
                  <a:srgbClr val="FF0000"/>
                </a:solidFill>
              </a:rPr>
              <a:t>推广</a:t>
            </a:r>
          </a:p>
        </p:txBody>
      </p:sp>
      <p:sp>
        <p:nvSpPr>
          <p:cNvPr id="36874" name="AutoShape 10"/>
          <p:cNvSpPr>
            <a:spLocks noChangeArrowheads="1"/>
          </p:cNvSpPr>
          <p:nvPr/>
        </p:nvSpPr>
        <p:spPr bwMode="auto">
          <a:xfrm>
            <a:off x="2701829" y="974126"/>
            <a:ext cx="1314450" cy="648890"/>
          </a:xfrm>
          <a:custGeom>
            <a:avLst/>
            <a:gdLst>
              <a:gd name="G0" fmla="+- 16200 0 0"/>
              <a:gd name="G1" fmla="+- 5400 0 0"/>
              <a:gd name="G2" fmla="+- 21600 0 5400"/>
              <a:gd name="G3" fmla="+- 10800 0 5400"/>
              <a:gd name="G4" fmla="+- 21600 0 16200"/>
              <a:gd name="G5" fmla="*/ G4 G3 10800"/>
              <a:gd name="G6" fmla="+- 21600 0 G5"/>
              <a:gd name="T0" fmla="*/ 16200 w 21600"/>
              <a:gd name="T1" fmla="*/ 0 h 21600"/>
              <a:gd name="T2" fmla="*/ 0 w 21600"/>
              <a:gd name="T3" fmla="*/ 10800 h 21600"/>
              <a:gd name="T4" fmla="*/ 16200 w 21600"/>
              <a:gd name="T5" fmla="*/ 21600 h 21600"/>
              <a:gd name="T6" fmla="*/ 21600 w 21600"/>
              <a:gd name="T7" fmla="*/ 10800 h 21600"/>
              <a:gd name="T8" fmla="*/ 17694720 60000 65536"/>
              <a:gd name="T9" fmla="*/ 11796480 60000 65536"/>
              <a:gd name="T10" fmla="*/ 5898240 60000 65536"/>
              <a:gd name="T11" fmla="*/ 0 60000 65536"/>
              <a:gd name="T12" fmla="*/ 3375 w 21600"/>
              <a:gd name="T13" fmla="*/ G1 h 21600"/>
              <a:gd name="T14" fmla="*/ G6 w 21600"/>
              <a:gd name="T15" fmla="*/ G2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000">
                <a:solidFill>
                  <a:srgbClr val="FF0000"/>
                </a:solidFill>
              </a:rPr>
              <a:t>推广</a:t>
            </a:r>
          </a:p>
        </p:txBody>
      </p:sp>
    </p:spTree>
    <p:extLst>
      <p:ext uri="{BB962C8B-B14F-4D97-AF65-F5344CB8AC3E}">
        <p14:creationId xmlns:p14="http://schemas.microsoft.com/office/powerpoint/2010/main" val="2917217649"/>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ext Box 2"/>
          <p:cNvSpPr txBox="1">
            <a:spLocks noChangeArrowheads="1"/>
          </p:cNvSpPr>
          <p:nvPr/>
        </p:nvSpPr>
        <p:spPr bwMode="auto">
          <a:xfrm>
            <a:off x="404664" y="1203598"/>
            <a:ext cx="6000750" cy="3046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defRPr kumimoji="1" sz="2400">
                <a:solidFill>
                  <a:schemeClr val="tx1"/>
                </a:solidFill>
                <a:latin typeface="Times New Roman" panose="02020603050405020304" pitchFamily="18" charset="0"/>
                <a:ea typeface="宋体" panose="02010600030101010101" pitchFamily="2" charset="-122"/>
              </a:defRPr>
            </a:lvl1pPr>
            <a:lvl2pPr marL="914400" indent="-457200">
              <a:defRPr kumimoji="1" sz="2400">
                <a:solidFill>
                  <a:schemeClr val="tx1"/>
                </a:solidFill>
                <a:latin typeface="Times New Roman" panose="02020603050405020304" pitchFamily="18" charset="0"/>
                <a:ea typeface="宋体" panose="02010600030101010101" pitchFamily="2" charset="-122"/>
              </a:defRPr>
            </a:lvl2pPr>
            <a:lvl3pPr marL="1371600" indent="-457200">
              <a:defRPr kumimoji="1" sz="2400">
                <a:solidFill>
                  <a:schemeClr val="tx1"/>
                </a:solidFill>
                <a:latin typeface="Times New Roman" panose="02020603050405020304" pitchFamily="18" charset="0"/>
                <a:ea typeface="宋体" panose="02010600030101010101" pitchFamily="2" charset="-122"/>
              </a:defRPr>
            </a:lvl3pPr>
            <a:lvl4pPr marL="1828800" indent="-457200">
              <a:defRPr kumimoji="1" sz="2400">
                <a:solidFill>
                  <a:schemeClr val="tx1"/>
                </a:solidFill>
                <a:latin typeface="Times New Roman" panose="02020603050405020304" pitchFamily="18" charset="0"/>
                <a:ea typeface="宋体" panose="02010600030101010101" pitchFamily="2" charset="-122"/>
              </a:defRPr>
            </a:lvl4pPr>
            <a:lvl5pPr marL="2286000" indent="-457200">
              <a:defRPr kumimoji="1" sz="2400">
                <a:solidFill>
                  <a:schemeClr val="tx1"/>
                </a:solidFill>
                <a:latin typeface="Times New Roman" panose="02020603050405020304" pitchFamily="18" charset="0"/>
                <a:ea typeface="宋体" panose="02010600030101010101" pitchFamily="2" charset="-122"/>
              </a:defRPr>
            </a:lvl5pPr>
            <a:lvl6pPr marL="27432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nSpc>
                <a:spcPct val="200000"/>
              </a:lnSpc>
              <a:spcBef>
                <a:spcPct val="50000"/>
              </a:spcBef>
            </a:pPr>
            <a:r>
              <a:rPr lang="zh-CN" altLang="en-US" u="sng" dirty="0">
                <a:latin typeface="楷体_GB2312" pitchFamily="49" charset="-122"/>
                <a:ea typeface="楷体_GB2312" pitchFamily="49" charset="-122"/>
              </a:rPr>
              <a:t>宽度优先搜索</a:t>
            </a:r>
            <a:r>
              <a:rPr lang="zh-CN" altLang="en-US" sz="2100" dirty="0">
                <a:latin typeface="宋体" panose="02010600030101010101" pitchFamily="2" charset="-122"/>
              </a:rPr>
              <a:t>：按照先后顺序取待扩展节点</a:t>
            </a:r>
          </a:p>
          <a:p>
            <a:pPr>
              <a:lnSpc>
                <a:spcPct val="200000"/>
              </a:lnSpc>
              <a:spcBef>
                <a:spcPct val="50000"/>
              </a:spcBef>
            </a:pPr>
            <a:r>
              <a:rPr lang="zh-CN" altLang="en-US" u="sng" dirty="0">
                <a:latin typeface="楷体_GB2312" pitchFamily="49" charset="-122"/>
                <a:ea typeface="楷体_GB2312" pitchFamily="49" charset="-122"/>
              </a:rPr>
              <a:t>等代价搜索</a:t>
            </a:r>
            <a:r>
              <a:rPr lang="zh-CN" altLang="en-US" sz="2100" dirty="0">
                <a:latin typeface="宋体" panose="02010600030101010101" pitchFamily="2" charset="-122"/>
              </a:rPr>
              <a:t>：将初始节点到所有端节点（</a:t>
            </a:r>
            <a:r>
              <a:rPr lang="en-US" altLang="zh-CN" sz="2100" dirty="0"/>
              <a:t>OPEN</a:t>
            </a:r>
            <a:r>
              <a:rPr lang="zh-CN" altLang="en-US" sz="2100" dirty="0">
                <a:latin typeface="宋体" panose="02010600030101010101" pitchFamily="2" charset="-122"/>
              </a:rPr>
              <a:t>中的节点）的局部路径中代价最小的端节点作为下一个要扩展的节点</a:t>
            </a:r>
            <a:r>
              <a:rPr lang="zh-CN" altLang="en-US" sz="2100" dirty="0"/>
              <a:t> </a:t>
            </a:r>
          </a:p>
        </p:txBody>
      </p:sp>
      <p:sp>
        <p:nvSpPr>
          <p:cNvPr id="37891" name="Text Box 3"/>
          <p:cNvSpPr txBox="1">
            <a:spLocks noChangeArrowheads="1"/>
          </p:cNvSpPr>
          <p:nvPr/>
        </p:nvSpPr>
        <p:spPr bwMode="auto">
          <a:xfrm>
            <a:off x="347514" y="460648"/>
            <a:ext cx="3028950" cy="6349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50000"/>
              </a:lnSpc>
              <a:spcBef>
                <a:spcPct val="50000"/>
              </a:spcBef>
            </a:pPr>
            <a:r>
              <a:rPr lang="zh-CN" altLang="en-US" sz="2700" u="sng">
                <a:latin typeface="宋体" panose="02010600030101010101" pitchFamily="2" charset="-122"/>
              </a:rPr>
              <a:t>推广的思路</a:t>
            </a:r>
            <a:r>
              <a:rPr lang="zh-CN" altLang="en-US" sz="2700">
                <a:latin typeface="宋体" panose="02010600030101010101" pitchFamily="2" charset="-122"/>
              </a:rPr>
              <a:t>：</a:t>
            </a:r>
            <a:endParaRPr lang="zh-CN" altLang="en-US"/>
          </a:p>
        </p:txBody>
      </p:sp>
    </p:spTree>
    <p:extLst>
      <p:ext uri="{BB962C8B-B14F-4D97-AF65-F5344CB8AC3E}">
        <p14:creationId xmlns:p14="http://schemas.microsoft.com/office/powerpoint/2010/main" val="406600960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7890">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37890">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890" grpId="0" build="p" autoUpdateAnimBg="0"/>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43" name="Picture 3" descr="Fig3-tu-1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6677" y="378173"/>
            <a:ext cx="4286250" cy="2571750"/>
          </a:xfrm>
          <a:prstGeom prst="rect">
            <a:avLst/>
          </a:prstGeom>
          <a:noFill/>
          <a:extLst>
            <a:ext uri="{909E8E84-426E-40DD-AFC4-6F175D3DCCD1}">
              <a14:hiddenFill xmlns:a14="http://schemas.microsoft.com/office/drawing/2010/main">
                <a:solidFill>
                  <a:srgbClr val="FFFFFF"/>
                </a:solidFill>
              </a14:hiddenFill>
            </a:ext>
          </a:extLst>
        </p:spPr>
      </p:pic>
      <p:sp>
        <p:nvSpPr>
          <p:cNvPr id="112644" name="Text Box 4"/>
          <p:cNvSpPr txBox="1">
            <a:spLocks noChangeArrowheads="1"/>
          </p:cNvSpPr>
          <p:nvPr/>
        </p:nvSpPr>
        <p:spPr bwMode="auto">
          <a:xfrm>
            <a:off x="1323305" y="2913657"/>
            <a:ext cx="232171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dirty="0">
                <a:solidFill>
                  <a:srgbClr val="00B0F0"/>
                </a:solidFill>
                <a:ea typeface="楷体_GB2312" pitchFamily="49" charset="-122"/>
              </a:rPr>
              <a:t>宽度优先</a:t>
            </a:r>
            <a:r>
              <a:rPr lang="zh-CN" altLang="en-US" dirty="0">
                <a:solidFill>
                  <a:srgbClr val="00B0F0"/>
                </a:solidFill>
              </a:rPr>
              <a:t>搜索算法</a:t>
            </a:r>
          </a:p>
        </p:txBody>
      </p:sp>
      <p:sp>
        <p:nvSpPr>
          <p:cNvPr id="112645" name="Text Box 5"/>
          <p:cNvSpPr txBox="1">
            <a:spLocks noChangeArrowheads="1"/>
          </p:cNvSpPr>
          <p:nvPr/>
        </p:nvSpPr>
        <p:spPr bwMode="auto">
          <a:xfrm>
            <a:off x="3645024" y="2931790"/>
            <a:ext cx="205263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a:solidFill>
                  <a:srgbClr val="00B0F0"/>
                </a:solidFill>
                <a:ea typeface="楷体_GB2312" pitchFamily="49" charset="-122"/>
              </a:rPr>
              <a:t>等代价</a:t>
            </a:r>
            <a:r>
              <a:rPr lang="zh-CN" altLang="en-US">
                <a:solidFill>
                  <a:srgbClr val="00B0F0"/>
                </a:solidFill>
              </a:rPr>
              <a:t>搜索算法</a:t>
            </a:r>
          </a:p>
        </p:txBody>
      </p:sp>
      <p:sp>
        <p:nvSpPr>
          <p:cNvPr id="112646" name="Text Box 6"/>
          <p:cNvSpPr txBox="1">
            <a:spLocks noChangeArrowheads="1"/>
          </p:cNvSpPr>
          <p:nvPr/>
        </p:nvSpPr>
        <p:spPr bwMode="auto">
          <a:xfrm>
            <a:off x="541038" y="-107750"/>
            <a:ext cx="633751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50000"/>
              </a:lnSpc>
              <a:spcBef>
                <a:spcPct val="50000"/>
              </a:spcBef>
            </a:pPr>
            <a:r>
              <a:rPr lang="zh-CN" altLang="en-US" sz="2400" dirty="0">
                <a:ea typeface="楷体_GB2312" pitchFamily="49" charset="-122"/>
              </a:rPr>
              <a:t>注</a:t>
            </a:r>
            <a:r>
              <a:rPr lang="zh-CN" altLang="en-US" dirty="0"/>
              <a:t>：圆圈中的数字表示从起始节点到当前节点的代价</a:t>
            </a:r>
          </a:p>
        </p:txBody>
      </p:sp>
      <p:sp>
        <p:nvSpPr>
          <p:cNvPr id="2" name="矩形 1"/>
          <p:cNvSpPr/>
          <p:nvPr/>
        </p:nvSpPr>
        <p:spPr>
          <a:xfrm>
            <a:off x="541038" y="3462065"/>
            <a:ext cx="6003826" cy="1077218"/>
          </a:xfrm>
          <a:prstGeom prst="rect">
            <a:avLst/>
          </a:prstGeom>
        </p:spPr>
        <p:txBody>
          <a:bodyPr wrap="square">
            <a:spAutoFit/>
          </a:bodyPr>
          <a:lstStyle/>
          <a:p>
            <a:pPr>
              <a:spcBef>
                <a:spcPts val="600"/>
              </a:spcBef>
              <a:spcAft>
                <a:spcPts val="600"/>
              </a:spcAft>
            </a:pPr>
            <a:r>
              <a:rPr lang="zh-CN" altLang="en-US" u="sng" dirty="0">
                <a:solidFill>
                  <a:srgbClr val="FFC000"/>
                </a:solidFill>
                <a:latin typeface="楷体_GB2312" pitchFamily="49" charset="-122"/>
                <a:ea typeface="楷体_GB2312" pitchFamily="49" charset="-122"/>
              </a:rPr>
              <a:t>宽度优先搜索</a:t>
            </a:r>
            <a:r>
              <a:rPr lang="zh-CN" altLang="en-US" dirty="0">
                <a:solidFill>
                  <a:srgbClr val="FFC000"/>
                </a:solidFill>
                <a:latin typeface="宋体" panose="02010600030101010101" pitchFamily="2" charset="-122"/>
              </a:rPr>
              <a:t>：按照先后顺序取待扩展节点</a:t>
            </a:r>
          </a:p>
          <a:p>
            <a:pPr>
              <a:spcBef>
                <a:spcPts val="600"/>
              </a:spcBef>
              <a:spcAft>
                <a:spcPts val="600"/>
              </a:spcAft>
            </a:pPr>
            <a:r>
              <a:rPr lang="zh-CN" altLang="en-US" u="sng" dirty="0">
                <a:solidFill>
                  <a:srgbClr val="FFC000"/>
                </a:solidFill>
                <a:latin typeface="楷体_GB2312" pitchFamily="49" charset="-122"/>
                <a:ea typeface="楷体_GB2312" pitchFamily="49" charset="-122"/>
              </a:rPr>
              <a:t>等代价搜索</a:t>
            </a:r>
            <a:r>
              <a:rPr lang="zh-CN" altLang="en-US" dirty="0">
                <a:solidFill>
                  <a:srgbClr val="FFC000"/>
                </a:solidFill>
                <a:latin typeface="宋体" panose="02010600030101010101" pitchFamily="2" charset="-122"/>
              </a:rPr>
              <a:t>：将初始节点到所有端节点（</a:t>
            </a:r>
            <a:r>
              <a:rPr lang="en-US" altLang="zh-CN" dirty="0">
                <a:solidFill>
                  <a:srgbClr val="FFC000"/>
                </a:solidFill>
              </a:rPr>
              <a:t>OPEN</a:t>
            </a:r>
            <a:r>
              <a:rPr lang="zh-CN" altLang="en-US" dirty="0">
                <a:solidFill>
                  <a:srgbClr val="FFC000"/>
                </a:solidFill>
                <a:latin typeface="宋体" panose="02010600030101010101" pitchFamily="2" charset="-122"/>
              </a:rPr>
              <a:t>中的节点）的局部路径中代价最小的端节点作为下一个要扩展的节点</a:t>
            </a:r>
            <a:r>
              <a:rPr lang="zh-CN" altLang="en-US" dirty="0">
                <a:solidFill>
                  <a:srgbClr val="FFC000"/>
                </a:solidFill>
              </a:rPr>
              <a:t> </a:t>
            </a:r>
          </a:p>
        </p:txBody>
      </p:sp>
    </p:spTree>
    <p:extLst>
      <p:ext uri="{BB962C8B-B14F-4D97-AF65-F5344CB8AC3E}">
        <p14:creationId xmlns:p14="http://schemas.microsoft.com/office/powerpoint/2010/main" val="3790915838"/>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ext Box 2"/>
          <p:cNvSpPr txBox="1">
            <a:spLocks noChangeArrowheads="1"/>
          </p:cNvSpPr>
          <p:nvPr/>
        </p:nvSpPr>
        <p:spPr bwMode="auto">
          <a:xfrm>
            <a:off x="404664" y="195486"/>
            <a:ext cx="5886450"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spcBef>
                <a:spcPct val="50000"/>
              </a:spcBef>
            </a:pPr>
            <a:r>
              <a:rPr lang="zh-CN" altLang="en-US" sz="2700" u="sng" dirty="0" smtClean="0">
                <a:solidFill>
                  <a:srgbClr val="FF0000"/>
                </a:solidFill>
              </a:rPr>
              <a:t>符号</a:t>
            </a:r>
            <a:endParaRPr lang="en-US" altLang="zh-CN" sz="2700" u="sng" dirty="0">
              <a:solidFill>
                <a:srgbClr val="FF0000"/>
              </a:solidFill>
            </a:endParaRPr>
          </a:p>
          <a:p>
            <a:pPr algn="just">
              <a:spcBef>
                <a:spcPct val="50000"/>
              </a:spcBef>
            </a:pPr>
            <a:r>
              <a:rPr lang="en-US" altLang="zh-CN" sz="2700" dirty="0" smtClean="0">
                <a:solidFill>
                  <a:srgbClr val="FF0000"/>
                </a:solidFill>
              </a:rPr>
              <a:t>c(</a:t>
            </a:r>
            <a:r>
              <a:rPr lang="en-US" altLang="zh-CN" sz="2700" i="1" dirty="0" err="1" smtClean="0">
                <a:solidFill>
                  <a:srgbClr val="FF0000"/>
                </a:solidFill>
              </a:rPr>
              <a:t>i</a:t>
            </a:r>
            <a:r>
              <a:rPr lang="en-US" altLang="zh-CN" sz="2700" dirty="0">
                <a:solidFill>
                  <a:srgbClr val="FF0000"/>
                </a:solidFill>
              </a:rPr>
              <a:t>, </a:t>
            </a:r>
            <a:r>
              <a:rPr lang="en-US" altLang="zh-CN" sz="2700" i="1" dirty="0">
                <a:solidFill>
                  <a:srgbClr val="FF0000"/>
                </a:solidFill>
              </a:rPr>
              <a:t>j</a:t>
            </a:r>
            <a:r>
              <a:rPr lang="en-US" altLang="zh-CN" sz="2700" dirty="0">
                <a:solidFill>
                  <a:srgbClr val="FF0000"/>
                </a:solidFill>
              </a:rPr>
              <a:t>)</a:t>
            </a:r>
            <a:r>
              <a:rPr lang="en-US" altLang="zh-CN" dirty="0">
                <a:solidFill>
                  <a:srgbClr val="FF0000"/>
                </a:solidFill>
              </a:rPr>
              <a:t>：</a:t>
            </a:r>
            <a:r>
              <a:rPr lang="zh-CN" altLang="en-US" dirty="0"/>
              <a:t>从节点 </a:t>
            </a:r>
            <a:r>
              <a:rPr lang="en-US" altLang="zh-CN" i="1" dirty="0" err="1">
                <a:solidFill>
                  <a:srgbClr val="FF0000"/>
                </a:solidFill>
              </a:rPr>
              <a:t>i</a:t>
            </a:r>
            <a:r>
              <a:rPr lang="en-US" altLang="zh-CN" dirty="0">
                <a:solidFill>
                  <a:srgbClr val="FF0000"/>
                </a:solidFill>
              </a:rPr>
              <a:t> </a:t>
            </a:r>
            <a:r>
              <a:rPr lang="zh-CN" altLang="en-US" dirty="0"/>
              <a:t>到它的直接后继节点</a:t>
            </a:r>
            <a:r>
              <a:rPr lang="zh-CN" altLang="en-US" i="1" dirty="0">
                <a:solidFill>
                  <a:srgbClr val="FF0000"/>
                </a:solidFill>
              </a:rPr>
              <a:t> </a:t>
            </a:r>
            <a:r>
              <a:rPr lang="en-US" altLang="zh-CN" i="1" dirty="0">
                <a:solidFill>
                  <a:srgbClr val="FF0000"/>
                </a:solidFill>
              </a:rPr>
              <a:t>j </a:t>
            </a:r>
            <a:r>
              <a:rPr lang="zh-CN" altLang="en-US" dirty="0"/>
              <a:t>的连接弧线上的</a:t>
            </a:r>
            <a:r>
              <a:rPr lang="zh-CN" altLang="en-US" dirty="0" smtClean="0"/>
              <a:t>代价</a:t>
            </a:r>
            <a:endParaRPr lang="en-US" altLang="zh-CN" dirty="0"/>
          </a:p>
          <a:p>
            <a:pPr algn="just">
              <a:spcBef>
                <a:spcPct val="50000"/>
              </a:spcBef>
            </a:pPr>
            <a:r>
              <a:rPr lang="en-US" altLang="zh-CN" sz="2700" dirty="0" smtClean="0">
                <a:solidFill>
                  <a:srgbClr val="FF0000"/>
                </a:solidFill>
              </a:rPr>
              <a:t>g(</a:t>
            </a:r>
            <a:r>
              <a:rPr lang="en-US" altLang="zh-CN" sz="2700" i="1" dirty="0" err="1" smtClean="0">
                <a:solidFill>
                  <a:srgbClr val="FF0000"/>
                </a:solidFill>
              </a:rPr>
              <a:t>i</a:t>
            </a:r>
            <a:r>
              <a:rPr lang="en-US" altLang="zh-CN" sz="2700" dirty="0">
                <a:solidFill>
                  <a:srgbClr val="FF0000"/>
                </a:solidFill>
              </a:rPr>
              <a:t>)</a:t>
            </a:r>
            <a:r>
              <a:rPr lang="en-US" altLang="zh-CN" dirty="0">
                <a:solidFill>
                  <a:srgbClr val="FF0000"/>
                </a:solidFill>
              </a:rPr>
              <a:t> </a:t>
            </a:r>
            <a:r>
              <a:rPr lang="en-US" altLang="zh-CN" dirty="0"/>
              <a:t>：</a:t>
            </a:r>
            <a:r>
              <a:rPr lang="zh-CN" altLang="en-US" dirty="0"/>
              <a:t>从起始节点 </a:t>
            </a:r>
            <a:r>
              <a:rPr lang="en-US" altLang="zh-CN" i="1" dirty="0">
                <a:solidFill>
                  <a:srgbClr val="FF0000"/>
                </a:solidFill>
              </a:rPr>
              <a:t>S</a:t>
            </a:r>
            <a:r>
              <a:rPr lang="en-US" altLang="zh-CN" dirty="0"/>
              <a:t> </a:t>
            </a:r>
            <a:r>
              <a:rPr lang="zh-CN" altLang="en-US" dirty="0"/>
              <a:t>到某一节点 </a:t>
            </a:r>
            <a:r>
              <a:rPr lang="en-US" altLang="zh-CN" i="1" dirty="0" err="1">
                <a:solidFill>
                  <a:srgbClr val="FF0000"/>
                </a:solidFill>
              </a:rPr>
              <a:t>i</a:t>
            </a:r>
            <a:r>
              <a:rPr lang="en-US" altLang="zh-CN" i="1" dirty="0">
                <a:solidFill>
                  <a:srgbClr val="FF0000"/>
                </a:solidFill>
              </a:rPr>
              <a:t> </a:t>
            </a:r>
            <a:r>
              <a:rPr lang="zh-CN" altLang="en-US" dirty="0"/>
              <a:t>的路径的代价</a:t>
            </a:r>
          </a:p>
        </p:txBody>
      </p:sp>
      <p:sp>
        <p:nvSpPr>
          <p:cNvPr id="2" name="矩形 1"/>
          <p:cNvSpPr/>
          <p:nvPr/>
        </p:nvSpPr>
        <p:spPr>
          <a:xfrm>
            <a:off x="404664" y="2226811"/>
            <a:ext cx="5485184" cy="2308324"/>
          </a:xfrm>
          <a:prstGeom prst="rect">
            <a:avLst/>
          </a:prstGeom>
        </p:spPr>
        <p:txBody>
          <a:bodyPr wrap="square">
            <a:spAutoFit/>
          </a:bodyPr>
          <a:lstStyle/>
          <a:p>
            <a:pPr>
              <a:lnSpc>
                <a:spcPct val="200000"/>
              </a:lnSpc>
              <a:spcBef>
                <a:spcPct val="50000"/>
              </a:spcBef>
            </a:pPr>
            <a:r>
              <a:rPr lang="zh-CN" altLang="en-US" sz="2700" u="sng" dirty="0">
                <a:solidFill>
                  <a:srgbClr val="FFC000"/>
                </a:solidFill>
                <a:latin typeface="宋体" panose="02010600030101010101" pitchFamily="2" charset="-122"/>
              </a:rPr>
              <a:t>选取待扩展节点的原则</a:t>
            </a:r>
            <a:r>
              <a:rPr lang="zh-CN" altLang="en-US" dirty="0">
                <a:latin typeface="宋体" panose="02010600030101010101" pitchFamily="2" charset="-122"/>
              </a:rPr>
              <a:t>：</a:t>
            </a:r>
          </a:p>
          <a:p>
            <a:pPr>
              <a:lnSpc>
                <a:spcPct val="200000"/>
              </a:lnSpc>
              <a:spcBef>
                <a:spcPct val="50000"/>
              </a:spcBef>
              <a:buClr>
                <a:srgbClr val="FFCC66"/>
              </a:buClr>
              <a:buFont typeface="Wingdings" panose="05000000000000000000" pitchFamily="2" charset="2"/>
              <a:buChar char="Ø"/>
            </a:pPr>
            <a:r>
              <a:rPr lang="zh-CN" altLang="en-US" dirty="0">
                <a:latin typeface="宋体" panose="02010600030101010101" pitchFamily="2" charset="-122"/>
              </a:rPr>
              <a:t>以 </a:t>
            </a:r>
            <a:r>
              <a:rPr lang="en-US" altLang="zh-CN" dirty="0">
                <a:solidFill>
                  <a:srgbClr val="FFC000"/>
                </a:solidFill>
              </a:rPr>
              <a:t>g(</a:t>
            </a:r>
            <a:r>
              <a:rPr lang="en-US" altLang="zh-CN" i="1" dirty="0" err="1">
                <a:solidFill>
                  <a:srgbClr val="FFC000"/>
                </a:solidFill>
              </a:rPr>
              <a:t>i</a:t>
            </a:r>
            <a:r>
              <a:rPr lang="en-US" altLang="zh-CN" dirty="0">
                <a:solidFill>
                  <a:srgbClr val="FFC000"/>
                </a:solidFill>
              </a:rPr>
              <a:t>) </a:t>
            </a:r>
            <a:r>
              <a:rPr lang="zh-CN" altLang="en-US" dirty="0">
                <a:latin typeface="宋体" panose="02010600030101010101" pitchFamily="2" charset="-122"/>
              </a:rPr>
              <a:t>的递增顺序排列</a:t>
            </a:r>
            <a:r>
              <a:rPr lang="en-US" altLang="zh-CN" dirty="0">
                <a:solidFill>
                  <a:srgbClr val="FFC000"/>
                </a:solidFill>
              </a:rPr>
              <a:t>OPEN</a:t>
            </a:r>
            <a:r>
              <a:rPr lang="zh-CN" altLang="en-US" dirty="0">
                <a:latin typeface="宋体" panose="02010600030101010101" pitchFamily="2" charset="-122"/>
              </a:rPr>
              <a:t>表</a:t>
            </a:r>
          </a:p>
          <a:p>
            <a:pPr>
              <a:lnSpc>
                <a:spcPct val="200000"/>
              </a:lnSpc>
              <a:spcBef>
                <a:spcPct val="50000"/>
              </a:spcBef>
              <a:buClr>
                <a:srgbClr val="FFCC66"/>
              </a:buClr>
              <a:buFont typeface="Wingdings" panose="05000000000000000000" pitchFamily="2" charset="2"/>
              <a:buChar char="Ø"/>
            </a:pPr>
            <a:r>
              <a:rPr lang="zh-CN" altLang="en-US" dirty="0">
                <a:latin typeface="宋体" panose="02010600030101010101" pitchFamily="2" charset="-122"/>
              </a:rPr>
              <a:t>以 </a:t>
            </a:r>
            <a:r>
              <a:rPr lang="en-US" altLang="zh-CN" dirty="0">
                <a:solidFill>
                  <a:srgbClr val="FFC000"/>
                </a:solidFill>
              </a:rPr>
              <a:t>g(</a:t>
            </a:r>
            <a:r>
              <a:rPr lang="en-US" altLang="zh-CN" i="1" dirty="0" err="1">
                <a:solidFill>
                  <a:srgbClr val="FFC000"/>
                </a:solidFill>
              </a:rPr>
              <a:t>i</a:t>
            </a:r>
            <a:r>
              <a:rPr lang="en-US" altLang="zh-CN" dirty="0">
                <a:solidFill>
                  <a:srgbClr val="FFC000"/>
                </a:solidFill>
              </a:rPr>
              <a:t>) </a:t>
            </a:r>
            <a:r>
              <a:rPr lang="zh-CN" altLang="en-US" dirty="0">
                <a:latin typeface="宋体" panose="02010600030101010101" pitchFamily="2" charset="-122"/>
              </a:rPr>
              <a:t>最小的节点作为下一个要扩展的节点</a:t>
            </a:r>
            <a:endParaRPr lang="zh-CN" altLang="en-US" dirty="0"/>
          </a:p>
        </p:txBody>
      </p:sp>
    </p:spTree>
    <p:extLst>
      <p:ext uri="{BB962C8B-B14F-4D97-AF65-F5344CB8AC3E}">
        <p14:creationId xmlns:p14="http://schemas.microsoft.com/office/powerpoint/2010/main" val="2156113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txBox="1">
            <a:spLocks noChangeArrowheads="1"/>
          </p:cNvSpPr>
          <p:nvPr/>
        </p:nvSpPr>
        <p:spPr>
          <a:xfrm>
            <a:off x="0" y="-17199"/>
            <a:ext cx="2996952" cy="4896544"/>
          </a:xfrm>
          <a:prstGeom prst="rect">
            <a:avLst/>
          </a:prstGeom>
        </p:spPr>
        <p:txBody>
          <a:bodyPr/>
          <a:lstStyle>
            <a:lvl1pPr marL="257175" indent="-257175"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1pPr>
            <a:lvl2pPr marL="557213" indent="-214313" algn="l" rtl="0" eaLnBrk="0" fontAlgn="base" hangingPunct="0">
              <a:spcBef>
                <a:spcPct val="20000"/>
              </a:spcBef>
              <a:spcAft>
                <a:spcPct val="0"/>
              </a:spcAft>
              <a:buFont typeface="Arial" panose="020B0604020202020204" pitchFamily="34" charset="0"/>
              <a:buChar char="–"/>
              <a:defRPr sz="2100" kern="1200">
                <a:solidFill>
                  <a:schemeClr val="tx1"/>
                </a:solidFill>
                <a:latin typeface="+mn-lt"/>
                <a:ea typeface="+mn-ea"/>
                <a:cs typeface="+mn-cs"/>
              </a:defRPr>
            </a:lvl2pPr>
            <a:lvl3pPr marL="857250" indent="-17145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3pPr>
            <a:lvl4pPr marL="1200150" indent="-171450" algn="l" rtl="0" eaLnBrk="0" fontAlgn="base" hangingPunct="0">
              <a:spcBef>
                <a:spcPct val="20000"/>
              </a:spcBef>
              <a:spcAft>
                <a:spcPct val="0"/>
              </a:spcAft>
              <a:buFont typeface="Arial" panose="020B0604020202020204" pitchFamily="34" charset="0"/>
              <a:buChar char="–"/>
              <a:defRPr sz="1500" kern="1200">
                <a:solidFill>
                  <a:schemeClr val="tx1"/>
                </a:solidFill>
                <a:latin typeface="+mn-lt"/>
                <a:ea typeface="+mn-ea"/>
                <a:cs typeface="+mn-cs"/>
              </a:defRPr>
            </a:lvl4pPr>
            <a:lvl5pPr marL="1543050" indent="-171450" algn="l" rtl="0" eaLnBrk="0" fontAlgn="base" hangingPunct="0">
              <a:spcBef>
                <a:spcPct val="20000"/>
              </a:spcBef>
              <a:spcAft>
                <a:spcPct val="0"/>
              </a:spcAft>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spcBef>
                <a:spcPts val="0"/>
              </a:spcBef>
              <a:spcAft>
                <a:spcPts val="0"/>
              </a:spcAft>
              <a:buNone/>
            </a:pPr>
            <a:r>
              <a:rPr kumimoji="1" lang="zh-CN" altLang="en-US" sz="1400" b="1" dirty="0" smtClean="0">
                <a:solidFill>
                  <a:srgbClr val="0000CC"/>
                </a:solidFill>
                <a:latin typeface="宋体" panose="02010600030101010101" pitchFamily="2" charset="-122"/>
                <a:ea typeface="宋体" panose="02010600030101010101" pitchFamily="2" charset="-122"/>
              </a:rPr>
              <a:t>等代价搜索</a:t>
            </a:r>
            <a:r>
              <a:rPr kumimoji="1" lang="zh-CN" altLang="en-US" sz="1400" b="1" dirty="0">
                <a:solidFill>
                  <a:srgbClr val="0000CC"/>
                </a:solidFill>
                <a:latin typeface="宋体" panose="02010600030101010101" pitchFamily="2" charset="-122"/>
                <a:ea typeface="宋体" panose="02010600030101010101" pitchFamily="2" charset="-122"/>
              </a:rPr>
              <a:t>算法流程</a:t>
            </a:r>
            <a:r>
              <a:rPr kumimoji="1" lang="zh-CN" altLang="en-US" sz="1400" b="1" dirty="0" smtClean="0">
                <a:solidFill>
                  <a:srgbClr val="0000CC"/>
                </a:solidFill>
                <a:latin typeface="宋体" panose="02010600030101010101" pitchFamily="2" charset="-122"/>
                <a:ea typeface="宋体" panose="02010600030101010101" pitchFamily="2" charset="-122"/>
              </a:rPr>
              <a:t>：</a:t>
            </a:r>
            <a:endParaRPr kumimoji="1" lang="en-US" altLang="zh-CN" sz="1400" b="1" dirty="0" smtClean="0">
              <a:solidFill>
                <a:srgbClr val="0000CC"/>
              </a:solidFill>
              <a:latin typeface="宋体" panose="02010600030101010101" pitchFamily="2" charset="-122"/>
              <a:ea typeface="宋体" panose="02010600030101010101" pitchFamily="2" charset="-122"/>
            </a:endParaRPr>
          </a:p>
          <a:p>
            <a:pPr marL="342900" indent="-342900">
              <a:spcBef>
                <a:spcPts val="0"/>
              </a:spcBef>
              <a:spcAft>
                <a:spcPts val="0"/>
              </a:spcAft>
              <a:buAutoNum type="arabicParenBoth"/>
            </a:pPr>
            <a:r>
              <a:rPr kumimoji="1" lang="zh-CN" altLang="en-US" sz="1400" dirty="0" smtClean="0">
                <a:solidFill>
                  <a:srgbClr val="000000"/>
                </a:solidFill>
                <a:latin typeface="宋体" panose="02010600030101010101" pitchFamily="2" charset="-122"/>
                <a:ea typeface="宋体" panose="02010600030101010101" pitchFamily="2" charset="-122"/>
              </a:rPr>
              <a:t>把</a:t>
            </a:r>
            <a:r>
              <a:rPr kumimoji="1" lang="zh-CN" altLang="en-US" sz="1400" dirty="0">
                <a:solidFill>
                  <a:srgbClr val="000000"/>
                </a:solidFill>
                <a:latin typeface="宋体" panose="02010600030101010101" pitchFamily="2" charset="-122"/>
                <a:ea typeface="宋体" panose="02010600030101010101" pitchFamily="2" charset="-122"/>
              </a:rPr>
              <a:t>初始节点</a:t>
            </a:r>
            <a:r>
              <a:rPr kumimoji="1" lang="en-US" altLang="zh-CN" sz="1400" dirty="0">
                <a:solidFill>
                  <a:srgbClr val="000000"/>
                </a:solidFill>
                <a:latin typeface="宋体" panose="02010600030101010101" pitchFamily="2" charset="-122"/>
                <a:ea typeface="宋体" panose="02010600030101010101" pitchFamily="2" charset="-122"/>
              </a:rPr>
              <a:t>S</a:t>
            </a:r>
            <a:r>
              <a:rPr kumimoji="1" lang="zh-CN" altLang="en-US" sz="1400" dirty="0">
                <a:solidFill>
                  <a:srgbClr val="000000"/>
                </a:solidFill>
                <a:latin typeface="宋体" panose="02010600030101010101" pitchFamily="2" charset="-122"/>
                <a:ea typeface="宋体" panose="02010600030101010101" pitchFamily="2" charset="-122"/>
              </a:rPr>
              <a:t>放入未扩展节点表</a:t>
            </a:r>
            <a:r>
              <a:rPr kumimoji="1" lang="en-US" altLang="zh-CN" sz="1400" dirty="0">
                <a:solidFill>
                  <a:srgbClr val="000000"/>
                </a:solidFill>
                <a:latin typeface="宋体" panose="02010600030101010101" pitchFamily="2" charset="-122"/>
                <a:ea typeface="宋体" panose="02010600030101010101" pitchFamily="2" charset="-122"/>
              </a:rPr>
              <a:t>OPEN</a:t>
            </a:r>
            <a:r>
              <a:rPr kumimoji="1" lang="zh-CN" altLang="en-US" sz="1400" dirty="0" smtClean="0">
                <a:solidFill>
                  <a:srgbClr val="000000"/>
                </a:solidFill>
                <a:latin typeface="宋体" panose="02010600030101010101" pitchFamily="2" charset="-122"/>
                <a:ea typeface="宋体" panose="02010600030101010101" pitchFamily="2" charset="-122"/>
              </a:rPr>
              <a:t>中。如果此起始节点为一目标节点，则求得一个解，否则令</a:t>
            </a:r>
            <a:r>
              <a:rPr kumimoji="1" lang="en-US" altLang="zh-CN" sz="1400" dirty="0" smtClean="0">
                <a:solidFill>
                  <a:srgbClr val="000000"/>
                </a:solidFill>
                <a:latin typeface="宋体" panose="02010600030101010101" pitchFamily="2" charset="-122"/>
                <a:ea typeface="宋体" panose="02010600030101010101" pitchFamily="2" charset="-122"/>
              </a:rPr>
              <a:t>S</a:t>
            </a:r>
            <a:r>
              <a:rPr kumimoji="1" lang="zh-CN" altLang="en-US" sz="1400" dirty="0" smtClean="0">
                <a:solidFill>
                  <a:srgbClr val="000000"/>
                </a:solidFill>
                <a:latin typeface="宋体" panose="02010600030101010101" pitchFamily="2" charset="-122"/>
                <a:ea typeface="宋体" panose="02010600030101010101" pitchFamily="2" charset="-122"/>
              </a:rPr>
              <a:t>的代价</a:t>
            </a:r>
            <a:r>
              <a:rPr kumimoji="1" lang="en-US" altLang="zh-CN" sz="1400" dirty="0" smtClean="0">
                <a:solidFill>
                  <a:srgbClr val="000000"/>
                </a:solidFill>
                <a:latin typeface="宋体" panose="02010600030101010101" pitchFamily="2" charset="-122"/>
                <a:ea typeface="宋体" panose="02010600030101010101" pitchFamily="2" charset="-122"/>
              </a:rPr>
              <a:t>g(S</a:t>
            </a:r>
            <a:r>
              <a:rPr kumimoji="1" lang="en-US" altLang="zh-CN" sz="1400" dirty="0">
                <a:solidFill>
                  <a:srgbClr val="000000"/>
                </a:solidFill>
                <a:latin typeface="宋体" panose="02010600030101010101" pitchFamily="2" charset="-122"/>
                <a:ea typeface="宋体" panose="02010600030101010101" pitchFamily="2" charset="-122"/>
              </a:rPr>
              <a:t>)=0</a:t>
            </a:r>
            <a:r>
              <a:rPr kumimoji="1" lang="zh-CN" altLang="en-US" sz="1400" dirty="0">
                <a:solidFill>
                  <a:srgbClr val="000000"/>
                </a:solidFill>
                <a:latin typeface="宋体" panose="02010600030101010101" pitchFamily="2" charset="-122"/>
                <a:ea typeface="宋体" panose="02010600030101010101" pitchFamily="2" charset="-122"/>
              </a:rPr>
              <a:t>； </a:t>
            </a:r>
            <a:endParaRPr kumimoji="1" lang="en-US" altLang="zh-CN" sz="1400" dirty="0" smtClean="0">
              <a:solidFill>
                <a:srgbClr val="000000"/>
              </a:solidFill>
              <a:latin typeface="宋体" panose="02010600030101010101" pitchFamily="2" charset="-122"/>
              <a:ea typeface="宋体" panose="02010600030101010101" pitchFamily="2" charset="-122"/>
            </a:endParaRPr>
          </a:p>
          <a:p>
            <a:pPr marL="342900" indent="-342900">
              <a:spcBef>
                <a:spcPts val="0"/>
              </a:spcBef>
              <a:spcAft>
                <a:spcPts val="0"/>
              </a:spcAft>
              <a:buAutoNum type="arabicParenBoth"/>
            </a:pPr>
            <a:r>
              <a:rPr kumimoji="1" lang="zh-CN" altLang="en-US" sz="1400" dirty="0" smtClean="0">
                <a:solidFill>
                  <a:srgbClr val="000000"/>
                </a:solidFill>
                <a:latin typeface="宋体" panose="02010600030101010101" pitchFamily="2" charset="-122"/>
                <a:ea typeface="宋体" panose="02010600030101010101" pitchFamily="2" charset="-122"/>
              </a:rPr>
              <a:t>如果</a:t>
            </a:r>
            <a:r>
              <a:rPr kumimoji="1" lang="en-US" altLang="zh-CN" sz="1400" dirty="0">
                <a:solidFill>
                  <a:srgbClr val="000000"/>
                </a:solidFill>
                <a:latin typeface="宋体" panose="02010600030101010101" pitchFamily="2" charset="-122"/>
                <a:ea typeface="宋体" panose="02010600030101010101" pitchFamily="2" charset="-122"/>
              </a:rPr>
              <a:t>OPEN</a:t>
            </a:r>
            <a:r>
              <a:rPr kumimoji="1" lang="zh-CN" altLang="en-US" sz="1400" dirty="0">
                <a:solidFill>
                  <a:srgbClr val="000000"/>
                </a:solidFill>
                <a:latin typeface="宋体" panose="02010600030101010101" pitchFamily="2" charset="-122"/>
                <a:ea typeface="宋体" panose="02010600030101010101" pitchFamily="2" charset="-122"/>
              </a:rPr>
              <a:t>表为空，则问题无解 ，失败退出； </a:t>
            </a:r>
            <a:endParaRPr kumimoji="1" lang="en-US" altLang="zh-CN" sz="1400" dirty="0" smtClean="0">
              <a:solidFill>
                <a:srgbClr val="000000"/>
              </a:solidFill>
              <a:latin typeface="宋体" panose="02010600030101010101" pitchFamily="2" charset="-122"/>
              <a:ea typeface="宋体" panose="02010600030101010101" pitchFamily="2" charset="-122"/>
            </a:endParaRPr>
          </a:p>
          <a:p>
            <a:pPr marL="342900" indent="-342900">
              <a:spcBef>
                <a:spcPts val="0"/>
              </a:spcBef>
              <a:spcAft>
                <a:spcPts val="0"/>
              </a:spcAft>
              <a:buAutoNum type="arabicParenBoth"/>
            </a:pPr>
            <a:r>
              <a:rPr kumimoji="1" lang="zh-CN" altLang="en-US" sz="1400" dirty="0" smtClean="0">
                <a:solidFill>
                  <a:srgbClr val="000000"/>
                </a:solidFill>
                <a:latin typeface="宋体" panose="02010600030101010101" pitchFamily="2" charset="-122"/>
                <a:ea typeface="宋体" panose="02010600030101010101" pitchFamily="2" charset="-122"/>
              </a:rPr>
              <a:t>从</a:t>
            </a:r>
            <a:r>
              <a:rPr kumimoji="1" lang="en-US" altLang="zh-CN" sz="1400" dirty="0" smtClean="0">
                <a:solidFill>
                  <a:srgbClr val="000000"/>
                </a:solidFill>
                <a:latin typeface="宋体" panose="02010600030101010101" pitchFamily="2" charset="-122"/>
                <a:ea typeface="宋体" panose="02010600030101010101" pitchFamily="2" charset="-122"/>
              </a:rPr>
              <a:t>OPEN</a:t>
            </a:r>
            <a:r>
              <a:rPr kumimoji="1" lang="zh-CN" altLang="en-US" sz="1400" dirty="0" smtClean="0">
                <a:solidFill>
                  <a:srgbClr val="000000"/>
                </a:solidFill>
                <a:latin typeface="宋体" panose="02010600030101010101" pitchFamily="2" charset="-122"/>
                <a:ea typeface="宋体" panose="02010600030101010101" pitchFamily="2" charset="-122"/>
              </a:rPr>
              <a:t>表中选择一</a:t>
            </a:r>
            <a:r>
              <a:rPr kumimoji="1" lang="zh-CN" altLang="en-US" sz="1400" dirty="0">
                <a:solidFill>
                  <a:srgbClr val="000000"/>
                </a:solidFill>
                <a:latin typeface="宋体" panose="02010600030101010101" pitchFamily="2" charset="-122"/>
                <a:ea typeface="宋体" panose="02010600030101010101" pitchFamily="2" charset="-122"/>
              </a:rPr>
              <a:t>个</a:t>
            </a:r>
            <a:r>
              <a:rPr kumimoji="1" lang="zh-CN" altLang="en-US" sz="1400" dirty="0" smtClean="0">
                <a:solidFill>
                  <a:srgbClr val="000000"/>
                </a:solidFill>
                <a:latin typeface="宋体" panose="02010600030101010101" pitchFamily="2" charset="-122"/>
                <a:ea typeface="宋体" panose="02010600030101010101" pitchFamily="2" charset="-122"/>
              </a:rPr>
              <a:t>节点</a:t>
            </a:r>
            <a:r>
              <a:rPr kumimoji="1" lang="en-US" altLang="zh-CN" sz="1400" dirty="0" err="1" smtClean="0">
                <a:solidFill>
                  <a:srgbClr val="000000"/>
                </a:solidFill>
                <a:latin typeface="宋体" panose="02010600030101010101" pitchFamily="2" charset="-122"/>
                <a:ea typeface="宋体" panose="02010600030101010101" pitchFamily="2" charset="-122"/>
              </a:rPr>
              <a:t>i</a:t>
            </a:r>
            <a:r>
              <a:rPr kumimoji="1" lang="zh-CN" altLang="en-US" sz="1400" dirty="0" smtClean="0">
                <a:solidFill>
                  <a:srgbClr val="000000"/>
                </a:solidFill>
                <a:latin typeface="宋体" panose="02010600030101010101" pitchFamily="2" charset="-122"/>
                <a:ea typeface="宋体" panose="02010600030101010101" pitchFamily="2" charset="-122"/>
              </a:rPr>
              <a:t>，使其</a:t>
            </a:r>
            <a:r>
              <a:rPr kumimoji="1" lang="en-US" altLang="zh-CN" sz="1400" dirty="0" smtClean="0">
                <a:solidFill>
                  <a:srgbClr val="000000"/>
                </a:solidFill>
                <a:latin typeface="宋体" panose="02010600030101010101" pitchFamily="2" charset="-122"/>
                <a:ea typeface="宋体" panose="02010600030101010101" pitchFamily="2" charset="-122"/>
              </a:rPr>
              <a:t>g(</a:t>
            </a:r>
            <a:r>
              <a:rPr kumimoji="1" lang="en-US" altLang="zh-CN" sz="1400" dirty="0" err="1" smtClean="0">
                <a:solidFill>
                  <a:srgbClr val="000000"/>
                </a:solidFill>
                <a:latin typeface="宋体" panose="02010600030101010101" pitchFamily="2" charset="-122"/>
                <a:ea typeface="宋体" panose="02010600030101010101" pitchFamily="2" charset="-122"/>
              </a:rPr>
              <a:t>i</a:t>
            </a:r>
            <a:r>
              <a:rPr kumimoji="1" lang="en-US" altLang="zh-CN" sz="1400" dirty="0" smtClean="0">
                <a:solidFill>
                  <a:srgbClr val="000000"/>
                </a:solidFill>
                <a:latin typeface="宋体" panose="02010600030101010101" pitchFamily="2" charset="-122"/>
                <a:ea typeface="宋体" panose="02010600030101010101" pitchFamily="2" charset="-122"/>
              </a:rPr>
              <a:t>)</a:t>
            </a:r>
            <a:r>
              <a:rPr kumimoji="1" lang="zh-CN" altLang="en-US" sz="1400" dirty="0" smtClean="0">
                <a:solidFill>
                  <a:srgbClr val="000000"/>
                </a:solidFill>
                <a:latin typeface="宋体" panose="02010600030101010101" pitchFamily="2" charset="-122"/>
                <a:ea typeface="宋体" panose="02010600030101010101" pitchFamily="2" charset="-122"/>
              </a:rPr>
              <a:t>为最小。如果有几个节点都合格，那么就要选择一个目标节点作为节点</a:t>
            </a:r>
            <a:r>
              <a:rPr kumimoji="1" lang="en-US" altLang="zh-CN" sz="1400" dirty="0" err="1" smtClean="0">
                <a:solidFill>
                  <a:srgbClr val="000000"/>
                </a:solidFill>
                <a:latin typeface="宋体" panose="02010600030101010101" pitchFamily="2" charset="-122"/>
                <a:ea typeface="宋体" panose="02010600030101010101" pitchFamily="2" charset="-122"/>
              </a:rPr>
              <a:t>i</a:t>
            </a:r>
            <a:r>
              <a:rPr kumimoji="1" lang="zh-CN" altLang="en-US" sz="1400" dirty="0" smtClean="0">
                <a:solidFill>
                  <a:srgbClr val="000000"/>
                </a:solidFill>
                <a:latin typeface="宋体" panose="02010600030101010101" pitchFamily="2" charset="-122"/>
                <a:ea typeface="宋体" panose="02010600030101010101" pitchFamily="2" charset="-122"/>
              </a:rPr>
              <a:t>；否则，就从中选一个</a:t>
            </a:r>
            <a:r>
              <a:rPr kumimoji="1" lang="zh-CN" altLang="en-US" sz="1400" dirty="0">
                <a:solidFill>
                  <a:srgbClr val="000000"/>
                </a:solidFill>
                <a:latin typeface="宋体" panose="02010600030101010101" pitchFamily="2" charset="-122"/>
                <a:ea typeface="宋体" panose="02010600030101010101" pitchFamily="2" charset="-122"/>
              </a:rPr>
              <a:t>作为</a:t>
            </a:r>
            <a:r>
              <a:rPr kumimoji="1" lang="zh-CN" altLang="en-US" sz="1400" dirty="0" smtClean="0">
                <a:solidFill>
                  <a:srgbClr val="000000"/>
                </a:solidFill>
                <a:latin typeface="宋体" panose="02010600030101010101" pitchFamily="2" charset="-122"/>
                <a:ea typeface="宋体" panose="02010600030101010101" pitchFamily="2" charset="-122"/>
              </a:rPr>
              <a:t>节点</a:t>
            </a:r>
            <a:r>
              <a:rPr kumimoji="1" lang="en-US" altLang="zh-CN" sz="1400" dirty="0" err="1" smtClean="0">
                <a:solidFill>
                  <a:srgbClr val="000000"/>
                </a:solidFill>
                <a:latin typeface="宋体" panose="02010600030101010101" pitchFamily="2" charset="-122"/>
                <a:ea typeface="宋体" panose="02010600030101010101" pitchFamily="2" charset="-122"/>
              </a:rPr>
              <a:t>i</a:t>
            </a:r>
            <a:r>
              <a:rPr kumimoji="1" lang="zh-CN" altLang="en-US" sz="1400" dirty="0" smtClean="0">
                <a:solidFill>
                  <a:srgbClr val="000000"/>
                </a:solidFill>
                <a:latin typeface="宋体" panose="02010600030101010101" pitchFamily="2" charset="-122"/>
                <a:ea typeface="宋体" panose="02010600030101010101" pitchFamily="2" charset="-122"/>
              </a:rPr>
              <a:t>。把节点</a:t>
            </a:r>
            <a:r>
              <a:rPr kumimoji="1" lang="en-US" altLang="zh-CN" sz="1400" dirty="0" err="1" smtClean="0">
                <a:solidFill>
                  <a:srgbClr val="000000"/>
                </a:solidFill>
                <a:latin typeface="宋体" panose="02010600030101010101" pitchFamily="2" charset="-122"/>
                <a:ea typeface="宋体" panose="02010600030101010101" pitchFamily="2" charset="-122"/>
              </a:rPr>
              <a:t>i</a:t>
            </a:r>
            <a:r>
              <a:rPr kumimoji="1" lang="zh-CN" altLang="en-US" sz="1400" dirty="0" smtClean="0">
                <a:solidFill>
                  <a:srgbClr val="000000"/>
                </a:solidFill>
                <a:latin typeface="宋体" panose="02010600030101010101" pitchFamily="2" charset="-122"/>
                <a:ea typeface="宋体" panose="02010600030101010101" pitchFamily="2" charset="-122"/>
              </a:rPr>
              <a:t>从</a:t>
            </a:r>
            <a:r>
              <a:rPr kumimoji="1" lang="en-US" altLang="zh-CN" sz="1400" dirty="0" smtClean="0">
                <a:solidFill>
                  <a:srgbClr val="000000"/>
                </a:solidFill>
                <a:latin typeface="宋体" panose="02010600030101010101" pitchFamily="2" charset="-122"/>
                <a:ea typeface="宋体" panose="02010600030101010101" pitchFamily="2" charset="-122"/>
              </a:rPr>
              <a:t>OPEN</a:t>
            </a:r>
            <a:r>
              <a:rPr kumimoji="1" lang="zh-CN" altLang="en-US" sz="1400" dirty="0" smtClean="0">
                <a:solidFill>
                  <a:srgbClr val="000000"/>
                </a:solidFill>
                <a:latin typeface="宋体" panose="02010600030101010101" pitchFamily="2" charset="-122"/>
                <a:ea typeface="宋体" panose="02010600030101010101" pitchFamily="2" charset="-122"/>
              </a:rPr>
              <a:t>表移至</a:t>
            </a:r>
            <a:r>
              <a:rPr kumimoji="1" lang="en-US" altLang="zh-CN" sz="1400" dirty="0" smtClean="0">
                <a:solidFill>
                  <a:srgbClr val="000000"/>
                </a:solidFill>
                <a:latin typeface="宋体" panose="02010600030101010101" pitchFamily="2" charset="-122"/>
                <a:ea typeface="宋体" panose="02010600030101010101" pitchFamily="2" charset="-122"/>
              </a:rPr>
              <a:t>CLOSED</a:t>
            </a:r>
            <a:r>
              <a:rPr kumimoji="1" lang="zh-CN" altLang="en-US" sz="1400" dirty="0" smtClean="0">
                <a:solidFill>
                  <a:srgbClr val="000000"/>
                </a:solidFill>
                <a:latin typeface="宋体" panose="02010600030101010101" pitchFamily="2" charset="-122"/>
                <a:ea typeface="宋体" panose="02010600030101010101" pitchFamily="2" charset="-122"/>
              </a:rPr>
              <a:t>表中； </a:t>
            </a:r>
            <a:endParaRPr kumimoji="1" lang="en-US" altLang="zh-CN" sz="1400" dirty="0" smtClean="0">
              <a:solidFill>
                <a:srgbClr val="000000"/>
              </a:solidFill>
              <a:latin typeface="宋体" panose="02010600030101010101" pitchFamily="2" charset="-122"/>
              <a:ea typeface="宋体" panose="02010600030101010101" pitchFamily="2" charset="-122"/>
            </a:endParaRPr>
          </a:p>
          <a:p>
            <a:pPr marL="342900" indent="-342900">
              <a:spcBef>
                <a:spcPts val="0"/>
              </a:spcBef>
              <a:spcAft>
                <a:spcPts val="0"/>
              </a:spcAft>
              <a:buAutoNum type="arabicParenBoth"/>
            </a:pPr>
            <a:r>
              <a:rPr kumimoji="1" lang="zh-CN" altLang="en-US" sz="1400" dirty="0">
                <a:solidFill>
                  <a:srgbClr val="000000"/>
                </a:solidFill>
                <a:latin typeface="宋体" panose="02010600030101010101" pitchFamily="2" charset="-122"/>
                <a:ea typeface="宋体" panose="02010600030101010101" pitchFamily="2" charset="-122"/>
              </a:rPr>
              <a:t>如果</a:t>
            </a:r>
            <a:r>
              <a:rPr kumimoji="1" lang="zh-CN" altLang="en-US" sz="1400" dirty="0" smtClean="0">
                <a:solidFill>
                  <a:srgbClr val="000000"/>
                </a:solidFill>
                <a:latin typeface="宋体" panose="02010600030101010101" pitchFamily="2" charset="-122"/>
                <a:ea typeface="宋体" panose="02010600030101010101" pitchFamily="2" charset="-122"/>
              </a:rPr>
              <a:t>节点</a:t>
            </a:r>
            <a:r>
              <a:rPr kumimoji="1" lang="en-US" altLang="zh-CN" sz="1400" dirty="0" err="1" smtClean="0">
                <a:solidFill>
                  <a:srgbClr val="000000"/>
                </a:solidFill>
                <a:latin typeface="宋体" panose="02010600030101010101" pitchFamily="2" charset="-122"/>
                <a:ea typeface="宋体" panose="02010600030101010101" pitchFamily="2" charset="-122"/>
              </a:rPr>
              <a:t>i</a:t>
            </a:r>
            <a:r>
              <a:rPr kumimoji="1" lang="zh-CN" altLang="en-US" sz="1400" dirty="0" smtClean="0">
                <a:solidFill>
                  <a:srgbClr val="000000"/>
                </a:solidFill>
                <a:latin typeface="宋体" panose="02010600030101010101" pitchFamily="2" charset="-122"/>
                <a:ea typeface="宋体" panose="02010600030101010101" pitchFamily="2" charset="-122"/>
              </a:rPr>
              <a:t>为目标节点，则求得一个解； </a:t>
            </a:r>
            <a:endParaRPr kumimoji="1" lang="en-US" altLang="zh-CN" sz="1400" dirty="0" smtClean="0">
              <a:solidFill>
                <a:srgbClr val="000000"/>
              </a:solidFill>
              <a:latin typeface="宋体" panose="02010600030101010101" pitchFamily="2" charset="-122"/>
              <a:ea typeface="宋体" panose="02010600030101010101" pitchFamily="2" charset="-122"/>
            </a:endParaRPr>
          </a:p>
          <a:p>
            <a:pPr marL="342900" indent="-342900">
              <a:spcBef>
                <a:spcPts val="0"/>
              </a:spcBef>
              <a:spcAft>
                <a:spcPts val="0"/>
              </a:spcAft>
              <a:buAutoNum type="arabicParenBoth"/>
            </a:pPr>
            <a:r>
              <a:rPr kumimoji="1" lang="zh-CN" altLang="en-US" sz="1400" dirty="0" smtClean="0">
                <a:solidFill>
                  <a:srgbClr val="000000"/>
                </a:solidFill>
                <a:latin typeface="宋体" panose="02010600030101010101" pitchFamily="2" charset="-122"/>
                <a:ea typeface="宋体" panose="02010600030101010101" pitchFamily="2" charset="-122"/>
              </a:rPr>
              <a:t>扩展节点</a:t>
            </a:r>
            <a:r>
              <a:rPr kumimoji="1" lang="en-US" altLang="zh-CN" sz="1400" dirty="0" err="1" smtClean="0">
                <a:solidFill>
                  <a:srgbClr val="000000"/>
                </a:solidFill>
                <a:latin typeface="宋体" panose="02010600030101010101" pitchFamily="2" charset="-122"/>
                <a:ea typeface="宋体" panose="02010600030101010101" pitchFamily="2" charset="-122"/>
              </a:rPr>
              <a:t>i</a:t>
            </a:r>
            <a:r>
              <a:rPr kumimoji="1" lang="zh-CN" altLang="en-US" sz="1400" dirty="0" smtClean="0">
                <a:solidFill>
                  <a:srgbClr val="000000"/>
                </a:solidFill>
                <a:latin typeface="宋体" panose="02010600030101010101" pitchFamily="2" charset="-122"/>
                <a:ea typeface="宋体" panose="02010600030101010101" pitchFamily="2" charset="-122"/>
              </a:rPr>
              <a:t>。如果没有后继节点，则转</a:t>
            </a:r>
            <a:r>
              <a:rPr kumimoji="1" lang="zh-CN" altLang="en-US" sz="1400" dirty="0">
                <a:solidFill>
                  <a:srgbClr val="000000"/>
                </a:solidFill>
                <a:latin typeface="宋体" panose="02010600030101010101" pitchFamily="2" charset="-122"/>
                <a:ea typeface="宋体" panose="02010600030101010101" pitchFamily="2" charset="-122"/>
              </a:rPr>
              <a:t>第</a:t>
            </a:r>
            <a:r>
              <a:rPr kumimoji="1" lang="en-US" altLang="zh-CN" sz="1400" dirty="0">
                <a:solidFill>
                  <a:srgbClr val="000000"/>
                </a:solidFill>
                <a:latin typeface="宋体" panose="02010600030101010101" pitchFamily="2" charset="-122"/>
                <a:ea typeface="宋体" panose="02010600030101010101" pitchFamily="2" charset="-122"/>
              </a:rPr>
              <a:t>(2)</a:t>
            </a:r>
            <a:r>
              <a:rPr kumimoji="1" lang="zh-CN" altLang="en-US" sz="1400" dirty="0">
                <a:solidFill>
                  <a:srgbClr val="000000"/>
                </a:solidFill>
                <a:latin typeface="宋体" panose="02010600030101010101" pitchFamily="2" charset="-122"/>
                <a:ea typeface="宋体" panose="02010600030101010101" pitchFamily="2" charset="-122"/>
              </a:rPr>
              <a:t>步</a:t>
            </a:r>
            <a:r>
              <a:rPr kumimoji="1" lang="zh-CN" altLang="en-US" sz="1400" dirty="0" smtClean="0">
                <a:solidFill>
                  <a:srgbClr val="000000"/>
                </a:solidFill>
                <a:latin typeface="宋体" panose="02010600030101010101" pitchFamily="2" charset="-122"/>
                <a:ea typeface="宋体" panose="02010600030101010101" pitchFamily="2" charset="-122"/>
              </a:rPr>
              <a:t>；</a:t>
            </a:r>
            <a:endParaRPr kumimoji="1" lang="en-US" altLang="zh-CN" sz="1400" dirty="0" smtClean="0">
              <a:solidFill>
                <a:srgbClr val="000000"/>
              </a:solidFill>
              <a:latin typeface="宋体" panose="02010600030101010101" pitchFamily="2" charset="-122"/>
              <a:ea typeface="宋体" panose="02010600030101010101" pitchFamily="2" charset="-122"/>
            </a:endParaRPr>
          </a:p>
          <a:p>
            <a:pPr marL="342900" indent="-342900">
              <a:spcBef>
                <a:spcPts val="0"/>
              </a:spcBef>
              <a:spcAft>
                <a:spcPts val="0"/>
              </a:spcAft>
              <a:buAutoNum type="arabicParenBoth"/>
            </a:pPr>
            <a:r>
              <a:rPr kumimoji="1" lang="zh-CN" altLang="en-US" sz="1400" dirty="0" smtClean="0">
                <a:solidFill>
                  <a:srgbClr val="000000"/>
                </a:solidFill>
                <a:latin typeface="宋体" panose="02010600030101010101" pitchFamily="2" charset="-122"/>
                <a:ea typeface="宋体" panose="02010600030101010101" pitchFamily="2" charset="-122"/>
              </a:rPr>
              <a:t>对于节点</a:t>
            </a:r>
            <a:r>
              <a:rPr kumimoji="1" lang="en-US" altLang="zh-CN" sz="1400" dirty="0" err="1" smtClean="0">
                <a:solidFill>
                  <a:srgbClr val="000000"/>
                </a:solidFill>
                <a:latin typeface="宋体" panose="02010600030101010101" pitchFamily="2" charset="-122"/>
                <a:ea typeface="宋体" panose="02010600030101010101" pitchFamily="2" charset="-122"/>
              </a:rPr>
              <a:t>i</a:t>
            </a:r>
            <a:r>
              <a:rPr kumimoji="1" lang="zh-CN" altLang="en-US" sz="1400" dirty="0" smtClean="0">
                <a:solidFill>
                  <a:srgbClr val="000000"/>
                </a:solidFill>
                <a:latin typeface="宋体" panose="02010600030101010101" pitchFamily="2" charset="-122"/>
                <a:ea typeface="宋体" panose="02010600030101010101" pitchFamily="2" charset="-122"/>
              </a:rPr>
              <a:t>的每个后继节点</a:t>
            </a:r>
            <a:r>
              <a:rPr kumimoji="1" lang="en-US" altLang="zh-CN" sz="1400" dirty="0" smtClean="0">
                <a:solidFill>
                  <a:srgbClr val="000000"/>
                </a:solidFill>
                <a:latin typeface="宋体" panose="02010600030101010101" pitchFamily="2" charset="-122"/>
                <a:ea typeface="宋体" panose="02010600030101010101" pitchFamily="2" charset="-122"/>
              </a:rPr>
              <a:t>j</a:t>
            </a:r>
            <a:r>
              <a:rPr kumimoji="1" lang="zh-CN" altLang="en-US" sz="1400" dirty="0" smtClean="0">
                <a:solidFill>
                  <a:srgbClr val="000000"/>
                </a:solidFill>
                <a:latin typeface="宋体" panose="02010600030101010101" pitchFamily="2" charset="-122"/>
                <a:ea typeface="宋体" panose="02010600030101010101" pitchFamily="2" charset="-122"/>
              </a:rPr>
              <a:t>，计算</a:t>
            </a:r>
            <a:r>
              <a:rPr kumimoji="1" lang="en-US" altLang="zh-CN" sz="1400" dirty="0" smtClean="0">
                <a:solidFill>
                  <a:srgbClr val="000000"/>
                </a:solidFill>
                <a:latin typeface="宋体" panose="02010600030101010101" pitchFamily="2" charset="-122"/>
                <a:ea typeface="宋体" panose="02010600030101010101" pitchFamily="2" charset="-122"/>
              </a:rPr>
              <a:t>g(j)=g(</a:t>
            </a:r>
            <a:r>
              <a:rPr kumimoji="1" lang="en-US" altLang="zh-CN" sz="1400" dirty="0" err="1" smtClean="0">
                <a:solidFill>
                  <a:srgbClr val="000000"/>
                </a:solidFill>
                <a:latin typeface="宋体" panose="02010600030101010101" pitchFamily="2" charset="-122"/>
                <a:ea typeface="宋体" panose="02010600030101010101" pitchFamily="2" charset="-122"/>
              </a:rPr>
              <a:t>i</a:t>
            </a:r>
            <a:r>
              <a:rPr kumimoji="1" lang="en-US" altLang="zh-CN" sz="1400" dirty="0" smtClean="0">
                <a:solidFill>
                  <a:srgbClr val="000000"/>
                </a:solidFill>
                <a:latin typeface="宋体" panose="02010600030101010101" pitchFamily="2" charset="-122"/>
                <a:ea typeface="宋体" panose="02010600030101010101" pitchFamily="2" charset="-122"/>
              </a:rPr>
              <a:t>)+c(</a:t>
            </a:r>
            <a:r>
              <a:rPr kumimoji="1" lang="en-US" altLang="zh-CN" sz="1400" dirty="0" err="1" smtClean="0">
                <a:solidFill>
                  <a:srgbClr val="000000"/>
                </a:solidFill>
                <a:latin typeface="宋体" panose="02010600030101010101" pitchFamily="2" charset="-122"/>
                <a:ea typeface="宋体" panose="02010600030101010101" pitchFamily="2" charset="-122"/>
              </a:rPr>
              <a:t>i,j</a:t>
            </a:r>
            <a:r>
              <a:rPr kumimoji="1" lang="en-US" altLang="zh-CN" sz="1400" dirty="0" smtClean="0">
                <a:solidFill>
                  <a:srgbClr val="000000"/>
                </a:solidFill>
                <a:latin typeface="宋体" panose="02010600030101010101" pitchFamily="2" charset="-122"/>
                <a:ea typeface="宋体" panose="02010600030101010101" pitchFamily="2" charset="-122"/>
              </a:rPr>
              <a:t>)</a:t>
            </a:r>
            <a:r>
              <a:rPr kumimoji="1" lang="zh-CN" altLang="en-US" sz="1400" dirty="0" smtClean="0">
                <a:solidFill>
                  <a:srgbClr val="000000"/>
                </a:solidFill>
                <a:latin typeface="宋体" panose="02010600030101010101" pitchFamily="2" charset="-122"/>
                <a:ea typeface="宋体" panose="02010600030101010101" pitchFamily="2" charset="-122"/>
              </a:rPr>
              <a:t>，并把所有后继节点</a:t>
            </a:r>
            <a:r>
              <a:rPr kumimoji="1" lang="en-US" altLang="zh-CN" sz="1400" dirty="0" smtClean="0">
                <a:solidFill>
                  <a:srgbClr val="000000"/>
                </a:solidFill>
                <a:latin typeface="宋体" panose="02010600030101010101" pitchFamily="2" charset="-122"/>
                <a:ea typeface="宋体" panose="02010600030101010101" pitchFamily="2" charset="-122"/>
              </a:rPr>
              <a:t>j</a:t>
            </a:r>
            <a:r>
              <a:rPr kumimoji="1" lang="zh-CN" altLang="en-US" sz="1400" dirty="0" smtClean="0">
                <a:solidFill>
                  <a:srgbClr val="000000"/>
                </a:solidFill>
                <a:latin typeface="宋体" panose="02010600030101010101" pitchFamily="2" charset="-122"/>
                <a:ea typeface="宋体" panose="02010600030101010101" pitchFamily="2" charset="-122"/>
              </a:rPr>
              <a:t>放进</a:t>
            </a:r>
            <a:r>
              <a:rPr kumimoji="1" lang="en-US" altLang="zh-CN" sz="1400" dirty="0" smtClean="0">
                <a:solidFill>
                  <a:srgbClr val="000000"/>
                </a:solidFill>
                <a:latin typeface="宋体" panose="02010600030101010101" pitchFamily="2" charset="-122"/>
                <a:ea typeface="宋体" panose="02010600030101010101" pitchFamily="2" charset="-122"/>
              </a:rPr>
              <a:t>OPEN</a:t>
            </a:r>
            <a:r>
              <a:rPr kumimoji="1" lang="zh-CN" altLang="en-US" sz="1400" dirty="0" smtClean="0">
                <a:solidFill>
                  <a:srgbClr val="000000"/>
                </a:solidFill>
                <a:latin typeface="宋体" panose="02010600030101010101" pitchFamily="2" charset="-122"/>
                <a:ea typeface="宋体" panose="02010600030101010101" pitchFamily="2" charset="-122"/>
              </a:rPr>
              <a:t>表。提供回到节点</a:t>
            </a:r>
            <a:r>
              <a:rPr kumimoji="1" lang="en-US" altLang="zh-CN" sz="1400" dirty="0" err="1" smtClean="0">
                <a:solidFill>
                  <a:srgbClr val="000000"/>
                </a:solidFill>
                <a:latin typeface="宋体" panose="02010600030101010101" pitchFamily="2" charset="-122"/>
                <a:ea typeface="宋体" panose="02010600030101010101" pitchFamily="2" charset="-122"/>
              </a:rPr>
              <a:t>i</a:t>
            </a:r>
            <a:r>
              <a:rPr kumimoji="1" lang="zh-CN" altLang="en-US" sz="1400" dirty="0" smtClean="0">
                <a:solidFill>
                  <a:srgbClr val="000000"/>
                </a:solidFill>
                <a:latin typeface="宋体" panose="02010600030101010101" pitchFamily="2" charset="-122"/>
                <a:ea typeface="宋体" panose="02010600030101010101" pitchFamily="2" charset="-122"/>
              </a:rPr>
              <a:t>的指针；</a:t>
            </a:r>
            <a:endParaRPr kumimoji="1" lang="en-US" altLang="zh-CN" sz="1400" dirty="0" smtClean="0">
              <a:solidFill>
                <a:srgbClr val="000000"/>
              </a:solidFill>
              <a:latin typeface="宋体" panose="02010600030101010101" pitchFamily="2" charset="-122"/>
              <a:ea typeface="宋体" panose="02010600030101010101" pitchFamily="2" charset="-122"/>
            </a:endParaRPr>
          </a:p>
          <a:p>
            <a:pPr marL="342900" indent="-342900">
              <a:spcBef>
                <a:spcPts val="0"/>
              </a:spcBef>
              <a:spcAft>
                <a:spcPts val="0"/>
              </a:spcAft>
              <a:buAutoNum type="arabicParenBoth"/>
            </a:pPr>
            <a:r>
              <a:rPr kumimoji="1" lang="zh-CN" altLang="en-US" sz="1400" dirty="0" smtClean="0">
                <a:solidFill>
                  <a:srgbClr val="000000"/>
                </a:solidFill>
                <a:latin typeface="宋体" panose="02010600030101010101" pitchFamily="2" charset="-122"/>
                <a:ea typeface="宋体" panose="02010600030101010101" pitchFamily="2" charset="-122"/>
              </a:rPr>
              <a:t>转向第</a:t>
            </a:r>
            <a:r>
              <a:rPr kumimoji="1" lang="en-US" altLang="zh-CN" sz="1400" dirty="0">
                <a:solidFill>
                  <a:srgbClr val="000000"/>
                </a:solidFill>
                <a:latin typeface="宋体" panose="02010600030101010101" pitchFamily="2" charset="-122"/>
                <a:ea typeface="宋体" panose="02010600030101010101" pitchFamily="2" charset="-122"/>
              </a:rPr>
              <a:t>(2)</a:t>
            </a:r>
            <a:r>
              <a:rPr kumimoji="1" lang="zh-CN" altLang="en-US" sz="1400" dirty="0">
                <a:solidFill>
                  <a:srgbClr val="000000"/>
                </a:solidFill>
                <a:latin typeface="宋体" panose="02010600030101010101" pitchFamily="2" charset="-122"/>
                <a:ea typeface="宋体" panose="02010600030101010101" pitchFamily="2" charset="-122"/>
              </a:rPr>
              <a:t>步。</a:t>
            </a:r>
          </a:p>
        </p:txBody>
      </p:sp>
      <p:sp>
        <p:nvSpPr>
          <p:cNvPr id="3" name="AutoShape 2"/>
          <p:cNvSpPr>
            <a:spLocks noChangeArrowheads="1"/>
          </p:cNvSpPr>
          <p:nvPr/>
        </p:nvSpPr>
        <p:spPr bwMode="auto">
          <a:xfrm>
            <a:off x="4429369" y="-35673"/>
            <a:ext cx="527597" cy="200614"/>
          </a:xfrm>
          <a:prstGeom prst="flowChartTerminator">
            <a:avLst/>
          </a:prstGeom>
          <a:ln>
            <a:headEnd/>
            <a:tailEnd/>
          </a:ln>
          <a:extLst/>
        </p:spPr>
        <p:style>
          <a:lnRef idx="2">
            <a:schemeClr val="accent1"/>
          </a:lnRef>
          <a:fillRef idx="1">
            <a:schemeClr val="lt1"/>
          </a:fillRef>
          <a:effectRef idx="0">
            <a:schemeClr val="accent1"/>
          </a:effectRef>
          <a:fontRef idx="minor">
            <a:schemeClr val="dk1"/>
          </a:fontRef>
        </p:style>
        <p:txBody>
          <a:bodyPr wrap="none" anchor="ctr"/>
          <a:lstStyle/>
          <a:p>
            <a:pPr algn="ctr">
              <a:lnSpc>
                <a:spcPct val="100000"/>
              </a:lnSpc>
              <a:spcBef>
                <a:spcPct val="0"/>
              </a:spcBef>
              <a:buFontTx/>
              <a:buNone/>
            </a:pPr>
            <a:r>
              <a:rPr lang="zh-CN" altLang="en-US" sz="1600" b="0" dirty="0">
                <a:solidFill>
                  <a:schemeClr val="tx1">
                    <a:lumMod val="95000"/>
                    <a:lumOff val="5000"/>
                  </a:schemeClr>
                </a:solidFill>
                <a:latin typeface="Times New Roman" panose="02020603050405020304" pitchFamily="18" charset="0"/>
                <a:ea typeface="宋体" panose="02010600030101010101" pitchFamily="2" charset="-122"/>
                <a:cs typeface="Times New Roman" panose="02020603050405020304" pitchFamily="18" charset="0"/>
              </a:rPr>
              <a:t>开始</a:t>
            </a:r>
            <a:endParaRPr lang="ja-JP" altLang="en-US" sz="1600" b="0" dirty="0">
              <a:solidFill>
                <a:schemeClr val="tx1">
                  <a:lumMod val="95000"/>
                  <a:lumOff val="5000"/>
                </a:schemeClr>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4" name="Text Box 3"/>
          <p:cNvSpPr txBox="1">
            <a:spLocks noChangeArrowheads="1"/>
          </p:cNvSpPr>
          <p:nvPr/>
        </p:nvSpPr>
        <p:spPr bwMode="auto">
          <a:xfrm>
            <a:off x="4187854" y="311963"/>
            <a:ext cx="1015855" cy="430887"/>
          </a:xfrm>
          <a:prstGeom prst="rect">
            <a:avLst/>
          </a:prstGeom>
          <a:ln>
            <a:headEnd/>
            <a:tailEnd/>
          </a:ln>
          <a:extLst/>
        </p:spPr>
        <p:style>
          <a:lnRef idx="2">
            <a:schemeClr val="accent1"/>
          </a:lnRef>
          <a:fillRef idx="1">
            <a:schemeClr val="lt1"/>
          </a:fillRef>
          <a:effectRef idx="0">
            <a:schemeClr val="accent1"/>
          </a:effectRef>
          <a:fontRef idx="minor">
            <a:schemeClr val="dk1"/>
          </a:fontRef>
        </p:style>
        <p:txBody>
          <a:bodyPr wrap="square" lIns="0" tIns="0" rIns="0" bIns="0">
            <a:spAutoFit/>
          </a:bodyPr>
          <a:lstStyle/>
          <a:p>
            <a:pPr algn="ctr">
              <a:lnSpc>
                <a:spcPct val="100000"/>
              </a:lnSpc>
              <a:buFontTx/>
              <a:buNone/>
            </a:pPr>
            <a:r>
              <a:rPr lang="zh-CN" altLang="en-US" sz="1400" dirty="0">
                <a:solidFill>
                  <a:schemeClr val="tx1">
                    <a:lumMod val="95000"/>
                    <a:lumOff val="5000"/>
                  </a:schemeClr>
                </a:solidFill>
                <a:latin typeface="Times New Roman" panose="02020603050405020304" pitchFamily="18" charset="0"/>
                <a:ea typeface="宋体" panose="02010600030101010101" pitchFamily="2" charset="-122"/>
                <a:cs typeface="Times New Roman" panose="02020603050405020304" pitchFamily="18" charset="0"/>
              </a:rPr>
              <a:t>把</a:t>
            </a:r>
            <a:r>
              <a:rPr lang="en-US" altLang="zh-CN" sz="1400" dirty="0">
                <a:solidFill>
                  <a:schemeClr val="tx1">
                    <a:lumMod val="95000"/>
                    <a:lumOff val="5000"/>
                  </a:schemeClr>
                </a:solidFill>
                <a:latin typeface="Times New Roman" panose="02020603050405020304" pitchFamily="18" charset="0"/>
                <a:ea typeface="宋体" panose="02010600030101010101" pitchFamily="2" charset="-122"/>
                <a:cs typeface="Times New Roman" panose="02020603050405020304" pitchFamily="18" charset="0"/>
              </a:rPr>
              <a:t>S</a:t>
            </a:r>
            <a:r>
              <a:rPr lang="zh-CN" altLang="en-US" sz="1400" dirty="0">
                <a:solidFill>
                  <a:schemeClr val="tx1">
                    <a:lumMod val="95000"/>
                    <a:lumOff val="5000"/>
                  </a:schemeClr>
                </a:solidFill>
                <a:latin typeface="Times New Roman" panose="02020603050405020304" pitchFamily="18" charset="0"/>
                <a:ea typeface="宋体" panose="02010600030101010101" pitchFamily="2" charset="-122"/>
                <a:cs typeface="Times New Roman" panose="02020603050405020304" pitchFamily="18" charset="0"/>
              </a:rPr>
              <a:t>放入</a:t>
            </a:r>
            <a:r>
              <a:rPr lang="en-US" altLang="zh-CN" sz="1400" dirty="0">
                <a:solidFill>
                  <a:schemeClr val="tx1">
                    <a:lumMod val="95000"/>
                    <a:lumOff val="5000"/>
                  </a:schemeClr>
                </a:solidFill>
                <a:latin typeface="Times New Roman" panose="02020603050405020304" pitchFamily="18" charset="0"/>
                <a:ea typeface="宋体" panose="02010600030101010101" pitchFamily="2" charset="-122"/>
                <a:cs typeface="Times New Roman" panose="02020603050405020304" pitchFamily="18" charset="0"/>
              </a:rPr>
              <a:t>OPEN</a:t>
            </a:r>
            <a:r>
              <a:rPr lang="zh-CN" altLang="en-US" sz="1400" dirty="0">
                <a:solidFill>
                  <a:schemeClr val="tx1">
                    <a:lumMod val="95000"/>
                    <a:lumOff val="5000"/>
                  </a:schemeClr>
                </a:solidFill>
                <a:latin typeface="Times New Roman" panose="02020603050405020304" pitchFamily="18" charset="0"/>
                <a:ea typeface="宋体" panose="02010600030101010101" pitchFamily="2" charset="-122"/>
                <a:cs typeface="Times New Roman" panose="02020603050405020304" pitchFamily="18" charset="0"/>
              </a:rPr>
              <a:t>表</a:t>
            </a:r>
            <a:endParaRPr lang="ja-JP" altLang="en-US" sz="1400" dirty="0">
              <a:solidFill>
                <a:schemeClr val="tx1">
                  <a:lumMod val="95000"/>
                  <a:lumOff val="5000"/>
                </a:schemeClr>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5" name="AutoShape 4"/>
          <p:cNvSpPr>
            <a:spLocks noChangeArrowheads="1"/>
          </p:cNvSpPr>
          <p:nvPr/>
        </p:nvSpPr>
        <p:spPr bwMode="auto">
          <a:xfrm>
            <a:off x="3977047" y="1899328"/>
            <a:ext cx="1630521" cy="317689"/>
          </a:xfrm>
          <a:prstGeom prst="flowChartPreparation">
            <a:avLst/>
          </a:prstGeom>
          <a:ln>
            <a:headEnd/>
            <a:tailEnd/>
          </a:ln>
          <a:extLst/>
        </p:spPr>
        <p:style>
          <a:lnRef idx="2">
            <a:schemeClr val="accent1"/>
          </a:lnRef>
          <a:fillRef idx="1">
            <a:schemeClr val="lt1"/>
          </a:fillRef>
          <a:effectRef idx="0">
            <a:schemeClr val="accent1"/>
          </a:effectRef>
          <a:fontRef idx="minor">
            <a:schemeClr val="dk1"/>
          </a:fontRef>
        </p:style>
        <p:txBody>
          <a:bodyPr wrap="none" anchor="ctr"/>
          <a:lstStyle/>
          <a:p>
            <a:pPr algn="ctr">
              <a:lnSpc>
                <a:spcPct val="100000"/>
              </a:lnSpc>
              <a:spcBef>
                <a:spcPct val="0"/>
              </a:spcBef>
              <a:buFontTx/>
              <a:buNone/>
            </a:pPr>
            <a:r>
              <a:rPr lang="en-US" altLang="ja-JP" sz="1400">
                <a:solidFill>
                  <a:schemeClr val="tx1">
                    <a:lumMod val="95000"/>
                    <a:lumOff val="5000"/>
                  </a:schemeClr>
                </a:solidFill>
                <a:latin typeface="Times New Roman" panose="02020603050405020304" pitchFamily="18" charset="0"/>
                <a:ea typeface="宋体" panose="02010600030101010101" pitchFamily="2" charset="-122"/>
                <a:cs typeface="Times New Roman" panose="02020603050405020304" pitchFamily="18" charset="0"/>
              </a:rPr>
              <a:t>OPEN</a:t>
            </a:r>
            <a:r>
              <a:rPr lang="zh-CN" altLang="en-US" sz="1600" b="0">
                <a:solidFill>
                  <a:schemeClr val="tx1">
                    <a:lumMod val="95000"/>
                    <a:lumOff val="5000"/>
                  </a:schemeClr>
                </a:solidFill>
                <a:latin typeface="Times New Roman" panose="02020603050405020304" pitchFamily="18" charset="0"/>
                <a:ea typeface="宋体" panose="02010600030101010101" pitchFamily="2" charset="-122"/>
                <a:cs typeface="Times New Roman" panose="02020603050405020304" pitchFamily="18" charset="0"/>
              </a:rPr>
              <a:t>表为空表？</a:t>
            </a:r>
            <a:endParaRPr lang="ja-JP" altLang="en-US" sz="1600" b="0">
              <a:solidFill>
                <a:schemeClr val="tx1">
                  <a:lumMod val="95000"/>
                  <a:lumOff val="5000"/>
                </a:schemeClr>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6" name="Text Box 5"/>
          <p:cNvSpPr txBox="1">
            <a:spLocks noChangeArrowheads="1"/>
          </p:cNvSpPr>
          <p:nvPr/>
        </p:nvSpPr>
        <p:spPr bwMode="auto">
          <a:xfrm>
            <a:off x="3668104" y="2404439"/>
            <a:ext cx="2154505" cy="830997"/>
          </a:xfrm>
          <a:prstGeom prst="rect">
            <a:avLst/>
          </a:prstGeom>
          <a:ln>
            <a:headEnd/>
            <a:tailEnd/>
          </a:ln>
          <a:extLst/>
        </p:spPr>
        <p:style>
          <a:lnRef idx="2">
            <a:schemeClr val="accent1"/>
          </a:lnRef>
          <a:fillRef idx="1">
            <a:schemeClr val="lt1"/>
          </a:fillRef>
          <a:effectRef idx="0">
            <a:schemeClr val="accent1"/>
          </a:effectRef>
          <a:fontRef idx="minor">
            <a:schemeClr val="dk1"/>
          </a:fontRef>
        </p:style>
        <p:txBody>
          <a:bodyPr wrap="square">
            <a:spAutoFit/>
          </a:bodyPr>
          <a:lstStyle/>
          <a:p>
            <a:pPr algn="ctr">
              <a:lnSpc>
                <a:spcPct val="100000"/>
              </a:lnSpc>
              <a:buFontTx/>
              <a:buNone/>
            </a:pPr>
            <a:r>
              <a:rPr lang="zh-CN" altLang="en-US" sz="1600" b="0">
                <a:solidFill>
                  <a:schemeClr val="tx1">
                    <a:lumMod val="95000"/>
                    <a:lumOff val="5000"/>
                  </a:schemeClr>
                </a:solidFill>
                <a:latin typeface="Times New Roman" panose="02020603050405020304" pitchFamily="18" charset="0"/>
                <a:ea typeface="宋体" panose="02010600030101010101" pitchFamily="2" charset="-122"/>
                <a:cs typeface="Times New Roman" panose="02020603050405020304" pitchFamily="18" charset="0"/>
              </a:rPr>
              <a:t>把具有最小</a:t>
            </a:r>
            <a:r>
              <a:rPr lang="en-US" altLang="zh-CN" sz="1600" b="0">
                <a:solidFill>
                  <a:schemeClr val="tx1">
                    <a:lumMod val="95000"/>
                    <a:lumOff val="5000"/>
                  </a:schemeClr>
                </a:solidFill>
                <a:latin typeface="Times New Roman" panose="02020603050405020304" pitchFamily="18" charset="0"/>
                <a:ea typeface="宋体" panose="02010600030101010101" pitchFamily="2" charset="-122"/>
                <a:cs typeface="Times New Roman" panose="02020603050405020304" pitchFamily="18" charset="0"/>
              </a:rPr>
              <a:t>g(i)</a:t>
            </a:r>
            <a:r>
              <a:rPr lang="zh-CN" altLang="en-US" sz="1600" b="0">
                <a:solidFill>
                  <a:schemeClr val="tx1">
                    <a:lumMod val="95000"/>
                    <a:lumOff val="5000"/>
                  </a:schemeClr>
                </a:solidFill>
                <a:latin typeface="Times New Roman" panose="02020603050405020304" pitchFamily="18" charset="0"/>
                <a:ea typeface="宋体" panose="02010600030101010101" pitchFamily="2" charset="-122"/>
                <a:cs typeface="Times New Roman" panose="02020603050405020304" pitchFamily="18" charset="0"/>
              </a:rPr>
              <a:t>值的节点</a:t>
            </a:r>
            <a:r>
              <a:rPr lang="en-US" altLang="zh-CN" sz="1600" b="0">
                <a:solidFill>
                  <a:schemeClr val="tx1">
                    <a:lumMod val="95000"/>
                    <a:lumOff val="5000"/>
                  </a:schemeClr>
                </a:solidFill>
                <a:latin typeface="Times New Roman" panose="02020603050405020304" pitchFamily="18" charset="0"/>
                <a:ea typeface="宋体" panose="02010600030101010101" pitchFamily="2" charset="-122"/>
                <a:cs typeface="Times New Roman" panose="02020603050405020304" pitchFamily="18" charset="0"/>
              </a:rPr>
              <a:t>i</a:t>
            </a:r>
            <a:r>
              <a:rPr lang="zh-CN" altLang="en-US" sz="1600" b="0">
                <a:solidFill>
                  <a:schemeClr val="tx1">
                    <a:lumMod val="95000"/>
                    <a:lumOff val="5000"/>
                  </a:schemeClr>
                </a:solidFill>
                <a:latin typeface="Times New Roman" panose="02020603050405020304" pitchFamily="18" charset="0"/>
                <a:ea typeface="宋体" panose="02010600030101010101" pitchFamily="2" charset="-122"/>
                <a:cs typeface="Times New Roman" panose="02020603050405020304" pitchFamily="18" charset="0"/>
              </a:rPr>
              <a:t>从</a:t>
            </a:r>
            <a:r>
              <a:rPr lang="en-US" altLang="zh-CN" sz="1600" b="0">
                <a:solidFill>
                  <a:schemeClr val="tx1">
                    <a:lumMod val="95000"/>
                    <a:lumOff val="5000"/>
                  </a:schemeClr>
                </a:solidFill>
                <a:latin typeface="Times New Roman" panose="02020603050405020304" pitchFamily="18" charset="0"/>
                <a:ea typeface="宋体" panose="02010600030101010101" pitchFamily="2" charset="-122"/>
                <a:cs typeface="Times New Roman" panose="02020603050405020304" pitchFamily="18" charset="0"/>
              </a:rPr>
              <a:t>OPEN</a:t>
            </a:r>
            <a:r>
              <a:rPr lang="zh-CN" altLang="en-US" sz="1600" b="0">
                <a:solidFill>
                  <a:schemeClr val="tx1">
                    <a:lumMod val="95000"/>
                    <a:lumOff val="5000"/>
                  </a:schemeClr>
                </a:solidFill>
                <a:latin typeface="Times New Roman" panose="02020603050405020304" pitchFamily="18" charset="0"/>
                <a:ea typeface="宋体" panose="02010600030101010101" pitchFamily="2" charset="-122"/>
                <a:cs typeface="Times New Roman" panose="02020603050405020304" pitchFamily="18" charset="0"/>
              </a:rPr>
              <a:t>表移至</a:t>
            </a:r>
            <a:r>
              <a:rPr lang="en-US" altLang="zh-CN" sz="1600" b="0">
                <a:solidFill>
                  <a:schemeClr val="tx1">
                    <a:lumMod val="95000"/>
                    <a:lumOff val="5000"/>
                  </a:schemeClr>
                </a:solidFill>
                <a:latin typeface="Times New Roman" panose="02020603050405020304" pitchFamily="18" charset="0"/>
                <a:ea typeface="宋体" panose="02010600030101010101" pitchFamily="2" charset="-122"/>
                <a:cs typeface="Times New Roman" panose="02020603050405020304" pitchFamily="18" charset="0"/>
              </a:rPr>
              <a:t>CLOSED</a:t>
            </a:r>
            <a:r>
              <a:rPr lang="zh-CN" altLang="en-US" sz="1600" b="0">
                <a:solidFill>
                  <a:schemeClr val="tx1">
                    <a:lumMod val="95000"/>
                    <a:lumOff val="5000"/>
                  </a:schemeClr>
                </a:solidFill>
                <a:latin typeface="Times New Roman" panose="02020603050405020304" pitchFamily="18" charset="0"/>
                <a:ea typeface="宋体" panose="02010600030101010101" pitchFamily="2" charset="-122"/>
                <a:cs typeface="Times New Roman" panose="02020603050405020304" pitchFamily="18" charset="0"/>
              </a:rPr>
              <a:t>表</a:t>
            </a:r>
            <a:endParaRPr lang="ja-JP" altLang="en-US" sz="1600" b="0">
              <a:solidFill>
                <a:schemeClr val="tx1">
                  <a:lumMod val="95000"/>
                  <a:lumOff val="5000"/>
                </a:schemeClr>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7" name="AutoShape 6"/>
          <p:cNvSpPr>
            <a:spLocks noChangeArrowheads="1"/>
          </p:cNvSpPr>
          <p:nvPr/>
        </p:nvSpPr>
        <p:spPr bwMode="auto">
          <a:xfrm>
            <a:off x="3813993" y="3483340"/>
            <a:ext cx="1686265" cy="530285"/>
          </a:xfrm>
          <a:prstGeom prst="flowChartPreparation">
            <a:avLst/>
          </a:prstGeom>
          <a:ln>
            <a:headEnd/>
            <a:tailEnd/>
          </a:ln>
          <a:extLst/>
        </p:spPr>
        <p:style>
          <a:lnRef idx="2">
            <a:schemeClr val="accent1"/>
          </a:lnRef>
          <a:fillRef idx="1">
            <a:schemeClr val="lt1"/>
          </a:fillRef>
          <a:effectRef idx="0">
            <a:schemeClr val="accent1"/>
          </a:effectRef>
          <a:fontRef idx="minor">
            <a:schemeClr val="dk1"/>
          </a:fontRef>
        </p:style>
        <p:txBody>
          <a:bodyPr wrap="none" anchor="ctr"/>
          <a:lstStyle/>
          <a:p>
            <a:pPr algn="ctr">
              <a:lnSpc>
                <a:spcPct val="100000"/>
              </a:lnSpc>
              <a:spcBef>
                <a:spcPct val="0"/>
              </a:spcBef>
              <a:buFontTx/>
              <a:buNone/>
            </a:pPr>
            <a:r>
              <a:rPr lang="zh-CN" altLang="en-US" sz="1600" b="0" dirty="0">
                <a:solidFill>
                  <a:schemeClr val="tx1">
                    <a:lumMod val="95000"/>
                    <a:lumOff val="5000"/>
                  </a:schemeClr>
                </a:solidFill>
                <a:latin typeface="Times New Roman" panose="02020603050405020304" pitchFamily="18" charset="0"/>
                <a:ea typeface="宋体" panose="02010600030101010101" pitchFamily="2" charset="-122"/>
                <a:cs typeface="Times New Roman" panose="02020603050405020304" pitchFamily="18" charset="0"/>
              </a:rPr>
              <a:t>是否有后继节点</a:t>
            </a:r>
          </a:p>
          <a:p>
            <a:pPr algn="ctr">
              <a:lnSpc>
                <a:spcPct val="100000"/>
              </a:lnSpc>
              <a:spcBef>
                <a:spcPct val="0"/>
              </a:spcBef>
              <a:buFontTx/>
              <a:buNone/>
            </a:pPr>
            <a:r>
              <a:rPr lang="zh-CN" altLang="en-US" sz="1600" b="0" dirty="0">
                <a:solidFill>
                  <a:schemeClr val="tx1">
                    <a:lumMod val="95000"/>
                    <a:lumOff val="5000"/>
                  </a:schemeClr>
                </a:solidFill>
                <a:latin typeface="Times New Roman" panose="02020603050405020304" pitchFamily="18" charset="0"/>
                <a:ea typeface="宋体" panose="02010600030101010101" pitchFamily="2" charset="-122"/>
                <a:cs typeface="Times New Roman" panose="02020603050405020304" pitchFamily="18" charset="0"/>
              </a:rPr>
              <a:t>为目标节点？</a:t>
            </a:r>
            <a:endParaRPr lang="ja-JP" altLang="en-US" sz="1600" b="0" dirty="0">
              <a:solidFill>
                <a:schemeClr val="tx1">
                  <a:lumMod val="95000"/>
                  <a:lumOff val="5000"/>
                </a:schemeClr>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8" name="AutoShape 7"/>
          <p:cNvSpPr>
            <a:spLocks noChangeArrowheads="1"/>
          </p:cNvSpPr>
          <p:nvPr/>
        </p:nvSpPr>
        <p:spPr bwMode="auto">
          <a:xfrm>
            <a:off x="6008829" y="1887809"/>
            <a:ext cx="465282" cy="240737"/>
          </a:xfrm>
          <a:prstGeom prst="flowChartTerminator">
            <a:avLst/>
          </a:prstGeom>
          <a:ln>
            <a:headEnd/>
            <a:tailEnd/>
          </a:ln>
          <a:extLst/>
        </p:spPr>
        <p:style>
          <a:lnRef idx="2">
            <a:schemeClr val="accent1"/>
          </a:lnRef>
          <a:fillRef idx="1">
            <a:schemeClr val="lt1"/>
          </a:fillRef>
          <a:effectRef idx="0">
            <a:schemeClr val="accent1"/>
          </a:effectRef>
          <a:fontRef idx="minor">
            <a:schemeClr val="dk1"/>
          </a:fontRef>
        </p:style>
        <p:txBody>
          <a:bodyPr wrap="none" anchor="ctr"/>
          <a:lstStyle/>
          <a:p>
            <a:pPr algn="ctr">
              <a:lnSpc>
                <a:spcPct val="100000"/>
              </a:lnSpc>
              <a:spcBef>
                <a:spcPct val="0"/>
              </a:spcBef>
              <a:buFontTx/>
              <a:buNone/>
            </a:pPr>
            <a:r>
              <a:rPr lang="zh-CN" altLang="en-US" sz="1600" b="0">
                <a:solidFill>
                  <a:schemeClr val="tx1">
                    <a:lumMod val="95000"/>
                    <a:lumOff val="5000"/>
                  </a:schemeClr>
                </a:solidFill>
                <a:latin typeface="Times New Roman" panose="02020603050405020304" pitchFamily="18" charset="0"/>
                <a:ea typeface="宋体" panose="02010600030101010101" pitchFamily="2" charset="-122"/>
                <a:cs typeface="Times New Roman" panose="02020603050405020304" pitchFamily="18" charset="0"/>
              </a:rPr>
              <a:t>失败</a:t>
            </a:r>
            <a:endParaRPr lang="ja-JP" altLang="en-US" sz="1600" b="0">
              <a:solidFill>
                <a:schemeClr val="tx1">
                  <a:lumMod val="95000"/>
                  <a:lumOff val="5000"/>
                </a:schemeClr>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9" name="AutoShape 8"/>
          <p:cNvSpPr>
            <a:spLocks noChangeArrowheads="1"/>
          </p:cNvSpPr>
          <p:nvPr/>
        </p:nvSpPr>
        <p:spPr bwMode="auto">
          <a:xfrm>
            <a:off x="6072899" y="3597657"/>
            <a:ext cx="425816" cy="240737"/>
          </a:xfrm>
          <a:prstGeom prst="flowChartTerminator">
            <a:avLst/>
          </a:prstGeom>
          <a:ln>
            <a:headEnd/>
            <a:tailEnd/>
          </a:ln>
          <a:extLst/>
        </p:spPr>
        <p:style>
          <a:lnRef idx="2">
            <a:schemeClr val="accent1"/>
          </a:lnRef>
          <a:fillRef idx="1">
            <a:schemeClr val="lt1"/>
          </a:fillRef>
          <a:effectRef idx="0">
            <a:schemeClr val="accent1"/>
          </a:effectRef>
          <a:fontRef idx="minor">
            <a:schemeClr val="dk1"/>
          </a:fontRef>
        </p:style>
        <p:txBody>
          <a:bodyPr wrap="none" anchor="ctr"/>
          <a:lstStyle/>
          <a:p>
            <a:pPr algn="ctr">
              <a:lnSpc>
                <a:spcPct val="100000"/>
              </a:lnSpc>
              <a:spcBef>
                <a:spcPct val="0"/>
              </a:spcBef>
              <a:buFontTx/>
              <a:buNone/>
            </a:pPr>
            <a:r>
              <a:rPr lang="zh-CN" altLang="en-US" sz="1600" b="0" dirty="0">
                <a:solidFill>
                  <a:schemeClr val="tx1">
                    <a:lumMod val="95000"/>
                    <a:lumOff val="5000"/>
                  </a:schemeClr>
                </a:solidFill>
                <a:latin typeface="Times New Roman" panose="02020603050405020304" pitchFamily="18" charset="0"/>
                <a:ea typeface="宋体" panose="02010600030101010101" pitchFamily="2" charset="-122"/>
                <a:cs typeface="Times New Roman" panose="02020603050405020304" pitchFamily="18" charset="0"/>
              </a:rPr>
              <a:t>成功</a:t>
            </a:r>
            <a:endParaRPr lang="ja-JP" altLang="en-US" sz="1600" b="0" dirty="0">
              <a:solidFill>
                <a:schemeClr val="tx1">
                  <a:lumMod val="95000"/>
                  <a:lumOff val="5000"/>
                </a:schemeClr>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0" name="Line 9"/>
          <p:cNvSpPr>
            <a:spLocks noChangeShapeType="1"/>
          </p:cNvSpPr>
          <p:nvPr/>
        </p:nvSpPr>
        <p:spPr bwMode="auto">
          <a:xfrm>
            <a:off x="4693896" y="178508"/>
            <a:ext cx="0" cy="120369"/>
          </a:xfrm>
          <a:prstGeom prst="line">
            <a:avLst/>
          </a:prstGeom>
          <a:ln>
            <a:headEnd/>
            <a:tailEnd type="stealth" w="med" len="med"/>
          </a:ln>
          <a:extLst/>
        </p:spPr>
        <p:style>
          <a:lnRef idx="2">
            <a:schemeClr val="accent1"/>
          </a:lnRef>
          <a:fillRef idx="1">
            <a:schemeClr val="lt1"/>
          </a:fillRef>
          <a:effectRef idx="0">
            <a:schemeClr val="accent1"/>
          </a:effectRef>
          <a:fontRef idx="minor">
            <a:schemeClr val="dk1"/>
          </a:fontRef>
        </p:style>
        <p:txBody>
          <a:bodyPr/>
          <a:lstStyle/>
          <a:p>
            <a:endParaRPr lang="zh-CN" altLang="en-US" sz="1600">
              <a:solidFill>
                <a:schemeClr val="tx1">
                  <a:lumMod val="95000"/>
                  <a:lumOff val="5000"/>
                </a:schemeClr>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1" name="Line 10"/>
          <p:cNvSpPr>
            <a:spLocks noChangeShapeType="1"/>
          </p:cNvSpPr>
          <p:nvPr/>
        </p:nvSpPr>
        <p:spPr bwMode="auto">
          <a:xfrm>
            <a:off x="4693896" y="1722090"/>
            <a:ext cx="0" cy="188912"/>
          </a:xfrm>
          <a:prstGeom prst="line">
            <a:avLst/>
          </a:prstGeom>
          <a:ln>
            <a:headEnd/>
            <a:tailEnd type="stealth" w="med" len="med"/>
          </a:ln>
          <a:extLst/>
        </p:spPr>
        <p:style>
          <a:lnRef idx="2">
            <a:schemeClr val="accent1"/>
          </a:lnRef>
          <a:fillRef idx="1">
            <a:schemeClr val="lt1"/>
          </a:fillRef>
          <a:effectRef idx="0">
            <a:schemeClr val="accent1"/>
          </a:effectRef>
          <a:fontRef idx="minor">
            <a:schemeClr val="dk1"/>
          </a:fontRef>
        </p:style>
        <p:txBody>
          <a:bodyPr/>
          <a:lstStyle/>
          <a:p>
            <a:endParaRPr lang="zh-CN" altLang="en-US" sz="1600">
              <a:solidFill>
                <a:schemeClr val="tx1">
                  <a:lumMod val="95000"/>
                  <a:lumOff val="5000"/>
                </a:schemeClr>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2" name="Line 11"/>
          <p:cNvSpPr>
            <a:spLocks noChangeShapeType="1"/>
          </p:cNvSpPr>
          <p:nvPr/>
        </p:nvSpPr>
        <p:spPr bwMode="auto">
          <a:xfrm>
            <a:off x="4693896" y="2253730"/>
            <a:ext cx="0" cy="161328"/>
          </a:xfrm>
          <a:prstGeom prst="line">
            <a:avLst/>
          </a:prstGeom>
          <a:ln>
            <a:headEnd/>
            <a:tailEnd type="stealth" w="med" len="med"/>
          </a:ln>
          <a:extLst/>
        </p:spPr>
        <p:style>
          <a:lnRef idx="2">
            <a:schemeClr val="accent1"/>
          </a:lnRef>
          <a:fillRef idx="1">
            <a:schemeClr val="lt1"/>
          </a:fillRef>
          <a:effectRef idx="0">
            <a:schemeClr val="accent1"/>
          </a:effectRef>
          <a:fontRef idx="minor">
            <a:schemeClr val="dk1"/>
          </a:fontRef>
        </p:style>
        <p:txBody>
          <a:bodyPr/>
          <a:lstStyle/>
          <a:p>
            <a:endParaRPr lang="zh-CN" altLang="en-US" sz="1600">
              <a:solidFill>
                <a:schemeClr val="tx1">
                  <a:lumMod val="95000"/>
                  <a:lumOff val="5000"/>
                </a:schemeClr>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3" name="Line 12"/>
          <p:cNvSpPr>
            <a:spLocks noChangeShapeType="1"/>
          </p:cNvSpPr>
          <p:nvPr/>
        </p:nvSpPr>
        <p:spPr bwMode="auto">
          <a:xfrm>
            <a:off x="4670449" y="4023760"/>
            <a:ext cx="0" cy="120369"/>
          </a:xfrm>
          <a:prstGeom prst="line">
            <a:avLst/>
          </a:prstGeom>
          <a:ln>
            <a:headEnd/>
            <a:tailEnd type="stealth" w="med" len="med"/>
          </a:ln>
          <a:extLst/>
        </p:spPr>
        <p:style>
          <a:lnRef idx="2">
            <a:schemeClr val="accent1"/>
          </a:lnRef>
          <a:fillRef idx="1">
            <a:schemeClr val="lt1"/>
          </a:fillRef>
          <a:effectRef idx="0">
            <a:schemeClr val="accent1"/>
          </a:effectRef>
          <a:fontRef idx="minor">
            <a:schemeClr val="dk1"/>
          </a:fontRef>
        </p:style>
        <p:txBody>
          <a:bodyPr/>
          <a:lstStyle/>
          <a:p>
            <a:endParaRPr lang="zh-CN" altLang="en-US" sz="1600">
              <a:solidFill>
                <a:schemeClr val="tx1">
                  <a:lumMod val="95000"/>
                  <a:lumOff val="5000"/>
                </a:schemeClr>
              </a:solidFill>
              <a:latin typeface="Times New Roman" panose="02020603050405020304" pitchFamily="18" charset="0"/>
              <a:ea typeface="宋体" panose="02010600030101010101" pitchFamily="2" charset="-122"/>
              <a:cs typeface="Times New Roman" panose="02020603050405020304" pitchFamily="18" charset="0"/>
            </a:endParaRPr>
          </a:p>
        </p:txBody>
      </p:sp>
      <p:grpSp>
        <p:nvGrpSpPr>
          <p:cNvPr id="14" name="Group 13"/>
          <p:cNvGrpSpPr>
            <a:grpSpLocks/>
          </p:cNvGrpSpPr>
          <p:nvPr/>
        </p:nvGrpSpPr>
        <p:grpSpPr bwMode="auto">
          <a:xfrm>
            <a:off x="3386776" y="1817003"/>
            <a:ext cx="1296144" cy="2911475"/>
            <a:chOff x="1008" y="1296"/>
            <a:chExt cx="1872" cy="3119"/>
          </a:xfrm>
        </p:grpSpPr>
        <p:sp>
          <p:nvSpPr>
            <p:cNvPr id="15" name="Line 14"/>
            <p:cNvSpPr>
              <a:spLocks noChangeShapeType="1"/>
            </p:cNvSpPr>
            <p:nvPr/>
          </p:nvSpPr>
          <p:spPr bwMode="auto">
            <a:xfrm>
              <a:off x="1008" y="1296"/>
              <a:ext cx="1872" cy="0"/>
            </a:xfrm>
            <a:prstGeom prst="line">
              <a:avLst/>
            </a:prstGeom>
            <a:ln>
              <a:headEnd/>
              <a:tailEnd type="stealth" w="med" len="med"/>
            </a:ln>
            <a:extLst/>
          </p:spPr>
          <p:style>
            <a:lnRef idx="2">
              <a:schemeClr val="accent1"/>
            </a:lnRef>
            <a:fillRef idx="1">
              <a:schemeClr val="lt1"/>
            </a:fillRef>
            <a:effectRef idx="0">
              <a:schemeClr val="accent1"/>
            </a:effectRef>
            <a:fontRef idx="minor">
              <a:schemeClr val="dk1"/>
            </a:fontRef>
          </p:style>
          <p:txBody>
            <a:bodyPr/>
            <a:lstStyle/>
            <a:p>
              <a:endParaRPr lang="zh-CN" altLang="en-US" sz="1600">
                <a:solidFill>
                  <a:schemeClr val="tx1">
                    <a:lumMod val="95000"/>
                    <a:lumOff val="5000"/>
                  </a:schemeClr>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6" name="Line 15"/>
            <p:cNvSpPr>
              <a:spLocks noChangeShapeType="1"/>
            </p:cNvSpPr>
            <p:nvPr/>
          </p:nvSpPr>
          <p:spPr bwMode="auto">
            <a:xfrm>
              <a:off x="1008" y="4405"/>
              <a:ext cx="392" cy="10"/>
            </a:xfrm>
            <a:prstGeom prst="line">
              <a:avLst/>
            </a:prstGeom>
            <a:ln>
              <a:headEnd/>
              <a:tailEnd/>
            </a:ln>
            <a:extLst/>
          </p:spPr>
          <p:style>
            <a:lnRef idx="2">
              <a:schemeClr val="accent1"/>
            </a:lnRef>
            <a:fillRef idx="1">
              <a:schemeClr val="lt1"/>
            </a:fillRef>
            <a:effectRef idx="0">
              <a:schemeClr val="accent1"/>
            </a:effectRef>
            <a:fontRef idx="minor">
              <a:schemeClr val="dk1"/>
            </a:fontRef>
          </p:style>
          <p:txBody>
            <a:bodyPr/>
            <a:lstStyle/>
            <a:p>
              <a:endParaRPr lang="zh-CN" altLang="en-US" sz="1600">
                <a:solidFill>
                  <a:schemeClr val="tx1">
                    <a:lumMod val="95000"/>
                    <a:lumOff val="5000"/>
                  </a:schemeClr>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7" name="Line 16"/>
            <p:cNvSpPr>
              <a:spLocks noChangeShapeType="1"/>
            </p:cNvSpPr>
            <p:nvPr/>
          </p:nvSpPr>
          <p:spPr bwMode="auto">
            <a:xfrm flipH="1" flipV="1">
              <a:off x="1008" y="3780"/>
              <a:ext cx="0" cy="625"/>
            </a:xfrm>
            <a:prstGeom prst="line">
              <a:avLst/>
            </a:prstGeom>
            <a:ln>
              <a:headEnd/>
              <a:tailEnd/>
            </a:ln>
            <a:extLst/>
          </p:spPr>
          <p:style>
            <a:lnRef idx="2">
              <a:schemeClr val="accent1"/>
            </a:lnRef>
            <a:fillRef idx="1">
              <a:schemeClr val="lt1"/>
            </a:fillRef>
            <a:effectRef idx="0">
              <a:schemeClr val="accent1"/>
            </a:effectRef>
            <a:fontRef idx="minor">
              <a:schemeClr val="dk1"/>
            </a:fontRef>
          </p:style>
          <p:txBody>
            <a:bodyPr/>
            <a:lstStyle/>
            <a:p>
              <a:endParaRPr lang="zh-CN" altLang="en-US" sz="1600">
                <a:solidFill>
                  <a:schemeClr val="tx1">
                    <a:lumMod val="95000"/>
                    <a:lumOff val="5000"/>
                  </a:schemeClr>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8" name="Line 17"/>
            <p:cNvSpPr>
              <a:spLocks noChangeShapeType="1"/>
            </p:cNvSpPr>
            <p:nvPr/>
          </p:nvSpPr>
          <p:spPr bwMode="auto">
            <a:xfrm flipV="1">
              <a:off x="1008" y="1296"/>
              <a:ext cx="0" cy="2493"/>
            </a:xfrm>
            <a:prstGeom prst="line">
              <a:avLst/>
            </a:prstGeom>
            <a:ln>
              <a:headEnd/>
              <a:tailEnd/>
            </a:ln>
            <a:extLst/>
          </p:spPr>
          <p:style>
            <a:lnRef idx="2">
              <a:schemeClr val="accent1"/>
            </a:lnRef>
            <a:fillRef idx="1">
              <a:schemeClr val="lt1"/>
            </a:fillRef>
            <a:effectRef idx="0">
              <a:schemeClr val="accent1"/>
            </a:effectRef>
            <a:fontRef idx="minor">
              <a:schemeClr val="dk1"/>
            </a:fontRef>
          </p:style>
          <p:txBody>
            <a:bodyPr/>
            <a:lstStyle/>
            <a:p>
              <a:endParaRPr lang="zh-CN" altLang="en-US" sz="1600">
                <a:solidFill>
                  <a:schemeClr val="tx1">
                    <a:lumMod val="95000"/>
                    <a:lumOff val="5000"/>
                  </a:schemeClr>
                </a:solidFill>
                <a:latin typeface="Times New Roman" panose="02020603050405020304" pitchFamily="18" charset="0"/>
                <a:ea typeface="宋体" panose="02010600030101010101" pitchFamily="2" charset="-122"/>
                <a:cs typeface="Times New Roman" panose="02020603050405020304" pitchFamily="18" charset="0"/>
              </a:endParaRPr>
            </a:p>
          </p:txBody>
        </p:sp>
      </p:grpSp>
      <p:sp>
        <p:nvSpPr>
          <p:cNvPr id="19" name="Line 18"/>
          <p:cNvSpPr>
            <a:spLocks noChangeShapeType="1"/>
          </p:cNvSpPr>
          <p:nvPr/>
        </p:nvSpPr>
        <p:spPr bwMode="auto">
          <a:xfrm>
            <a:off x="5534297" y="2067018"/>
            <a:ext cx="491865" cy="14860"/>
          </a:xfrm>
          <a:prstGeom prst="line">
            <a:avLst/>
          </a:prstGeom>
          <a:ln>
            <a:headEnd/>
            <a:tailEnd type="stealth" w="med" len="med"/>
          </a:ln>
          <a:extLst/>
        </p:spPr>
        <p:style>
          <a:lnRef idx="2">
            <a:schemeClr val="accent1"/>
          </a:lnRef>
          <a:fillRef idx="1">
            <a:schemeClr val="lt1"/>
          </a:fillRef>
          <a:effectRef idx="0">
            <a:schemeClr val="accent1"/>
          </a:effectRef>
          <a:fontRef idx="minor">
            <a:schemeClr val="dk1"/>
          </a:fontRef>
        </p:style>
        <p:txBody>
          <a:bodyPr/>
          <a:lstStyle/>
          <a:p>
            <a:endParaRPr lang="zh-CN" altLang="en-US" sz="1600">
              <a:solidFill>
                <a:schemeClr val="tx1">
                  <a:lumMod val="95000"/>
                  <a:lumOff val="5000"/>
                </a:schemeClr>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20" name="Line 19"/>
          <p:cNvSpPr>
            <a:spLocks noChangeShapeType="1"/>
          </p:cNvSpPr>
          <p:nvPr/>
        </p:nvSpPr>
        <p:spPr bwMode="auto">
          <a:xfrm>
            <a:off x="5459363" y="3748482"/>
            <a:ext cx="598220" cy="0"/>
          </a:xfrm>
          <a:prstGeom prst="line">
            <a:avLst/>
          </a:prstGeom>
          <a:ln>
            <a:headEnd/>
            <a:tailEnd type="stealth" w="med" len="med"/>
          </a:ln>
          <a:extLst/>
        </p:spPr>
        <p:style>
          <a:lnRef idx="2">
            <a:schemeClr val="accent1"/>
          </a:lnRef>
          <a:fillRef idx="1">
            <a:schemeClr val="lt1"/>
          </a:fillRef>
          <a:effectRef idx="0">
            <a:schemeClr val="accent1"/>
          </a:effectRef>
          <a:fontRef idx="minor">
            <a:schemeClr val="dk1"/>
          </a:fontRef>
        </p:style>
        <p:txBody>
          <a:bodyPr/>
          <a:lstStyle/>
          <a:p>
            <a:endParaRPr lang="zh-CN" altLang="en-US" sz="1600">
              <a:solidFill>
                <a:schemeClr val="tx1">
                  <a:lumMod val="95000"/>
                  <a:lumOff val="5000"/>
                </a:schemeClr>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21" name="Text Box 21"/>
          <p:cNvSpPr txBox="1">
            <a:spLocks noChangeArrowheads="1"/>
          </p:cNvSpPr>
          <p:nvPr/>
        </p:nvSpPr>
        <p:spPr bwMode="auto">
          <a:xfrm>
            <a:off x="5585614" y="1816124"/>
            <a:ext cx="365579" cy="261610"/>
          </a:xfrm>
          <a:prstGeom prst="rect">
            <a:avLst/>
          </a:prstGeom>
          <a:noFill/>
          <a:ln>
            <a:noFill/>
          </a:ln>
          <a:effectLst/>
          <a:extLst>
            <a:ext uri="{909E8E84-426E-40DD-AFC4-6F175D3DCCD1}">
              <a14:hiddenFill xmlns:a14="http://schemas.microsoft.com/office/drawing/2010/main">
                <a:gradFill rotWithShape="0">
                  <a:gsLst>
                    <a:gs pos="0">
                      <a:schemeClr val="accent2"/>
                    </a:gs>
                    <a:gs pos="100000">
                      <a:schemeClr val="bg2"/>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buFontTx/>
              <a:buNone/>
            </a:pPr>
            <a:r>
              <a:rPr lang="zh-CN" altLang="en-US" sz="1050" dirty="0">
                <a:solidFill>
                  <a:srgbClr val="FF0000"/>
                </a:solidFill>
                <a:latin typeface="Times New Roman" panose="02020603050405020304" pitchFamily="18" charset="0"/>
                <a:cs typeface="Times New Roman" panose="02020603050405020304" pitchFamily="18" charset="0"/>
              </a:rPr>
              <a:t>是</a:t>
            </a:r>
            <a:endParaRPr lang="ja-JP" altLang="en-US" sz="1050" dirty="0">
              <a:solidFill>
                <a:srgbClr val="FF0000"/>
              </a:solidFill>
              <a:latin typeface="Times New Roman" panose="02020603050405020304" pitchFamily="18" charset="0"/>
              <a:cs typeface="Times New Roman" panose="02020603050405020304" pitchFamily="18" charset="0"/>
            </a:endParaRPr>
          </a:p>
        </p:txBody>
      </p:sp>
      <p:sp>
        <p:nvSpPr>
          <p:cNvPr id="22" name="Text Box 22"/>
          <p:cNvSpPr txBox="1">
            <a:spLocks noChangeArrowheads="1"/>
          </p:cNvSpPr>
          <p:nvPr/>
        </p:nvSpPr>
        <p:spPr bwMode="auto">
          <a:xfrm>
            <a:off x="4711738" y="2154775"/>
            <a:ext cx="365579" cy="261610"/>
          </a:xfrm>
          <a:prstGeom prst="rect">
            <a:avLst/>
          </a:prstGeom>
          <a:noFill/>
          <a:ln>
            <a:noFill/>
          </a:ln>
          <a:effectLst/>
          <a:extLst>
            <a:ext uri="{909E8E84-426E-40DD-AFC4-6F175D3DCCD1}">
              <a14:hiddenFill xmlns:a14="http://schemas.microsoft.com/office/drawing/2010/main">
                <a:gradFill rotWithShape="0">
                  <a:gsLst>
                    <a:gs pos="0">
                      <a:schemeClr val="accent2"/>
                    </a:gs>
                    <a:gs pos="100000">
                      <a:schemeClr val="bg2"/>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zh-CN" altLang="en-US" sz="1050" dirty="0">
                <a:solidFill>
                  <a:srgbClr val="FF0000"/>
                </a:solidFill>
                <a:latin typeface="Times New Roman" panose="02020603050405020304" pitchFamily="18" charset="0"/>
                <a:cs typeface="Times New Roman" panose="02020603050405020304" pitchFamily="18" charset="0"/>
              </a:rPr>
              <a:t>否</a:t>
            </a:r>
            <a:endParaRPr lang="ja-JP" altLang="en-US" sz="1050" dirty="0">
              <a:solidFill>
                <a:srgbClr val="FF0000"/>
              </a:solidFill>
              <a:latin typeface="Times New Roman" panose="02020603050405020304" pitchFamily="18" charset="0"/>
              <a:cs typeface="Times New Roman" panose="02020603050405020304" pitchFamily="18" charset="0"/>
            </a:endParaRPr>
          </a:p>
        </p:txBody>
      </p:sp>
      <p:sp>
        <p:nvSpPr>
          <p:cNvPr id="23" name="Text Box 23"/>
          <p:cNvSpPr txBox="1">
            <a:spLocks noChangeArrowheads="1"/>
          </p:cNvSpPr>
          <p:nvPr/>
        </p:nvSpPr>
        <p:spPr bwMode="auto">
          <a:xfrm>
            <a:off x="5606339" y="3442124"/>
            <a:ext cx="365579" cy="261610"/>
          </a:xfrm>
          <a:prstGeom prst="rect">
            <a:avLst/>
          </a:prstGeom>
          <a:noFill/>
          <a:ln>
            <a:noFill/>
          </a:ln>
          <a:effectLst/>
          <a:extLst>
            <a:ext uri="{909E8E84-426E-40DD-AFC4-6F175D3DCCD1}">
              <a14:hiddenFill xmlns:a14="http://schemas.microsoft.com/office/drawing/2010/main">
                <a:gradFill rotWithShape="0">
                  <a:gsLst>
                    <a:gs pos="0">
                      <a:schemeClr val="accent2"/>
                    </a:gs>
                    <a:gs pos="100000">
                      <a:schemeClr val="bg2"/>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buFontTx/>
              <a:buNone/>
            </a:pPr>
            <a:r>
              <a:rPr lang="zh-CN" altLang="en-US" sz="1050" dirty="0">
                <a:solidFill>
                  <a:srgbClr val="FF0000"/>
                </a:solidFill>
                <a:latin typeface="Times New Roman" panose="02020603050405020304" pitchFamily="18" charset="0"/>
                <a:cs typeface="Times New Roman" panose="02020603050405020304" pitchFamily="18" charset="0"/>
              </a:rPr>
              <a:t>是</a:t>
            </a:r>
            <a:endParaRPr lang="ja-JP" altLang="en-US" sz="1050" dirty="0">
              <a:solidFill>
                <a:srgbClr val="FF0000"/>
              </a:solidFill>
              <a:latin typeface="Times New Roman" panose="02020603050405020304" pitchFamily="18" charset="0"/>
              <a:cs typeface="Times New Roman" panose="02020603050405020304" pitchFamily="18" charset="0"/>
            </a:endParaRPr>
          </a:p>
        </p:txBody>
      </p:sp>
      <p:sp>
        <p:nvSpPr>
          <p:cNvPr id="24" name="Text Box 24"/>
          <p:cNvSpPr txBox="1">
            <a:spLocks noChangeArrowheads="1"/>
          </p:cNvSpPr>
          <p:nvPr/>
        </p:nvSpPr>
        <p:spPr bwMode="auto">
          <a:xfrm>
            <a:off x="4733676" y="3943432"/>
            <a:ext cx="365579" cy="261610"/>
          </a:xfrm>
          <a:prstGeom prst="rect">
            <a:avLst/>
          </a:prstGeom>
          <a:noFill/>
          <a:ln>
            <a:noFill/>
          </a:ln>
          <a:effectLst/>
          <a:extLst>
            <a:ext uri="{909E8E84-426E-40DD-AFC4-6F175D3DCCD1}">
              <a14:hiddenFill xmlns:a14="http://schemas.microsoft.com/office/drawing/2010/main">
                <a:gradFill rotWithShape="0">
                  <a:gsLst>
                    <a:gs pos="0">
                      <a:schemeClr val="accent2"/>
                    </a:gs>
                    <a:gs pos="100000">
                      <a:schemeClr val="bg2"/>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zh-CN" altLang="en-US" sz="1050" dirty="0">
                <a:solidFill>
                  <a:srgbClr val="FF0000"/>
                </a:solidFill>
                <a:latin typeface="Times New Roman" panose="02020603050405020304" pitchFamily="18" charset="0"/>
                <a:cs typeface="Times New Roman" panose="02020603050405020304" pitchFamily="18" charset="0"/>
              </a:rPr>
              <a:t>否</a:t>
            </a:r>
            <a:endParaRPr lang="ja-JP" altLang="en-US" sz="1050" dirty="0">
              <a:solidFill>
                <a:srgbClr val="FF0000"/>
              </a:solidFill>
              <a:latin typeface="Times New Roman" panose="02020603050405020304" pitchFamily="18" charset="0"/>
              <a:cs typeface="Times New Roman" panose="02020603050405020304" pitchFamily="18" charset="0"/>
            </a:endParaRPr>
          </a:p>
        </p:txBody>
      </p:sp>
      <p:sp>
        <p:nvSpPr>
          <p:cNvPr id="25" name="Text Box 25"/>
          <p:cNvSpPr txBox="1">
            <a:spLocks noChangeArrowheads="1"/>
          </p:cNvSpPr>
          <p:nvPr/>
        </p:nvSpPr>
        <p:spPr bwMode="auto">
          <a:xfrm>
            <a:off x="4161415" y="1404303"/>
            <a:ext cx="1063503" cy="307777"/>
          </a:xfrm>
          <a:prstGeom prst="rect">
            <a:avLst/>
          </a:prstGeom>
          <a:ln>
            <a:headEnd/>
            <a:tailEnd/>
          </a:ln>
          <a:extLst/>
        </p:spPr>
        <p:style>
          <a:lnRef idx="2">
            <a:schemeClr val="accent1"/>
          </a:lnRef>
          <a:fillRef idx="1">
            <a:schemeClr val="lt1"/>
          </a:fillRef>
          <a:effectRef idx="0">
            <a:schemeClr val="accent1"/>
          </a:effectRef>
          <a:fontRef idx="minor">
            <a:schemeClr val="dk1"/>
          </a:fontRef>
        </p:style>
        <p:txBody>
          <a:bodyPr wrap="square">
            <a:spAutoFit/>
          </a:bodyPr>
          <a:lstStyle/>
          <a:p>
            <a:pPr algn="ctr">
              <a:lnSpc>
                <a:spcPct val="100000"/>
              </a:lnSpc>
              <a:buFontTx/>
              <a:buNone/>
            </a:pPr>
            <a:r>
              <a:rPr lang="zh-CN" altLang="en-US" sz="1400">
                <a:solidFill>
                  <a:schemeClr val="tx1">
                    <a:lumMod val="95000"/>
                    <a:lumOff val="5000"/>
                  </a:schemeClr>
                </a:solidFill>
                <a:latin typeface="Times New Roman" panose="02020603050405020304" pitchFamily="18" charset="0"/>
                <a:ea typeface="宋体" panose="02010600030101010101" pitchFamily="2" charset="-122"/>
                <a:cs typeface="Times New Roman" panose="02020603050405020304" pitchFamily="18" charset="0"/>
              </a:rPr>
              <a:t>令</a:t>
            </a:r>
            <a:r>
              <a:rPr lang="en-US" altLang="zh-CN" sz="1400">
                <a:solidFill>
                  <a:schemeClr val="tx1">
                    <a:lumMod val="95000"/>
                    <a:lumOff val="5000"/>
                  </a:schemeClr>
                </a:solidFill>
                <a:latin typeface="Times New Roman" panose="02020603050405020304" pitchFamily="18" charset="0"/>
                <a:ea typeface="宋体" panose="02010600030101010101" pitchFamily="2" charset="-122"/>
                <a:cs typeface="Times New Roman" panose="02020603050405020304" pitchFamily="18" charset="0"/>
              </a:rPr>
              <a:t>g(s)=0</a:t>
            </a:r>
            <a:endParaRPr lang="en-US" altLang="ja-JP" sz="1400">
              <a:solidFill>
                <a:schemeClr val="tx1">
                  <a:lumMod val="95000"/>
                  <a:lumOff val="5000"/>
                </a:schemeClr>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26" name="AutoShape 26"/>
          <p:cNvSpPr>
            <a:spLocks noChangeArrowheads="1"/>
          </p:cNvSpPr>
          <p:nvPr/>
        </p:nvSpPr>
        <p:spPr bwMode="auto">
          <a:xfrm>
            <a:off x="3933056" y="865453"/>
            <a:ext cx="1601241" cy="381320"/>
          </a:xfrm>
          <a:prstGeom prst="flowChartPreparation">
            <a:avLst/>
          </a:prstGeom>
          <a:ln>
            <a:headEnd/>
            <a:tailEnd/>
          </a:ln>
          <a:extLst/>
        </p:spPr>
        <p:style>
          <a:lnRef idx="2">
            <a:schemeClr val="accent1"/>
          </a:lnRef>
          <a:fillRef idx="1">
            <a:schemeClr val="lt1"/>
          </a:fillRef>
          <a:effectRef idx="0">
            <a:schemeClr val="accent1"/>
          </a:effectRef>
          <a:fontRef idx="minor">
            <a:schemeClr val="dk1"/>
          </a:fontRef>
        </p:style>
        <p:txBody>
          <a:bodyPr wrap="none" anchor="ctr"/>
          <a:lstStyle/>
          <a:p>
            <a:pPr algn="ctr">
              <a:lnSpc>
                <a:spcPct val="100000"/>
              </a:lnSpc>
              <a:spcBef>
                <a:spcPct val="0"/>
              </a:spcBef>
              <a:buFontTx/>
              <a:buNone/>
            </a:pPr>
            <a:r>
              <a:rPr lang="en-US" altLang="ja-JP" sz="1400" dirty="0">
                <a:solidFill>
                  <a:schemeClr val="tx1">
                    <a:lumMod val="95000"/>
                    <a:lumOff val="5000"/>
                  </a:schemeClr>
                </a:solidFill>
                <a:latin typeface="Times New Roman" panose="02020603050405020304" pitchFamily="18" charset="0"/>
                <a:ea typeface="宋体" panose="02010600030101010101" pitchFamily="2" charset="-122"/>
                <a:cs typeface="Times New Roman" panose="02020603050405020304" pitchFamily="18" charset="0"/>
              </a:rPr>
              <a:t>S</a:t>
            </a:r>
            <a:r>
              <a:rPr lang="zh-CN" altLang="en-US" sz="1400" dirty="0">
                <a:solidFill>
                  <a:schemeClr val="tx1">
                    <a:lumMod val="95000"/>
                    <a:lumOff val="5000"/>
                  </a:schemeClr>
                </a:solidFill>
                <a:latin typeface="Times New Roman" panose="02020603050405020304" pitchFamily="18" charset="0"/>
                <a:ea typeface="宋体" panose="02010600030101010101" pitchFamily="2" charset="-122"/>
                <a:cs typeface="Times New Roman" panose="02020603050405020304" pitchFamily="18" charset="0"/>
              </a:rPr>
              <a:t>是否目标节点</a:t>
            </a:r>
            <a:r>
              <a:rPr lang="zh-CN" altLang="en-US" sz="1600" b="0" dirty="0">
                <a:solidFill>
                  <a:schemeClr val="tx1">
                    <a:lumMod val="95000"/>
                    <a:lumOff val="5000"/>
                  </a:schemeClr>
                </a:solidFill>
                <a:latin typeface="Times New Roman" panose="02020603050405020304" pitchFamily="18" charset="0"/>
                <a:ea typeface="宋体" panose="02010600030101010101" pitchFamily="2" charset="-122"/>
                <a:cs typeface="Times New Roman" panose="02020603050405020304" pitchFamily="18" charset="0"/>
              </a:rPr>
              <a:t>？</a:t>
            </a:r>
            <a:endParaRPr lang="ja-JP" altLang="en-US" sz="1600" b="0" dirty="0">
              <a:solidFill>
                <a:schemeClr val="tx1">
                  <a:lumMod val="95000"/>
                  <a:lumOff val="5000"/>
                </a:schemeClr>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27" name="Line 27"/>
          <p:cNvSpPr>
            <a:spLocks noChangeShapeType="1"/>
          </p:cNvSpPr>
          <p:nvPr/>
        </p:nvSpPr>
        <p:spPr bwMode="auto">
          <a:xfrm>
            <a:off x="4693896" y="758874"/>
            <a:ext cx="0" cy="120369"/>
          </a:xfrm>
          <a:prstGeom prst="line">
            <a:avLst/>
          </a:prstGeom>
          <a:ln>
            <a:headEnd/>
            <a:tailEnd type="stealth" w="med" len="med"/>
          </a:ln>
          <a:extLst/>
        </p:spPr>
        <p:style>
          <a:lnRef idx="2">
            <a:schemeClr val="accent1"/>
          </a:lnRef>
          <a:fillRef idx="1">
            <a:schemeClr val="lt1"/>
          </a:fillRef>
          <a:effectRef idx="0">
            <a:schemeClr val="accent1"/>
          </a:effectRef>
          <a:fontRef idx="minor">
            <a:schemeClr val="dk1"/>
          </a:fontRef>
        </p:style>
        <p:txBody>
          <a:bodyPr/>
          <a:lstStyle/>
          <a:p>
            <a:endParaRPr lang="zh-CN" altLang="en-US" sz="1600">
              <a:solidFill>
                <a:schemeClr val="tx1">
                  <a:lumMod val="95000"/>
                  <a:lumOff val="5000"/>
                </a:schemeClr>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28" name="Line 28"/>
          <p:cNvSpPr>
            <a:spLocks noChangeShapeType="1"/>
          </p:cNvSpPr>
          <p:nvPr/>
        </p:nvSpPr>
        <p:spPr bwMode="auto">
          <a:xfrm>
            <a:off x="5467268" y="1067563"/>
            <a:ext cx="627993" cy="0"/>
          </a:xfrm>
          <a:prstGeom prst="line">
            <a:avLst/>
          </a:prstGeom>
          <a:ln>
            <a:headEnd/>
            <a:tailEnd type="stealth" w="med" len="med"/>
          </a:ln>
          <a:extLst/>
        </p:spPr>
        <p:style>
          <a:lnRef idx="2">
            <a:schemeClr val="accent1"/>
          </a:lnRef>
          <a:fillRef idx="1">
            <a:schemeClr val="lt1"/>
          </a:fillRef>
          <a:effectRef idx="0">
            <a:schemeClr val="accent1"/>
          </a:effectRef>
          <a:fontRef idx="minor">
            <a:schemeClr val="dk1"/>
          </a:fontRef>
        </p:style>
        <p:txBody>
          <a:bodyPr/>
          <a:lstStyle/>
          <a:p>
            <a:endParaRPr lang="zh-CN" altLang="en-US" sz="1600">
              <a:solidFill>
                <a:schemeClr val="tx1">
                  <a:lumMod val="95000"/>
                  <a:lumOff val="5000"/>
                </a:schemeClr>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29" name="Text Box 29"/>
          <p:cNvSpPr txBox="1">
            <a:spLocks noChangeArrowheads="1"/>
          </p:cNvSpPr>
          <p:nvPr/>
        </p:nvSpPr>
        <p:spPr bwMode="auto">
          <a:xfrm>
            <a:off x="5585614" y="824676"/>
            <a:ext cx="365579" cy="261610"/>
          </a:xfrm>
          <a:prstGeom prst="rect">
            <a:avLst/>
          </a:prstGeom>
          <a:noFill/>
          <a:ln>
            <a:noFill/>
          </a:ln>
          <a:effectLst/>
          <a:extLst>
            <a:ext uri="{909E8E84-426E-40DD-AFC4-6F175D3DCCD1}">
              <a14:hiddenFill xmlns:a14="http://schemas.microsoft.com/office/drawing/2010/main">
                <a:gradFill rotWithShape="0">
                  <a:gsLst>
                    <a:gs pos="0">
                      <a:schemeClr val="accent2"/>
                    </a:gs>
                    <a:gs pos="100000">
                      <a:schemeClr val="bg2"/>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buFontTx/>
              <a:buNone/>
            </a:pPr>
            <a:r>
              <a:rPr lang="zh-CN" altLang="en-US" sz="1050" dirty="0">
                <a:solidFill>
                  <a:srgbClr val="FF0000"/>
                </a:solidFill>
                <a:latin typeface="Times New Roman" panose="02020603050405020304" pitchFamily="18" charset="0"/>
                <a:cs typeface="Times New Roman" panose="02020603050405020304" pitchFamily="18" charset="0"/>
              </a:rPr>
              <a:t>是</a:t>
            </a:r>
            <a:endParaRPr lang="ja-JP" altLang="en-US" sz="1050" dirty="0">
              <a:solidFill>
                <a:srgbClr val="FF0000"/>
              </a:solidFill>
              <a:latin typeface="Times New Roman" panose="02020603050405020304" pitchFamily="18" charset="0"/>
              <a:cs typeface="Times New Roman" panose="02020603050405020304" pitchFamily="18" charset="0"/>
            </a:endParaRPr>
          </a:p>
        </p:txBody>
      </p:sp>
      <p:sp>
        <p:nvSpPr>
          <p:cNvPr id="30" name="AutoShape 30"/>
          <p:cNvSpPr>
            <a:spLocks noChangeArrowheads="1"/>
          </p:cNvSpPr>
          <p:nvPr/>
        </p:nvSpPr>
        <p:spPr bwMode="auto">
          <a:xfrm>
            <a:off x="6057583" y="881825"/>
            <a:ext cx="432048" cy="240737"/>
          </a:xfrm>
          <a:prstGeom prst="flowChartTerminator">
            <a:avLst/>
          </a:prstGeom>
          <a:ln>
            <a:headEnd/>
            <a:tailEnd/>
          </a:ln>
          <a:extLst/>
        </p:spPr>
        <p:style>
          <a:lnRef idx="2">
            <a:schemeClr val="accent1"/>
          </a:lnRef>
          <a:fillRef idx="1">
            <a:schemeClr val="lt1"/>
          </a:fillRef>
          <a:effectRef idx="0">
            <a:schemeClr val="accent1"/>
          </a:effectRef>
          <a:fontRef idx="minor">
            <a:schemeClr val="dk1"/>
          </a:fontRef>
        </p:style>
        <p:txBody>
          <a:bodyPr wrap="none" anchor="ctr"/>
          <a:lstStyle/>
          <a:p>
            <a:pPr algn="ctr">
              <a:lnSpc>
                <a:spcPct val="100000"/>
              </a:lnSpc>
              <a:spcBef>
                <a:spcPct val="0"/>
              </a:spcBef>
              <a:buFontTx/>
              <a:buNone/>
            </a:pPr>
            <a:r>
              <a:rPr lang="zh-CN" altLang="en-US" sz="1600" b="0">
                <a:solidFill>
                  <a:schemeClr val="tx1">
                    <a:lumMod val="95000"/>
                    <a:lumOff val="5000"/>
                  </a:schemeClr>
                </a:solidFill>
                <a:latin typeface="Times New Roman" panose="02020603050405020304" pitchFamily="18" charset="0"/>
                <a:ea typeface="宋体" panose="02010600030101010101" pitchFamily="2" charset="-122"/>
                <a:cs typeface="Times New Roman" panose="02020603050405020304" pitchFamily="18" charset="0"/>
              </a:rPr>
              <a:t>成功</a:t>
            </a:r>
            <a:endParaRPr lang="ja-JP" altLang="en-US" sz="1600" b="0">
              <a:solidFill>
                <a:schemeClr val="tx1">
                  <a:lumMod val="95000"/>
                  <a:lumOff val="5000"/>
                </a:schemeClr>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31" name="Text Box 31"/>
          <p:cNvSpPr txBox="1">
            <a:spLocks noChangeArrowheads="1"/>
          </p:cNvSpPr>
          <p:nvPr/>
        </p:nvSpPr>
        <p:spPr bwMode="auto">
          <a:xfrm>
            <a:off x="3668104" y="4134849"/>
            <a:ext cx="2210116" cy="830997"/>
          </a:xfrm>
          <a:prstGeom prst="rect">
            <a:avLst/>
          </a:prstGeom>
          <a:ln>
            <a:headEnd/>
            <a:tailEnd/>
          </a:ln>
          <a:extLst/>
        </p:spPr>
        <p:style>
          <a:lnRef idx="2">
            <a:schemeClr val="accent1"/>
          </a:lnRef>
          <a:fillRef idx="1">
            <a:schemeClr val="lt1"/>
          </a:fillRef>
          <a:effectRef idx="0">
            <a:schemeClr val="accent1"/>
          </a:effectRef>
          <a:fontRef idx="minor">
            <a:schemeClr val="dk1"/>
          </a:fontRef>
        </p:style>
        <p:txBody>
          <a:bodyPr wrap="square">
            <a:spAutoFit/>
          </a:bodyPr>
          <a:lstStyle/>
          <a:p>
            <a:pPr algn="ctr">
              <a:lnSpc>
                <a:spcPct val="100000"/>
              </a:lnSpc>
              <a:buFontTx/>
              <a:buNone/>
            </a:pPr>
            <a:r>
              <a:rPr lang="zh-CN" altLang="en-US" sz="1600" b="0" dirty="0">
                <a:solidFill>
                  <a:schemeClr val="tx1">
                    <a:lumMod val="95000"/>
                    <a:lumOff val="5000"/>
                  </a:schemeClr>
                </a:solidFill>
                <a:latin typeface="Times New Roman" panose="02020603050405020304" pitchFamily="18" charset="0"/>
                <a:ea typeface="宋体" panose="02010600030101010101" pitchFamily="2" charset="-122"/>
                <a:cs typeface="Times New Roman" panose="02020603050405020304" pitchFamily="18" charset="0"/>
              </a:rPr>
              <a:t>扩展</a:t>
            </a:r>
            <a:r>
              <a:rPr lang="en-US" altLang="zh-CN" sz="1600" b="0" dirty="0" err="1">
                <a:solidFill>
                  <a:schemeClr val="tx1">
                    <a:lumMod val="95000"/>
                    <a:lumOff val="5000"/>
                  </a:schemeClr>
                </a:solidFill>
                <a:latin typeface="Times New Roman" panose="02020603050405020304" pitchFamily="18" charset="0"/>
                <a:ea typeface="宋体" panose="02010600030101010101" pitchFamily="2" charset="-122"/>
                <a:cs typeface="Times New Roman" panose="02020603050405020304" pitchFamily="18" charset="0"/>
              </a:rPr>
              <a:t>i</a:t>
            </a:r>
            <a:r>
              <a:rPr lang="zh-CN" altLang="en-US" sz="1600" b="0" dirty="0">
                <a:solidFill>
                  <a:schemeClr val="tx1">
                    <a:lumMod val="95000"/>
                    <a:lumOff val="5000"/>
                  </a:schemeClr>
                </a:solidFill>
                <a:latin typeface="Times New Roman" panose="02020603050405020304" pitchFamily="18" charset="0"/>
                <a:ea typeface="宋体" panose="02010600030101010101" pitchFamily="2" charset="-122"/>
                <a:cs typeface="Times New Roman" panose="02020603050405020304" pitchFamily="18" charset="0"/>
              </a:rPr>
              <a:t>，计算其后继节点</a:t>
            </a:r>
            <a:r>
              <a:rPr lang="en-US" altLang="zh-CN" sz="1600" b="0" dirty="0">
                <a:solidFill>
                  <a:schemeClr val="tx1">
                    <a:lumMod val="95000"/>
                    <a:lumOff val="5000"/>
                  </a:schemeClr>
                </a:solidFill>
                <a:latin typeface="Times New Roman" panose="02020603050405020304" pitchFamily="18" charset="0"/>
                <a:ea typeface="宋体" panose="02010600030101010101" pitchFamily="2" charset="-122"/>
                <a:cs typeface="Times New Roman" panose="02020603050405020304" pitchFamily="18" charset="0"/>
              </a:rPr>
              <a:t>j</a:t>
            </a:r>
            <a:r>
              <a:rPr lang="zh-CN" altLang="en-US" sz="1600" b="0" dirty="0">
                <a:solidFill>
                  <a:schemeClr val="tx1">
                    <a:lumMod val="95000"/>
                    <a:lumOff val="5000"/>
                  </a:schemeClr>
                </a:solidFill>
                <a:latin typeface="Times New Roman" panose="02020603050405020304" pitchFamily="18" charset="0"/>
                <a:ea typeface="宋体" panose="02010600030101010101" pitchFamily="2" charset="-122"/>
                <a:cs typeface="Times New Roman" panose="02020603050405020304" pitchFamily="18" charset="0"/>
              </a:rPr>
              <a:t>的</a:t>
            </a:r>
            <a:r>
              <a:rPr lang="en-US" altLang="zh-CN" sz="1600" b="0" dirty="0">
                <a:solidFill>
                  <a:schemeClr val="tx1">
                    <a:lumMod val="95000"/>
                    <a:lumOff val="5000"/>
                  </a:schemeClr>
                </a:solidFill>
                <a:latin typeface="Times New Roman" panose="02020603050405020304" pitchFamily="18" charset="0"/>
                <a:ea typeface="宋体" panose="02010600030101010101" pitchFamily="2" charset="-122"/>
                <a:cs typeface="Times New Roman" panose="02020603050405020304" pitchFamily="18" charset="0"/>
              </a:rPr>
              <a:t>g(j)</a:t>
            </a:r>
            <a:r>
              <a:rPr lang="zh-CN" altLang="en-US" sz="1600" b="0" dirty="0">
                <a:solidFill>
                  <a:schemeClr val="tx1">
                    <a:lumMod val="95000"/>
                    <a:lumOff val="5000"/>
                  </a:schemeClr>
                </a:solidFill>
                <a:latin typeface="Times New Roman" panose="02020603050405020304" pitchFamily="18" charset="0"/>
                <a:ea typeface="宋体" panose="02010600030101010101" pitchFamily="2" charset="-122"/>
                <a:cs typeface="Times New Roman" panose="02020603050405020304" pitchFamily="18" charset="0"/>
              </a:rPr>
              <a:t>，并把后继节点放入</a:t>
            </a:r>
            <a:r>
              <a:rPr lang="en-US" altLang="zh-CN" sz="1600" b="0" dirty="0">
                <a:solidFill>
                  <a:schemeClr val="tx1">
                    <a:lumMod val="95000"/>
                    <a:lumOff val="5000"/>
                  </a:schemeClr>
                </a:solidFill>
                <a:latin typeface="Times New Roman" panose="02020603050405020304" pitchFamily="18" charset="0"/>
                <a:ea typeface="宋体" panose="02010600030101010101" pitchFamily="2" charset="-122"/>
                <a:cs typeface="Times New Roman" panose="02020603050405020304" pitchFamily="18" charset="0"/>
              </a:rPr>
              <a:t>OPEN</a:t>
            </a:r>
            <a:r>
              <a:rPr lang="zh-CN" altLang="en-US" sz="1600" b="0" dirty="0">
                <a:solidFill>
                  <a:schemeClr val="tx1">
                    <a:lumMod val="95000"/>
                    <a:lumOff val="5000"/>
                  </a:schemeClr>
                </a:solidFill>
                <a:latin typeface="Times New Roman" panose="02020603050405020304" pitchFamily="18" charset="0"/>
                <a:ea typeface="宋体" panose="02010600030101010101" pitchFamily="2" charset="-122"/>
                <a:cs typeface="Times New Roman" panose="02020603050405020304" pitchFamily="18" charset="0"/>
              </a:rPr>
              <a:t>表</a:t>
            </a:r>
            <a:endParaRPr lang="ja-JP" altLang="en-US" sz="1600" b="0" dirty="0">
              <a:solidFill>
                <a:schemeClr val="tx1">
                  <a:lumMod val="95000"/>
                  <a:lumOff val="5000"/>
                </a:schemeClr>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32" name="Line 32"/>
          <p:cNvSpPr>
            <a:spLocks noChangeShapeType="1"/>
          </p:cNvSpPr>
          <p:nvPr/>
        </p:nvSpPr>
        <p:spPr bwMode="auto">
          <a:xfrm flipH="1">
            <a:off x="4678089" y="3235436"/>
            <a:ext cx="15192" cy="236095"/>
          </a:xfrm>
          <a:prstGeom prst="line">
            <a:avLst/>
          </a:prstGeom>
          <a:ln>
            <a:headEnd/>
            <a:tailEnd type="stealth" w="med" len="med"/>
          </a:ln>
          <a:extLst/>
        </p:spPr>
        <p:style>
          <a:lnRef idx="2">
            <a:schemeClr val="accent1"/>
          </a:lnRef>
          <a:fillRef idx="1">
            <a:schemeClr val="lt1"/>
          </a:fillRef>
          <a:effectRef idx="0">
            <a:schemeClr val="accent1"/>
          </a:effectRef>
          <a:fontRef idx="minor">
            <a:schemeClr val="dk1"/>
          </a:fontRef>
        </p:style>
        <p:txBody>
          <a:bodyPr/>
          <a:lstStyle/>
          <a:p>
            <a:endParaRPr lang="zh-CN" altLang="en-US" sz="1600">
              <a:solidFill>
                <a:schemeClr val="tx1">
                  <a:lumMod val="95000"/>
                  <a:lumOff val="5000"/>
                </a:schemeClr>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33" name="Line 33"/>
          <p:cNvSpPr>
            <a:spLocks noChangeShapeType="1"/>
          </p:cNvSpPr>
          <p:nvPr/>
        </p:nvSpPr>
        <p:spPr bwMode="auto">
          <a:xfrm>
            <a:off x="4693281" y="1295705"/>
            <a:ext cx="0" cy="120369"/>
          </a:xfrm>
          <a:prstGeom prst="line">
            <a:avLst/>
          </a:prstGeom>
          <a:ln>
            <a:headEnd/>
            <a:tailEnd type="stealth" w="med" len="med"/>
          </a:ln>
          <a:extLst/>
        </p:spPr>
        <p:style>
          <a:lnRef idx="2">
            <a:schemeClr val="accent1"/>
          </a:lnRef>
          <a:fillRef idx="1">
            <a:schemeClr val="lt1"/>
          </a:fillRef>
          <a:effectRef idx="0">
            <a:schemeClr val="accent1"/>
          </a:effectRef>
          <a:fontRef idx="minor">
            <a:schemeClr val="dk1"/>
          </a:fontRef>
        </p:style>
        <p:txBody>
          <a:bodyPr/>
          <a:lstStyle/>
          <a:p>
            <a:endParaRPr lang="zh-CN" altLang="en-US" sz="1600">
              <a:solidFill>
                <a:schemeClr val="tx1">
                  <a:lumMod val="95000"/>
                  <a:lumOff val="5000"/>
                </a:schemeClr>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34" name="Text Box 34"/>
          <p:cNvSpPr txBox="1">
            <a:spLocks noChangeArrowheads="1"/>
          </p:cNvSpPr>
          <p:nvPr/>
        </p:nvSpPr>
        <p:spPr bwMode="auto">
          <a:xfrm>
            <a:off x="4702208" y="1208734"/>
            <a:ext cx="365579" cy="261610"/>
          </a:xfrm>
          <a:prstGeom prst="rect">
            <a:avLst/>
          </a:prstGeom>
          <a:noFill/>
          <a:ln>
            <a:noFill/>
          </a:ln>
          <a:effectLst/>
          <a:extLst>
            <a:ext uri="{909E8E84-426E-40DD-AFC4-6F175D3DCCD1}">
              <a14:hiddenFill xmlns:a14="http://schemas.microsoft.com/office/drawing/2010/main">
                <a:gradFill rotWithShape="0">
                  <a:gsLst>
                    <a:gs pos="0">
                      <a:schemeClr val="accent2"/>
                    </a:gs>
                    <a:gs pos="100000">
                      <a:schemeClr val="bg2"/>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zh-CN" altLang="en-US" sz="1050" dirty="0">
                <a:solidFill>
                  <a:srgbClr val="FF0000"/>
                </a:solidFill>
                <a:latin typeface="Times New Roman" panose="02020603050405020304" pitchFamily="18" charset="0"/>
                <a:cs typeface="Times New Roman" panose="02020603050405020304" pitchFamily="18" charset="0"/>
              </a:rPr>
              <a:t>否</a:t>
            </a:r>
            <a:endParaRPr lang="ja-JP" altLang="en-US" sz="1050"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34642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strips(downRight)">
                                      <p:cBhvr>
                                        <p:cTn id="7" dur="500"/>
                                        <p:tgtEl>
                                          <p:spTgt spid="3"/>
                                        </p:tgtEl>
                                      </p:cBhvr>
                                    </p:animEffect>
                                  </p:childTnLst>
                                </p:cTn>
                              </p:par>
                            </p:childTnLst>
                          </p:cTn>
                        </p:par>
                        <p:par>
                          <p:cTn id="8" fill="hold">
                            <p:stCondLst>
                              <p:cond delay="500"/>
                            </p:stCondLst>
                            <p:childTnLst>
                              <p:par>
                                <p:cTn id="9" presetID="18" presetClass="entr" presetSubtype="6"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strips(downRight)">
                                      <p:cBhvr>
                                        <p:cTn id="11" dur="500"/>
                                        <p:tgtEl>
                                          <p:spTgt spid="10"/>
                                        </p:tgtEl>
                                      </p:cBhvr>
                                    </p:animEffect>
                                  </p:childTnLst>
                                </p:cTn>
                              </p:par>
                            </p:childTnLst>
                          </p:cTn>
                        </p:par>
                        <p:par>
                          <p:cTn id="12" fill="hold">
                            <p:stCondLst>
                              <p:cond delay="1000"/>
                            </p:stCondLst>
                            <p:childTnLst>
                              <p:par>
                                <p:cTn id="13" presetID="18" presetClass="entr" presetSubtype="6" fill="hold" grpId="0"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strips(downRight)">
                                      <p:cBhvr>
                                        <p:cTn id="15" dur="500"/>
                                        <p:tgtEl>
                                          <p:spTgt spid="4"/>
                                        </p:tgtEl>
                                      </p:cBhvr>
                                    </p:animEffect>
                                  </p:childTnLst>
                                </p:cTn>
                              </p:par>
                            </p:childTnLst>
                          </p:cTn>
                        </p:par>
                        <p:par>
                          <p:cTn id="16" fill="hold">
                            <p:stCondLst>
                              <p:cond delay="1500"/>
                            </p:stCondLst>
                            <p:childTnLst>
                              <p:par>
                                <p:cTn id="17" presetID="18" presetClass="entr" presetSubtype="6" fill="hold" grpId="0" nodeType="after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strips(downRight)">
                                      <p:cBhvr>
                                        <p:cTn id="19" dur="500"/>
                                        <p:tgtEl>
                                          <p:spTgt spid="27"/>
                                        </p:tgtEl>
                                      </p:cBhvr>
                                    </p:animEffect>
                                  </p:childTnLst>
                                </p:cTn>
                              </p:par>
                            </p:childTnLst>
                          </p:cTn>
                        </p:par>
                        <p:par>
                          <p:cTn id="20" fill="hold">
                            <p:stCondLst>
                              <p:cond delay="2000"/>
                            </p:stCondLst>
                            <p:childTnLst>
                              <p:par>
                                <p:cTn id="21" presetID="18" presetClass="entr" presetSubtype="6" fill="hold" grpId="0" nodeType="after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strips(downRight)">
                                      <p:cBhvr>
                                        <p:cTn id="23" dur="500"/>
                                        <p:tgtEl>
                                          <p:spTgt spid="26"/>
                                        </p:tgtEl>
                                      </p:cBhvr>
                                    </p:animEffect>
                                  </p:childTnLst>
                                </p:cTn>
                              </p:par>
                            </p:childTnLst>
                          </p:cTn>
                        </p:par>
                        <p:par>
                          <p:cTn id="24" fill="hold">
                            <p:stCondLst>
                              <p:cond delay="2500"/>
                            </p:stCondLst>
                            <p:childTnLst>
                              <p:par>
                                <p:cTn id="25" presetID="23" presetClass="entr" presetSubtype="16" fill="hold" grpId="0" nodeType="afterEffect">
                                  <p:stCondLst>
                                    <p:cond delay="0"/>
                                  </p:stCondLst>
                                  <p:childTnLst>
                                    <p:set>
                                      <p:cBhvr>
                                        <p:cTn id="26" dur="1" fill="hold">
                                          <p:stCondLst>
                                            <p:cond delay="0"/>
                                          </p:stCondLst>
                                        </p:cTn>
                                        <p:tgtEl>
                                          <p:spTgt spid="29"/>
                                        </p:tgtEl>
                                        <p:attrNameLst>
                                          <p:attrName>style.visibility</p:attrName>
                                        </p:attrNameLst>
                                      </p:cBhvr>
                                      <p:to>
                                        <p:strVal val="visible"/>
                                      </p:to>
                                    </p:set>
                                    <p:anim calcmode="lin" valueType="num">
                                      <p:cBhvr>
                                        <p:cTn id="27" dur="500" fill="hold"/>
                                        <p:tgtEl>
                                          <p:spTgt spid="29"/>
                                        </p:tgtEl>
                                        <p:attrNameLst>
                                          <p:attrName>ppt_w</p:attrName>
                                        </p:attrNameLst>
                                      </p:cBhvr>
                                      <p:tavLst>
                                        <p:tav tm="0">
                                          <p:val>
                                            <p:fltVal val="0"/>
                                          </p:val>
                                        </p:tav>
                                        <p:tav tm="100000">
                                          <p:val>
                                            <p:strVal val="#ppt_w"/>
                                          </p:val>
                                        </p:tav>
                                      </p:tavLst>
                                    </p:anim>
                                    <p:anim calcmode="lin" valueType="num">
                                      <p:cBhvr>
                                        <p:cTn id="28" dur="500" fill="hold"/>
                                        <p:tgtEl>
                                          <p:spTgt spid="29"/>
                                        </p:tgtEl>
                                        <p:attrNameLst>
                                          <p:attrName>ppt_h</p:attrName>
                                        </p:attrNameLst>
                                      </p:cBhvr>
                                      <p:tavLst>
                                        <p:tav tm="0">
                                          <p:val>
                                            <p:fltVal val="0"/>
                                          </p:val>
                                        </p:tav>
                                        <p:tav tm="100000">
                                          <p:val>
                                            <p:strVal val="#ppt_h"/>
                                          </p:val>
                                        </p:tav>
                                      </p:tavLst>
                                    </p:anim>
                                  </p:childTnLst>
                                </p:cTn>
                              </p:par>
                            </p:childTnLst>
                          </p:cTn>
                        </p:par>
                        <p:par>
                          <p:cTn id="29" fill="hold">
                            <p:stCondLst>
                              <p:cond delay="3000"/>
                            </p:stCondLst>
                            <p:childTnLst>
                              <p:par>
                                <p:cTn id="30" presetID="18" presetClass="entr" presetSubtype="6" fill="hold" grpId="0" nodeType="afterEffect">
                                  <p:stCondLst>
                                    <p:cond delay="0"/>
                                  </p:stCondLst>
                                  <p:childTnLst>
                                    <p:set>
                                      <p:cBhvr>
                                        <p:cTn id="31" dur="1" fill="hold">
                                          <p:stCondLst>
                                            <p:cond delay="0"/>
                                          </p:stCondLst>
                                        </p:cTn>
                                        <p:tgtEl>
                                          <p:spTgt spid="28"/>
                                        </p:tgtEl>
                                        <p:attrNameLst>
                                          <p:attrName>style.visibility</p:attrName>
                                        </p:attrNameLst>
                                      </p:cBhvr>
                                      <p:to>
                                        <p:strVal val="visible"/>
                                      </p:to>
                                    </p:set>
                                    <p:animEffect transition="in" filter="strips(downRight)">
                                      <p:cBhvr>
                                        <p:cTn id="32" dur="500"/>
                                        <p:tgtEl>
                                          <p:spTgt spid="28"/>
                                        </p:tgtEl>
                                      </p:cBhvr>
                                    </p:animEffect>
                                  </p:childTnLst>
                                </p:cTn>
                              </p:par>
                            </p:childTnLst>
                          </p:cTn>
                        </p:par>
                        <p:par>
                          <p:cTn id="33" fill="hold">
                            <p:stCondLst>
                              <p:cond delay="3500"/>
                            </p:stCondLst>
                            <p:childTnLst>
                              <p:par>
                                <p:cTn id="34" presetID="23" presetClass="entr" presetSubtype="16" fill="hold" grpId="0" nodeType="afterEffect">
                                  <p:stCondLst>
                                    <p:cond delay="0"/>
                                  </p:stCondLst>
                                  <p:childTnLst>
                                    <p:set>
                                      <p:cBhvr>
                                        <p:cTn id="35" dur="1" fill="hold">
                                          <p:stCondLst>
                                            <p:cond delay="0"/>
                                          </p:stCondLst>
                                        </p:cTn>
                                        <p:tgtEl>
                                          <p:spTgt spid="30"/>
                                        </p:tgtEl>
                                        <p:attrNameLst>
                                          <p:attrName>style.visibility</p:attrName>
                                        </p:attrNameLst>
                                      </p:cBhvr>
                                      <p:to>
                                        <p:strVal val="visible"/>
                                      </p:to>
                                    </p:set>
                                    <p:anim calcmode="lin" valueType="num">
                                      <p:cBhvr>
                                        <p:cTn id="36" dur="500" fill="hold"/>
                                        <p:tgtEl>
                                          <p:spTgt spid="30"/>
                                        </p:tgtEl>
                                        <p:attrNameLst>
                                          <p:attrName>ppt_w</p:attrName>
                                        </p:attrNameLst>
                                      </p:cBhvr>
                                      <p:tavLst>
                                        <p:tav tm="0">
                                          <p:val>
                                            <p:fltVal val="0"/>
                                          </p:val>
                                        </p:tav>
                                        <p:tav tm="100000">
                                          <p:val>
                                            <p:strVal val="#ppt_w"/>
                                          </p:val>
                                        </p:tav>
                                      </p:tavLst>
                                    </p:anim>
                                    <p:anim calcmode="lin" valueType="num">
                                      <p:cBhvr>
                                        <p:cTn id="37" dur="500" fill="hold"/>
                                        <p:tgtEl>
                                          <p:spTgt spid="30"/>
                                        </p:tgtEl>
                                        <p:attrNameLst>
                                          <p:attrName>ppt_h</p:attrName>
                                        </p:attrNameLst>
                                      </p:cBhvr>
                                      <p:tavLst>
                                        <p:tav tm="0">
                                          <p:val>
                                            <p:fltVal val="0"/>
                                          </p:val>
                                        </p:tav>
                                        <p:tav tm="100000">
                                          <p:val>
                                            <p:strVal val="#ppt_h"/>
                                          </p:val>
                                        </p:tav>
                                      </p:tavLst>
                                    </p:anim>
                                  </p:childTnLst>
                                </p:cTn>
                              </p:par>
                            </p:childTnLst>
                          </p:cTn>
                        </p:par>
                        <p:par>
                          <p:cTn id="38" fill="hold">
                            <p:stCondLst>
                              <p:cond delay="4000"/>
                            </p:stCondLst>
                            <p:childTnLst>
                              <p:par>
                                <p:cTn id="39" presetID="23" presetClass="entr" presetSubtype="16" fill="hold" grpId="0" nodeType="afterEffect">
                                  <p:stCondLst>
                                    <p:cond delay="0"/>
                                  </p:stCondLst>
                                  <p:childTnLst>
                                    <p:set>
                                      <p:cBhvr>
                                        <p:cTn id="40" dur="1" fill="hold">
                                          <p:stCondLst>
                                            <p:cond delay="0"/>
                                          </p:stCondLst>
                                        </p:cTn>
                                        <p:tgtEl>
                                          <p:spTgt spid="34"/>
                                        </p:tgtEl>
                                        <p:attrNameLst>
                                          <p:attrName>style.visibility</p:attrName>
                                        </p:attrNameLst>
                                      </p:cBhvr>
                                      <p:to>
                                        <p:strVal val="visible"/>
                                      </p:to>
                                    </p:set>
                                    <p:anim calcmode="lin" valueType="num">
                                      <p:cBhvr>
                                        <p:cTn id="41" dur="500" fill="hold"/>
                                        <p:tgtEl>
                                          <p:spTgt spid="34"/>
                                        </p:tgtEl>
                                        <p:attrNameLst>
                                          <p:attrName>ppt_w</p:attrName>
                                        </p:attrNameLst>
                                      </p:cBhvr>
                                      <p:tavLst>
                                        <p:tav tm="0">
                                          <p:val>
                                            <p:fltVal val="0"/>
                                          </p:val>
                                        </p:tav>
                                        <p:tav tm="100000">
                                          <p:val>
                                            <p:strVal val="#ppt_w"/>
                                          </p:val>
                                        </p:tav>
                                      </p:tavLst>
                                    </p:anim>
                                    <p:anim calcmode="lin" valueType="num">
                                      <p:cBhvr>
                                        <p:cTn id="42" dur="500" fill="hold"/>
                                        <p:tgtEl>
                                          <p:spTgt spid="34"/>
                                        </p:tgtEl>
                                        <p:attrNameLst>
                                          <p:attrName>ppt_h</p:attrName>
                                        </p:attrNameLst>
                                      </p:cBhvr>
                                      <p:tavLst>
                                        <p:tav tm="0">
                                          <p:val>
                                            <p:fltVal val="0"/>
                                          </p:val>
                                        </p:tav>
                                        <p:tav tm="100000">
                                          <p:val>
                                            <p:strVal val="#ppt_h"/>
                                          </p:val>
                                        </p:tav>
                                      </p:tavLst>
                                    </p:anim>
                                  </p:childTnLst>
                                </p:cTn>
                              </p:par>
                            </p:childTnLst>
                          </p:cTn>
                        </p:par>
                        <p:par>
                          <p:cTn id="43" fill="hold">
                            <p:stCondLst>
                              <p:cond delay="4500"/>
                            </p:stCondLst>
                            <p:childTnLst>
                              <p:par>
                                <p:cTn id="44" presetID="18" presetClass="entr" presetSubtype="6" fill="hold" grpId="0" nodeType="afterEffect">
                                  <p:stCondLst>
                                    <p:cond delay="0"/>
                                  </p:stCondLst>
                                  <p:childTnLst>
                                    <p:set>
                                      <p:cBhvr>
                                        <p:cTn id="45" dur="1" fill="hold">
                                          <p:stCondLst>
                                            <p:cond delay="0"/>
                                          </p:stCondLst>
                                        </p:cTn>
                                        <p:tgtEl>
                                          <p:spTgt spid="33"/>
                                        </p:tgtEl>
                                        <p:attrNameLst>
                                          <p:attrName>style.visibility</p:attrName>
                                        </p:attrNameLst>
                                      </p:cBhvr>
                                      <p:to>
                                        <p:strVal val="visible"/>
                                      </p:to>
                                    </p:set>
                                    <p:animEffect transition="in" filter="strips(downRight)">
                                      <p:cBhvr>
                                        <p:cTn id="46" dur="500"/>
                                        <p:tgtEl>
                                          <p:spTgt spid="33"/>
                                        </p:tgtEl>
                                      </p:cBhvr>
                                    </p:animEffect>
                                  </p:childTnLst>
                                </p:cTn>
                              </p:par>
                            </p:childTnLst>
                          </p:cTn>
                        </p:par>
                        <p:par>
                          <p:cTn id="47" fill="hold">
                            <p:stCondLst>
                              <p:cond delay="5000"/>
                            </p:stCondLst>
                            <p:childTnLst>
                              <p:par>
                                <p:cTn id="48" presetID="18" presetClass="entr" presetSubtype="6" fill="hold" grpId="0" nodeType="afterEffect">
                                  <p:stCondLst>
                                    <p:cond delay="0"/>
                                  </p:stCondLst>
                                  <p:childTnLst>
                                    <p:set>
                                      <p:cBhvr>
                                        <p:cTn id="49" dur="1" fill="hold">
                                          <p:stCondLst>
                                            <p:cond delay="0"/>
                                          </p:stCondLst>
                                        </p:cTn>
                                        <p:tgtEl>
                                          <p:spTgt spid="25"/>
                                        </p:tgtEl>
                                        <p:attrNameLst>
                                          <p:attrName>style.visibility</p:attrName>
                                        </p:attrNameLst>
                                      </p:cBhvr>
                                      <p:to>
                                        <p:strVal val="visible"/>
                                      </p:to>
                                    </p:set>
                                    <p:animEffect transition="in" filter="strips(downRight)">
                                      <p:cBhvr>
                                        <p:cTn id="50" dur="500"/>
                                        <p:tgtEl>
                                          <p:spTgt spid="25"/>
                                        </p:tgtEl>
                                      </p:cBhvr>
                                    </p:animEffect>
                                  </p:childTnLst>
                                </p:cTn>
                              </p:par>
                            </p:childTnLst>
                          </p:cTn>
                        </p:par>
                        <p:par>
                          <p:cTn id="51" fill="hold">
                            <p:stCondLst>
                              <p:cond delay="5500"/>
                            </p:stCondLst>
                            <p:childTnLst>
                              <p:par>
                                <p:cTn id="52" presetID="18" presetClass="entr" presetSubtype="6" fill="hold" grpId="0" nodeType="afterEffect">
                                  <p:stCondLst>
                                    <p:cond delay="0"/>
                                  </p:stCondLst>
                                  <p:childTnLst>
                                    <p:set>
                                      <p:cBhvr>
                                        <p:cTn id="53" dur="1" fill="hold">
                                          <p:stCondLst>
                                            <p:cond delay="0"/>
                                          </p:stCondLst>
                                        </p:cTn>
                                        <p:tgtEl>
                                          <p:spTgt spid="11"/>
                                        </p:tgtEl>
                                        <p:attrNameLst>
                                          <p:attrName>style.visibility</p:attrName>
                                        </p:attrNameLst>
                                      </p:cBhvr>
                                      <p:to>
                                        <p:strVal val="visible"/>
                                      </p:to>
                                    </p:set>
                                    <p:animEffect transition="in" filter="strips(downRight)">
                                      <p:cBhvr>
                                        <p:cTn id="54" dur="500"/>
                                        <p:tgtEl>
                                          <p:spTgt spid="11"/>
                                        </p:tgtEl>
                                      </p:cBhvr>
                                    </p:animEffect>
                                  </p:childTnLst>
                                </p:cTn>
                              </p:par>
                            </p:childTnLst>
                          </p:cTn>
                        </p:par>
                        <p:par>
                          <p:cTn id="55" fill="hold">
                            <p:stCondLst>
                              <p:cond delay="6000"/>
                            </p:stCondLst>
                            <p:childTnLst>
                              <p:par>
                                <p:cTn id="56" presetID="18" presetClass="entr" presetSubtype="6" fill="hold" grpId="0" nodeType="afterEffect">
                                  <p:stCondLst>
                                    <p:cond delay="0"/>
                                  </p:stCondLst>
                                  <p:childTnLst>
                                    <p:set>
                                      <p:cBhvr>
                                        <p:cTn id="57" dur="1" fill="hold">
                                          <p:stCondLst>
                                            <p:cond delay="0"/>
                                          </p:stCondLst>
                                        </p:cTn>
                                        <p:tgtEl>
                                          <p:spTgt spid="5"/>
                                        </p:tgtEl>
                                        <p:attrNameLst>
                                          <p:attrName>style.visibility</p:attrName>
                                        </p:attrNameLst>
                                      </p:cBhvr>
                                      <p:to>
                                        <p:strVal val="visible"/>
                                      </p:to>
                                    </p:set>
                                    <p:animEffect transition="in" filter="strips(downRight)">
                                      <p:cBhvr>
                                        <p:cTn id="58" dur="500"/>
                                        <p:tgtEl>
                                          <p:spTgt spid="5"/>
                                        </p:tgtEl>
                                      </p:cBhvr>
                                    </p:animEffect>
                                  </p:childTnLst>
                                </p:cTn>
                              </p:par>
                            </p:childTnLst>
                          </p:cTn>
                        </p:par>
                        <p:par>
                          <p:cTn id="59" fill="hold">
                            <p:stCondLst>
                              <p:cond delay="6500"/>
                            </p:stCondLst>
                            <p:childTnLst>
                              <p:par>
                                <p:cTn id="60" presetID="23" presetClass="entr" presetSubtype="16" fill="hold" grpId="0" nodeType="afterEffect">
                                  <p:stCondLst>
                                    <p:cond delay="0"/>
                                  </p:stCondLst>
                                  <p:childTnLst>
                                    <p:set>
                                      <p:cBhvr>
                                        <p:cTn id="61" dur="1" fill="hold">
                                          <p:stCondLst>
                                            <p:cond delay="0"/>
                                          </p:stCondLst>
                                        </p:cTn>
                                        <p:tgtEl>
                                          <p:spTgt spid="21"/>
                                        </p:tgtEl>
                                        <p:attrNameLst>
                                          <p:attrName>style.visibility</p:attrName>
                                        </p:attrNameLst>
                                      </p:cBhvr>
                                      <p:to>
                                        <p:strVal val="visible"/>
                                      </p:to>
                                    </p:set>
                                    <p:anim calcmode="lin" valueType="num">
                                      <p:cBhvr>
                                        <p:cTn id="62" dur="500" fill="hold"/>
                                        <p:tgtEl>
                                          <p:spTgt spid="21"/>
                                        </p:tgtEl>
                                        <p:attrNameLst>
                                          <p:attrName>ppt_w</p:attrName>
                                        </p:attrNameLst>
                                      </p:cBhvr>
                                      <p:tavLst>
                                        <p:tav tm="0">
                                          <p:val>
                                            <p:fltVal val="0"/>
                                          </p:val>
                                        </p:tav>
                                        <p:tav tm="100000">
                                          <p:val>
                                            <p:strVal val="#ppt_w"/>
                                          </p:val>
                                        </p:tav>
                                      </p:tavLst>
                                    </p:anim>
                                    <p:anim calcmode="lin" valueType="num">
                                      <p:cBhvr>
                                        <p:cTn id="63" dur="500" fill="hold"/>
                                        <p:tgtEl>
                                          <p:spTgt spid="21"/>
                                        </p:tgtEl>
                                        <p:attrNameLst>
                                          <p:attrName>ppt_h</p:attrName>
                                        </p:attrNameLst>
                                      </p:cBhvr>
                                      <p:tavLst>
                                        <p:tav tm="0">
                                          <p:val>
                                            <p:fltVal val="0"/>
                                          </p:val>
                                        </p:tav>
                                        <p:tav tm="100000">
                                          <p:val>
                                            <p:strVal val="#ppt_h"/>
                                          </p:val>
                                        </p:tav>
                                      </p:tavLst>
                                    </p:anim>
                                  </p:childTnLst>
                                </p:cTn>
                              </p:par>
                            </p:childTnLst>
                          </p:cTn>
                        </p:par>
                        <p:par>
                          <p:cTn id="64" fill="hold">
                            <p:stCondLst>
                              <p:cond delay="7000"/>
                            </p:stCondLst>
                            <p:childTnLst>
                              <p:par>
                                <p:cTn id="65" presetID="18" presetClass="entr" presetSubtype="6" fill="hold" grpId="0" nodeType="afterEffect">
                                  <p:stCondLst>
                                    <p:cond delay="0"/>
                                  </p:stCondLst>
                                  <p:childTnLst>
                                    <p:set>
                                      <p:cBhvr>
                                        <p:cTn id="66" dur="1" fill="hold">
                                          <p:stCondLst>
                                            <p:cond delay="0"/>
                                          </p:stCondLst>
                                        </p:cTn>
                                        <p:tgtEl>
                                          <p:spTgt spid="19"/>
                                        </p:tgtEl>
                                        <p:attrNameLst>
                                          <p:attrName>style.visibility</p:attrName>
                                        </p:attrNameLst>
                                      </p:cBhvr>
                                      <p:to>
                                        <p:strVal val="visible"/>
                                      </p:to>
                                    </p:set>
                                    <p:animEffect transition="in" filter="strips(downRight)">
                                      <p:cBhvr>
                                        <p:cTn id="67" dur="500"/>
                                        <p:tgtEl>
                                          <p:spTgt spid="19"/>
                                        </p:tgtEl>
                                      </p:cBhvr>
                                    </p:animEffect>
                                  </p:childTnLst>
                                </p:cTn>
                              </p:par>
                            </p:childTnLst>
                          </p:cTn>
                        </p:par>
                        <p:par>
                          <p:cTn id="68" fill="hold">
                            <p:stCondLst>
                              <p:cond delay="7500"/>
                            </p:stCondLst>
                            <p:childTnLst>
                              <p:par>
                                <p:cTn id="69" presetID="23" presetClass="entr" presetSubtype="16" fill="hold" grpId="0" nodeType="afterEffect">
                                  <p:stCondLst>
                                    <p:cond delay="0"/>
                                  </p:stCondLst>
                                  <p:childTnLst>
                                    <p:set>
                                      <p:cBhvr>
                                        <p:cTn id="70" dur="1" fill="hold">
                                          <p:stCondLst>
                                            <p:cond delay="0"/>
                                          </p:stCondLst>
                                        </p:cTn>
                                        <p:tgtEl>
                                          <p:spTgt spid="8"/>
                                        </p:tgtEl>
                                        <p:attrNameLst>
                                          <p:attrName>style.visibility</p:attrName>
                                        </p:attrNameLst>
                                      </p:cBhvr>
                                      <p:to>
                                        <p:strVal val="visible"/>
                                      </p:to>
                                    </p:set>
                                    <p:anim calcmode="lin" valueType="num">
                                      <p:cBhvr>
                                        <p:cTn id="71" dur="500" fill="hold"/>
                                        <p:tgtEl>
                                          <p:spTgt spid="8"/>
                                        </p:tgtEl>
                                        <p:attrNameLst>
                                          <p:attrName>ppt_w</p:attrName>
                                        </p:attrNameLst>
                                      </p:cBhvr>
                                      <p:tavLst>
                                        <p:tav tm="0">
                                          <p:val>
                                            <p:fltVal val="0"/>
                                          </p:val>
                                        </p:tav>
                                        <p:tav tm="100000">
                                          <p:val>
                                            <p:strVal val="#ppt_w"/>
                                          </p:val>
                                        </p:tav>
                                      </p:tavLst>
                                    </p:anim>
                                    <p:anim calcmode="lin" valueType="num">
                                      <p:cBhvr>
                                        <p:cTn id="72" dur="500" fill="hold"/>
                                        <p:tgtEl>
                                          <p:spTgt spid="8"/>
                                        </p:tgtEl>
                                        <p:attrNameLst>
                                          <p:attrName>ppt_h</p:attrName>
                                        </p:attrNameLst>
                                      </p:cBhvr>
                                      <p:tavLst>
                                        <p:tav tm="0">
                                          <p:val>
                                            <p:fltVal val="0"/>
                                          </p:val>
                                        </p:tav>
                                        <p:tav tm="100000">
                                          <p:val>
                                            <p:strVal val="#ppt_h"/>
                                          </p:val>
                                        </p:tav>
                                      </p:tavLst>
                                    </p:anim>
                                  </p:childTnLst>
                                </p:cTn>
                              </p:par>
                            </p:childTnLst>
                          </p:cTn>
                        </p:par>
                        <p:par>
                          <p:cTn id="73" fill="hold">
                            <p:stCondLst>
                              <p:cond delay="8000"/>
                            </p:stCondLst>
                            <p:childTnLst>
                              <p:par>
                                <p:cTn id="74" presetID="23" presetClass="entr" presetSubtype="16" fill="hold" grpId="0" nodeType="afterEffect">
                                  <p:stCondLst>
                                    <p:cond delay="0"/>
                                  </p:stCondLst>
                                  <p:childTnLst>
                                    <p:set>
                                      <p:cBhvr>
                                        <p:cTn id="75" dur="1" fill="hold">
                                          <p:stCondLst>
                                            <p:cond delay="0"/>
                                          </p:stCondLst>
                                        </p:cTn>
                                        <p:tgtEl>
                                          <p:spTgt spid="22"/>
                                        </p:tgtEl>
                                        <p:attrNameLst>
                                          <p:attrName>style.visibility</p:attrName>
                                        </p:attrNameLst>
                                      </p:cBhvr>
                                      <p:to>
                                        <p:strVal val="visible"/>
                                      </p:to>
                                    </p:set>
                                    <p:anim calcmode="lin" valueType="num">
                                      <p:cBhvr>
                                        <p:cTn id="76" dur="500" fill="hold"/>
                                        <p:tgtEl>
                                          <p:spTgt spid="22"/>
                                        </p:tgtEl>
                                        <p:attrNameLst>
                                          <p:attrName>ppt_w</p:attrName>
                                        </p:attrNameLst>
                                      </p:cBhvr>
                                      <p:tavLst>
                                        <p:tav tm="0">
                                          <p:val>
                                            <p:fltVal val="0"/>
                                          </p:val>
                                        </p:tav>
                                        <p:tav tm="100000">
                                          <p:val>
                                            <p:strVal val="#ppt_w"/>
                                          </p:val>
                                        </p:tav>
                                      </p:tavLst>
                                    </p:anim>
                                    <p:anim calcmode="lin" valueType="num">
                                      <p:cBhvr>
                                        <p:cTn id="77" dur="500" fill="hold"/>
                                        <p:tgtEl>
                                          <p:spTgt spid="22"/>
                                        </p:tgtEl>
                                        <p:attrNameLst>
                                          <p:attrName>ppt_h</p:attrName>
                                        </p:attrNameLst>
                                      </p:cBhvr>
                                      <p:tavLst>
                                        <p:tav tm="0">
                                          <p:val>
                                            <p:fltVal val="0"/>
                                          </p:val>
                                        </p:tav>
                                        <p:tav tm="100000">
                                          <p:val>
                                            <p:strVal val="#ppt_h"/>
                                          </p:val>
                                        </p:tav>
                                      </p:tavLst>
                                    </p:anim>
                                  </p:childTnLst>
                                </p:cTn>
                              </p:par>
                            </p:childTnLst>
                          </p:cTn>
                        </p:par>
                        <p:par>
                          <p:cTn id="78" fill="hold">
                            <p:stCondLst>
                              <p:cond delay="8500"/>
                            </p:stCondLst>
                            <p:childTnLst>
                              <p:par>
                                <p:cTn id="79" presetID="18" presetClass="entr" presetSubtype="6" fill="hold" grpId="0" nodeType="afterEffect">
                                  <p:stCondLst>
                                    <p:cond delay="0"/>
                                  </p:stCondLst>
                                  <p:childTnLst>
                                    <p:set>
                                      <p:cBhvr>
                                        <p:cTn id="80" dur="1" fill="hold">
                                          <p:stCondLst>
                                            <p:cond delay="0"/>
                                          </p:stCondLst>
                                        </p:cTn>
                                        <p:tgtEl>
                                          <p:spTgt spid="12"/>
                                        </p:tgtEl>
                                        <p:attrNameLst>
                                          <p:attrName>style.visibility</p:attrName>
                                        </p:attrNameLst>
                                      </p:cBhvr>
                                      <p:to>
                                        <p:strVal val="visible"/>
                                      </p:to>
                                    </p:set>
                                    <p:animEffect transition="in" filter="strips(downRight)">
                                      <p:cBhvr>
                                        <p:cTn id="81" dur="500"/>
                                        <p:tgtEl>
                                          <p:spTgt spid="12"/>
                                        </p:tgtEl>
                                      </p:cBhvr>
                                    </p:animEffect>
                                  </p:childTnLst>
                                </p:cTn>
                              </p:par>
                            </p:childTnLst>
                          </p:cTn>
                        </p:par>
                        <p:par>
                          <p:cTn id="82" fill="hold">
                            <p:stCondLst>
                              <p:cond delay="9000"/>
                            </p:stCondLst>
                            <p:childTnLst>
                              <p:par>
                                <p:cTn id="83" presetID="18" presetClass="entr" presetSubtype="6" fill="hold" grpId="0" nodeType="afterEffect">
                                  <p:stCondLst>
                                    <p:cond delay="0"/>
                                  </p:stCondLst>
                                  <p:childTnLst>
                                    <p:set>
                                      <p:cBhvr>
                                        <p:cTn id="84" dur="1" fill="hold">
                                          <p:stCondLst>
                                            <p:cond delay="0"/>
                                          </p:stCondLst>
                                        </p:cTn>
                                        <p:tgtEl>
                                          <p:spTgt spid="6"/>
                                        </p:tgtEl>
                                        <p:attrNameLst>
                                          <p:attrName>style.visibility</p:attrName>
                                        </p:attrNameLst>
                                      </p:cBhvr>
                                      <p:to>
                                        <p:strVal val="visible"/>
                                      </p:to>
                                    </p:set>
                                    <p:animEffect transition="in" filter="strips(downRight)">
                                      <p:cBhvr>
                                        <p:cTn id="85" dur="500"/>
                                        <p:tgtEl>
                                          <p:spTgt spid="6"/>
                                        </p:tgtEl>
                                      </p:cBhvr>
                                    </p:animEffect>
                                  </p:childTnLst>
                                </p:cTn>
                              </p:par>
                            </p:childTnLst>
                          </p:cTn>
                        </p:par>
                        <p:par>
                          <p:cTn id="86" fill="hold">
                            <p:stCondLst>
                              <p:cond delay="9500"/>
                            </p:stCondLst>
                            <p:childTnLst>
                              <p:par>
                                <p:cTn id="87" presetID="18" presetClass="entr" presetSubtype="6" fill="hold" grpId="0" nodeType="afterEffect">
                                  <p:stCondLst>
                                    <p:cond delay="0"/>
                                  </p:stCondLst>
                                  <p:childTnLst>
                                    <p:set>
                                      <p:cBhvr>
                                        <p:cTn id="88" dur="1" fill="hold">
                                          <p:stCondLst>
                                            <p:cond delay="0"/>
                                          </p:stCondLst>
                                        </p:cTn>
                                        <p:tgtEl>
                                          <p:spTgt spid="32"/>
                                        </p:tgtEl>
                                        <p:attrNameLst>
                                          <p:attrName>style.visibility</p:attrName>
                                        </p:attrNameLst>
                                      </p:cBhvr>
                                      <p:to>
                                        <p:strVal val="visible"/>
                                      </p:to>
                                    </p:set>
                                    <p:animEffect transition="in" filter="strips(downRight)">
                                      <p:cBhvr>
                                        <p:cTn id="89" dur="500"/>
                                        <p:tgtEl>
                                          <p:spTgt spid="32"/>
                                        </p:tgtEl>
                                      </p:cBhvr>
                                    </p:animEffect>
                                  </p:childTnLst>
                                </p:cTn>
                              </p:par>
                            </p:childTnLst>
                          </p:cTn>
                        </p:par>
                        <p:par>
                          <p:cTn id="90" fill="hold">
                            <p:stCondLst>
                              <p:cond delay="10000"/>
                            </p:stCondLst>
                            <p:childTnLst>
                              <p:par>
                                <p:cTn id="91" presetID="18" presetClass="entr" presetSubtype="6" fill="hold" grpId="0" nodeType="afterEffect">
                                  <p:stCondLst>
                                    <p:cond delay="0"/>
                                  </p:stCondLst>
                                  <p:childTnLst>
                                    <p:set>
                                      <p:cBhvr>
                                        <p:cTn id="92" dur="1" fill="hold">
                                          <p:stCondLst>
                                            <p:cond delay="0"/>
                                          </p:stCondLst>
                                        </p:cTn>
                                        <p:tgtEl>
                                          <p:spTgt spid="7"/>
                                        </p:tgtEl>
                                        <p:attrNameLst>
                                          <p:attrName>style.visibility</p:attrName>
                                        </p:attrNameLst>
                                      </p:cBhvr>
                                      <p:to>
                                        <p:strVal val="visible"/>
                                      </p:to>
                                    </p:set>
                                    <p:animEffect transition="in" filter="strips(downRight)">
                                      <p:cBhvr>
                                        <p:cTn id="93" dur="500"/>
                                        <p:tgtEl>
                                          <p:spTgt spid="7"/>
                                        </p:tgtEl>
                                      </p:cBhvr>
                                    </p:animEffect>
                                  </p:childTnLst>
                                </p:cTn>
                              </p:par>
                            </p:childTnLst>
                          </p:cTn>
                        </p:par>
                        <p:par>
                          <p:cTn id="94" fill="hold">
                            <p:stCondLst>
                              <p:cond delay="10500"/>
                            </p:stCondLst>
                            <p:childTnLst>
                              <p:par>
                                <p:cTn id="95" presetID="18" presetClass="entr" presetSubtype="6" fill="hold" grpId="0" nodeType="afterEffect">
                                  <p:stCondLst>
                                    <p:cond delay="0"/>
                                  </p:stCondLst>
                                  <p:childTnLst>
                                    <p:set>
                                      <p:cBhvr>
                                        <p:cTn id="96" dur="1" fill="hold">
                                          <p:stCondLst>
                                            <p:cond delay="0"/>
                                          </p:stCondLst>
                                        </p:cTn>
                                        <p:tgtEl>
                                          <p:spTgt spid="13"/>
                                        </p:tgtEl>
                                        <p:attrNameLst>
                                          <p:attrName>style.visibility</p:attrName>
                                        </p:attrNameLst>
                                      </p:cBhvr>
                                      <p:to>
                                        <p:strVal val="visible"/>
                                      </p:to>
                                    </p:set>
                                    <p:animEffect transition="in" filter="strips(downRight)">
                                      <p:cBhvr>
                                        <p:cTn id="97" dur="500"/>
                                        <p:tgtEl>
                                          <p:spTgt spid="13"/>
                                        </p:tgtEl>
                                      </p:cBhvr>
                                    </p:animEffect>
                                  </p:childTnLst>
                                </p:cTn>
                              </p:par>
                            </p:childTnLst>
                          </p:cTn>
                        </p:par>
                        <p:par>
                          <p:cTn id="98" fill="hold">
                            <p:stCondLst>
                              <p:cond delay="11000"/>
                            </p:stCondLst>
                            <p:childTnLst>
                              <p:par>
                                <p:cTn id="99" presetID="23" presetClass="entr" presetSubtype="16" fill="hold" grpId="0" nodeType="afterEffect">
                                  <p:stCondLst>
                                    <p:cond delay="0"/>
                                  </p:stCondLst>
                                  <p:childTnLst>
                                    <p:set>
                                      <p:cBhvr>
                                        <p:cTn id="100" dur="1" fill="hold">
                                          <p:stCondLst>
                                            <p:cond delay="0"/>
                                          </p:stCondLst>
                                        </p:cTn>
                                        <p:tgtEl>
                                          <p:spTgt spid="23"/>
                                        </p:tgtEl>
                                        <p:attrNameLst>
                                          <p:attrName>style.visibility</p:attrName>
                                        </p:attrNameLst>
                                      </p:cBhvr>
                                      <p:to>
                                        <p:strVal val="visible"/>
                                      </p:to>
                                    </p:set>
                                    <p:anim calcmode="lin" valueType="num">
                                      <p:cBhvr>
                                        <p:cTn id="101" dur="500" fill="hold"/>
                                        <p:tgtEl>
                                          <p:spTgt spid="23"/>
                                        </p:tgtEl>
                                        <p:attrNameLst>
                                          <p:attrName>ppt_w</p:attrName>
                                        </p:attrNameLst>
                                      </p:cBhvr>
                                      <p:tavLst>
                                        <p:tav tm="0">
                                          <p:val>
                                            <p:fltVal val="0"/>
                                          </p:val>
                                        </p:tav>
                                        <p:tav tm="100000">
                                          <p:val>
                                            <p:strVal val="#ppt_w"/>
                                          </p:val>
                                        </p:tav>
                                      </p:tavLst>
                                    </p:anim>
                                    <p:anim calcmode="lin" valueType="num">
                                      <p:cBhvr>
                                        <p:cTn id="102" dur="500" fill="hold"/>
                                        <p:tgtEl>
                                          <p:spTgt spid="23"/>
                                        </p:tgtEl>
                                        <p:attrNameLst>
                                          <p:attrName>ppt_h</p:attrName>
                                        </p:attrNameLst>
                                      </p:cBhvr>
                                      <p:tavLst>
                                        <p:tav tm="0">
                                          <p:val>
                                            <p:fltVal val="0"/>
                                          </p:val>
                                        </p:tav>
                                        <p:tav tm="100000">
                                          <p:val>
                                            <p:strVal val="#ppt_h"/>
                                          </p:val>
                                        </p:tav>
                                      </p:tavLst>
                                    </p:anim>
                                  </p:childTnLst>
                                </p:cTn>
                              </p:par>
                            </p:childTnLst>
                          </p:cTn>
                        </p:par>
                        <p:par>
                          <p:cTn id="103" fill="hold">
                            <p:stCondLst>
                              <p:cond delay="11500"/>
                            </p:stCondLst>
                            <p:childTnLst>
                              <p:par>
                                <p:cTn id="104" presetID="18" presetClass="entr" presetSubtype="6" fill="hold" grpId="0" nodeType="afterEffect">
                                  <p:stCondLst>
                                    <p:cond delay="0"/>
                                  </p:stCondLst>
                                  <p:childTnLst>
                                    <p:set>
                                      <p:cBhvr>
                                        <p:cTn id="105" dur="1" fill="hold">
                                          <p:stCondLst>
                                            <p:cond delay="0"/>
                                          </p:stCondLst>
                                        </p:cTn>
                                        <p:tgtEl>
                                          <p:spTgt spid="20"/>
                                        </p:tgtEl>
                                        <p:attrNameLst>
                                          <p:attrName>style.visibility</p:attrName>
                                        </p:attrNameLst>
                                      </p:cBhvr>
                                      <p:to>
                                        <p:strVal val="visible"/>
                                      </p:to>
                                    </p:set>
                                    <p:animEffect transition="in" filter="strips(downRight)">
                                      <p:cBhvr>
                                        <p:cTn id="106" dur="500"/>
                                        <p:tgtEl>
                                          <p:spTgt spid="20"/>
                                        </p:tgtEl>
                                      </p:cBhvr>
                                    </p:animEffect>
                                  </p:childTnLst>
                                </p:cTn>
                              </p:par>
                            </p:childTnLst>
                          </p:cTn>
                        </p:par>
                        <p:par>
                          <p:cTn id="107" fill="hold">
                            <p:stCondLst>
                              <p:cond delay="12000"/>
                            </p:stCondLst>
                            <p:childTnLst>
                              <p:par>
                                <p:cTn id="108" presetID="23" presetClass="entr" presetSubtype="16" fill="hold" grpId="0" nodeType="afterEffect">
                                  <p:stCondLst>
                                    <p:cond delay="0"/>
                                  </p:stCondLst>
                                  <p:childTnLst>
                                    <p:set>
                                      <p:cBhvr>
                                        <p:cTn id="109" dur="1" fill="hold">
                                          <p:stCondLst>
                                            <p:cond delay="0"/>
                                          </p:stCondLst>
                                        </p:cTn>
                                        <p:tgtEl>
                                          <p:spTgt spid="9"/>
                                        </p:tgtEl>
                                        <p:attrNameLst>
                                          <p:attrName>style.visibility</p:attrName>
                                        </p:attrNameLst>
                                      </p:cBhvr>
                                      <p:to>
                                        <p:strVal val="visible"/>
                                      </p:to>
                                    </p:set>
                                    <p:anim calcmode="lin" valueType="num">
                                      <p:cBhvr>
                                        <p:cTn id="110" dur="500" fill="hold"/>
                                        <p:tgtEl>
                                          <p:spTgt spid="9"/>
                                        </p:tgtEl>
                                        <p:attrNameLst>
                                          <p:attrName>ppt_w</p:attrName>
                                        </p:attrNameLst>
                                      </p:cBhvr>
                                      <p:tavLst>
                                        <p:tav tm="0">
                                          <p:val>
                                            <p:fltVal val="0"/>
                                          </p:val>
                                        </p:tav>
                                        <p:tav tm="100000">
                                          <p:val>
                                            <p:strVal val="#ppt_w"/>
                                          </p:val>
                                        </p:tav>
                                      </p:tavLst>
                                    </p:anim>
                                    <p:anim calcmode="lin" valueType="num">
                                      <p:cBhvr>
                                        <p:cTn id="111" dur="500" fill="hold"/>
                                        <p:tgtEl>
                                          <p:spTgt spid="9"/>
                                        </p:tgtEl>
                                        <p:attrNameLst>
                                          <p:attrName>ppt_h</p:attrName>
                                        </p:attrNameLst>
                                      </p:cBhvr>
                                      <p:tavLst>
                                        <p:tav tm="0">
                                          <p:val>
                                            <p:fltVal val="0"/>
                                          </p:val>
                                        </p:tav>
                                        <p:tav tm="100000">
                                          <p:val>
                                            <p:strVal val="#ppt_h"/>
                                          </p:val>
                                        </p:tav>
                                      </p:tavLst>
                                    </p:anim>
                                  </p:childTnLst>
                                </p:cTn>
                              </p:par>
                            </p:childTnLst>
                          </p:cTn>
                        </p:par>
                        <p:par>
                          <p:cTn id="112" fill="hold">
                            <p:stCondLst>
                              <p:cond delay="12500"/>
                            </p:stCondLst>
                            <p:childTnLst>
                              <p:par>
                                <p:cTn id="113" presetID="23" presetClass="entr" presetSubtype="16" fill="hold" grpId="0" nodeType="afterEffect">
                                  <p:stCondLst>
                                    <p:cond delay="0"/>
                                  </p:stCondLst>
                                  <p:childTnLst>
                                    <p:set>
                                      <p:cBhvr>
                                        <p:cTn id="114" dur="1" fill="hold">
                                          <p:stCondLst>
                                            <p:cond delay="0"/>
                                          </p:stCondLst>
                                        </p:cTn>
                                        <p:tgtEl>
                                          <p:spTgt spid="24"/>
                                        </p:tgtEl>
                                        <p:attrNameLst>
                                          <p:attrName>style.visibility</p:attrName>
                                        </p:attrNameLst>
                                      </p:cBhvr>
                                      <p:to>
                                        <p:strVal val="visible"/>
                                      </p:to>
                                    </p:set>
                                    <p:anim calcmode="lin" valueType="num">
                                      <p:cBhvr>
                                        <p:cTn id="115" dur="500" fill="hold"/>
                                        <p:tgtEl>
                                          <p:spTgt spid="24"/>
                                        </p:tgtEl>
                                        <p:attrNameLst>
                                          <p:attrName>ppt_w</p:attrName>
                                        </p:attrNameLst>
                                      </p:cBhvr>
                                      <p:tavLst>
                                        <p:tav tm="0">
                                          <p:val>
                                            <p:fltVal val="0"/>
                                          </p:val>
                                        </p:tav>
                                        <p:tav tm="100000">
                                          <p:val>
                                            <p:strVal val="#ppt_w"/>
                                          </p:val>
                                        </p:tav>
                                      </p:tavLst>
                                    </p:anim>
                                    <p:anim calcmode="lin" valueType="num">
                                      <p:cBhvr>
                                        <p:cTn id="116" dur="500" fill="hold"/>
                                        <p:tgtEl>
                                          <p:spTgt spid="24"/>
                                        </p:tgtEl>
                                        <p:attrNameLst>
                                          <p:attrName>ppt_h</p:attrName>
                                        </p:attrNameLst>
                                      </p:cBhvr>
                                      <p:tavLst>
                                        <p:tav tm="0">
                                          <p:val>
                                            <p:fltVal val="0"/>
                                          </p:val>
                                        </p:tav>
                                        <p:tav tm="100000">
                                          <p:val>
                                            <p:strVal val="#ppt_h"/>
                                          </p:val>
                                        </p:tav>
                                      </p:tavLst>
                                    </p:anim>
                                  </p:childTnLst>
                                </p:cTn>
                              </p:par>
                            </p:childTnLst>
                          </p:cTn>
                        </p:par>
                        <p:par>
                          <p:cTn id="117" fill="hold">
                            <p:stCondLst>
                              <p:cond delay="13000"/>
                            </p:stCondLst>
                            <p:childTnLst>
                              <p:par>
                                <p:cTn id="118" presetID="18" presetClass="entr" presetSubtype="6" fill="hold" grpId="0" nodeType="afterEffect">
                                  <p:stCondLst>
                                    <p:cond delay="0"/>
                                  </p:stCondLst>
                                  <p:childTnLst>
                                    <p:set>
                                      <p:cBhvr>
                                        <p:cTn id="119" dur="1" fill="hold">
                                          <p:stCondLst>
                                            <p:cond delay="0"/>
                                          </p:stCondLst>
                                        </p:cTn>
                                        <p:tgtEl>
                                          <p:spTgt spid="31"/>
                                        </p:tgtEl>
                                        <p:attrNameLst>
                                          <p:attrName>style.visibility</p:attrName>
                                        </p:attrNameLst>
                                      </p:cBhvr>
                                      <p:to>
                                        <p:strVal val="visible"/>
                                      </p:to>
                                    </p:set>
                                    <p:animEffect transition="in" filter="strips(downRight)">
                                      <p:cBhvr>
                                        <p:cTn id="120" dur="500"/>
                                        <p:tgtEl>
                                          <p:spTgt spid="31"/>
                                        </p:tgtEl>
                                      </p:cBhvr>
                                    </p:animEffect>
                                  </p:childTnLst>
                                </p:cTn>
                              </p:par>
                            </p:childTnLst>
                          </p:cTn>
                        </p:par>
                        <p:par>
                          <p:cTn id="121" fill="hold">
                            <p:stCondLst>
                              <p:cond delay="13500"/>
                            </p:stCondLst>
                            <p:childTnLst>
                              <p:par>
                                <p:cTn id="122" presetID="18" presetClass="entr" presetSubtype="9" fill="hold" nodeType="afterEffect">
                                  <p:stCondLst>
                                    <p:cond delay="0"/>
                                  </p:stCondLst>
                                  <p:childTnLst>
                                    <p:set>
                                      <p:cBhvr>
                                        <p:cTn id="123" dur="1" fill="hold">
                                          <p:stCondLst>
                                            <p:cond delay="0"/>
                                          </p:stCondLst>
                                        </p:cTn>
                                        <p:tgtEl>
                                          <p:spTgt spid="14"/>
                                        </p:tgtEl>
                                        <p:attrNameLst>
                                          <p:attrName>style.visibility</p:attrName>
                                        </p:attrNameLst>
                                      </p:cBhvr>
                                      <p:to>
                                        <p:strVal val="visible"/>
                                      </p:to>
                                    </p:set>
                                    <p:animEffect transition="in" filter="strips(upLeft)">
                                      <p:cBhvr>
                                        <p:cTn id="124" dur="500"/>
                                        <p:tgtEl>
                                          <p:spTgt spid="14"/>
                                        </p:tgtEl>
                                      </p:cBhvr>
                                    </p:animEffect>
                                  </p:childTnLst>
                                </p:cTn>
                              </p:par>
                            </p:childTnLst>
                          </p:cTn>
                        </p:par>
                      </p:childTnLst>
                    </p:cTn>
                  </p:par>
                  <p:par>
                    <p:cTn id="125" fill="hold">
                      <p:stCondLst>
                        <p:cond delay="indefinite"/>
                      </p:stCondLst>
                      <p:childTnLst>
                        <p:par>
                          <p:cTn id="126" fill="hold">
                            <p:stCondLst>
                              <p:cond delay="0"/>
                            </p:stCondLst>
                            <p:childTnLst>
                              <p:par>
                                <p:cTn id="127" presetID="2" presetClass="entr" presetSubtype="4" fill="hold" nodeType="clickEffect">
                                  <p:stCondLst>
                                    <p:cond delay="0"/>
                                  </p:stCondLst>
                                  <p:childTnLst>
                                    <p:set>
                                      <p:cBhvr>
                                        <p:cTn id="128" dur="1" fill="hold">
                                          <p:stCondLst>
                                            <p:cond delay="0"/>
                                          </p:stCondLst>
                                        </p:cTn>
                                        <p:tgtEl>
                                          <p:spTgt spid="2">
                                            <p:txEl>
                                              <p:pRg st="0" end="0"/>
                                            </p:txEl>
                                          </p:spTgt>
                                        </p:tgtEl>
                                        <p:attrNameLst>
                                          <p:attrName>style.visibility</p:attrName>
                                        </p:attrNameLst>
                                      </p:cBhvr>
                                      <p:to>
                                        <p:strVal val="visible"/>
                                      </p:to>
                                    </p:set>
                                    <p:anim calcmode="lin" valueType="num">
                                      <p:cBhvr additive="base">
                                        <p:cTn id="129"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130"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31" fill="hold">
                      <p:stCondLst>
                        <p:cond delay="indefinite"/>
                      </p:stCondLst>
                      <p:childTnLst>
                        <p:par>
                          <p:cTn id="132" fill="hold">
                            <p:stCondLst>
                              <p:cond delay="0"/>
                            </p:stCondLst>
                            <p:childTnLst>
                              <p:par>
                                <p:cTn id="133" presetID="2" presetClass="entr" presetSubtype="4" fill="hold" nodeType="clickEffect">
                                  <p:stCondLst>
                                    <p:cond delay="0"/>
                                  </p:stCondLst>
                                  <p:childTnLst>
                                    <p:set>
                                      <p:cBhvr>
                                        <p:cTn id="134" dur="1" fill="hold">
                                          <p:stCondLst>
                                            <p:cond delay="0"/>
                                          </p:stCondLst>
                                        </p:cTn>
                                        <p:tgtEl>
                                          <p:spTgt spid="2">
                                            <p:txEl>
                                              <p:pRg st="1" end="1"/>
                                            </p:txEl>
                                          </p:spTgt>
                                        </p:tgtEl>
                                        <p:attrNameLst>
                                          <p:attrName>style.visibility</p:attrName>
                                        </p:attrNameLst>
                                      </p:cBhvr>
                                      <p:to>
                                        <p:strVal val="visible"/>
                                      </p:to>
                                    </p:set>
                                    <p:anim calcmode="lin" valueType="num">
                                      <p:cBhvr additive="base">
                                        <p:cTn id="135"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136" dur="5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7" fill="hold">
                      <p:stCondLst>
                        <p:cond delay="indefinite"/>
                      </p:stCondLst>
                      <p:childTnLst>
                        <p:par>
                          <p:cTn id="138" fill="hold">
                            <p:stCondLst>
                              <p:cond delay="0"/>
                            </p:stCondLst>
                            <p:childTnLst>
                              <p:par>
                                <p:cTn id="139" presetID="2" presetClass="entr" presetSubtype="4" fill="hold" nodeType="clickEffect">
                                  <p:stCondLst>
                                    <p:cond delay="0"/>
                                  </p:stCondLst>
                                  <p:childTnLst>
                                    <p:set>
                                      <p:cBhvr>
                                        <p:cTn id="140" dur="1" fill="hold">
                                          <p:stCondLst>
                                            <p:cond delay="0"/>
                                          </p:stCondLst>
                                        </p:cTn>
                                        <p:tgtEl>
                                          <p:spTgt spid="2">
                                            <p:txEl>
                                              <p:pRg st="2" end="2"/>
                                            </p:txEl>
                                          </p:spTgt>
                                        </p:tgtEl>
                                        <p:attrNameLst>
                                          <p:attrName>style.visibility</p:attrName>
                                        </p:attrNameLst>
                                      </p:cBhvr>
                                      <p:to>
                                        <p:strVal val="visible"/>
                                      </p:to>
                                    </p:set>
                                    <p:anim calcmode="lin" valueType="num">
                                      <p:cBhvr additive="base">
                                        <p:cTn id="141"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142"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43" fill="hold">
                      <p:stCondLst>
                        <p:cond delay="indefinite"/>
                      </p:stCondLst>
                      <p:childTnLst>
                        <p:par>
                          <p:cTn id="144" fill="hold">
                            <p:stCondLst>
                              <p:cond delay="0"/>
                            </p:stCondLst>
                            <p:childTnLst>
                              <p:par>
                                <p:cTn id="145" presetID="2" presetClass="entr" presetSubtype="4" fill="hold" nodeType="clickEffect">
                                  <p:stCondLst>
                                    <p:cond delay="0"/>
                                  </p:stCondLst>
                                  <p:childTnLst>
                                    <p:set>
                                      <p:cBhvr>
                                        <p:cTn id="146" dur="1" fill="hold">
                                          <p:stCondLst>
                                            <p:cond delay="0"/>
                                          </p:stCondLst>
                                        </p:cTn>
                                        <p:tgtEl>
                                          <p:spTgt spid="2">
                                            <p:txEl>
                                              <p:pRg st="3" end="3"/>
                                            </p:txEl>
                                          </p:spTgt>
                                        </p:tgtEl>
                                        <p:attrNameLst>
                                          <p:attrName>style.visibility</p:attrName>
                                        </p:attrNameLst>
                                      </p:cBhvr>
                                      <p:to>
                                        <p:strVal val="visible"/>
                                      </p:to>
                                    </p:set>
                                    <p:anim calcmode="lin" valueType="num">
                                      <p:cBhvr additive="base">
                                        <p:cTn id="147"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148" dur="500" fill="hold"/>
                                        <p:tgtEl>
                                          <p:spTgt spid="2">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49" fill="hold">
                      <p:stCondLst>
                        <p:cond delay="indefinite"/>
                      </p:stCondLst>
                      <p:childTnLst>
                        <p:par>
                          <p:cTn id="150" fill="hold">
                            <p:stCondLst>
                              <p:cond delay="0"/>
                            </p:stCondLst>
                            <p:childTnLst>
                              <p:par>
                                <p:cTn id="151" presetID="2" presetClass="entr" presetSubtype="4" fill="hold" nodeType="clickEffect">
                                  <p:stCondLst>
                                    <p:cond delay="0"/>
                                  </p:stCondLst>
                                  <p:childTnLst>
                                    <p:set>
                                      <p:cBhvr>
                                        <p:cTn id="152" dur="1" fill="hold">
                                          <p:stCondLst>
                                            <p:cond delay="0"/>
                                          </p:stCondLst>
                                        </p:cTn>
                                        <p:tgtEl>
                                          <p:spTgt spid="2">
                                            <p:txEl>
                                              <p:pRg st="4" end="4"/>
                                            </p:txEl>
                                          </p:spTgt>
                                        </p:tgtEl>
                                        <p:attrNameLst>
                                          <p:attrName>style.visibility</p:attrName>
                                        </p:attrNameLst>
                                      </p:cBhvr>
                                      <p:to>
                                        <p:strVal val="visible"/>
                                      </p:to>
                                    </p:set>
                                    <p:anim calcmode="lin" valueType="num">
                                      <p:cBhvr additive="base">
                                        <p:cTn id="153" dur="500" fill="hold"/>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154" dur="500" fill="hold"/>
                                        <p:tgtEl>
                                          <p:spTgt spid="2">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155" fill="hold">
                      <p:stCondLst>
                        <p:cond delay="indefinite"/>
                      </p:stCondLst>
                      <p:childTnLst>
                        <p:par>
                          <p:cTn id="156" fill="hold">
                            <p:stCondLst>
                              <p:cond delay="0"/>
                            </p:stCondLst>
                            <p:childTnLst>
                              <p:par>
                                <p:cTn id="157" presetID="2" presetClass="entr" presetSubtype="4" fill="hold" nodeType="clickEffect">
                                  <p:stCondLst>
                                    <p:cond delay="0"/>
                                  </p:stCondLst>
                                  <p:childTnLst>
                                    <p:set>
                                      <p:cBhvr>
                                        <p:cTn id="158" dur="1" fill="hold">
                                          <p:stCondLst>
                                            <p:cond delay="0"/>
                                          </p:stCondLst>
                                        </p:cTn>
                                        <p:tgtEl>
                                          <p:spTgt spid="2">
                                            <p:txEl>
                                              <p:pRg st="5" end="5"/>
                                            </p:txEl>
                                          </p:spTgt>
                                        </p:tgtEl>
                                        <p:attrNameLst>
                                          <p:attrName>style.visibility</p:attrName>
                                        </p:attrNameLst>
                                      </p:cBhvr>
                                      <p:to>
                                        <p:strVal val="visible"/>
                                      </p:to>
                                    </p:set>
                                    <p:anim calcmode="lin" valueType="num">
                                      <p:cBhvr additive="base">
                                        <p:cTn id="159" dur="500" fill="hold"/>
                                        <p:tgtEl>
                                          <p:spTgt spid="2">
                                            <p:txEl>
                                              <p:pRg st="5" end="5"/>
                                            </p:txEl>
                                          </p:spTgt>
                                        </p:tgtEl>
                                        <p:attrNameLst>
                                          <p:attrName>ppt_x</p:attrName>
                                        </p:attrNameLst>
                                      </p:cBhvr>
                                      <p:tavLst>
                                        <p:tav tm="0">
                                          <p:val>
                                            <p:strVal val="#ppt_x"/>
                                          </p:val>
                                        </p:tav>
                                        <p:tav tm="100000">
                                          <p:val>
                                            <p:strVal val="#ppt_x"/>
                                          </p:val>
                                        </p:tav>
                                      </p:tavLst>
                                    </p:anim>
                                    <p:anim calcmode="lin" valueType="num">
                                      <p:cBhvr additive="base">
                                        <p:cTn id="160" dur="500" fill="hold"/>
                                        <p:tgtEl>
                                          <p:spTgt spid="2">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161" fill="hold">
                      <p:stCondLst>
                        <p:cond delay="indefinite"/>
                      </p:stCondLst>
                      <p:childTnLst>
                        <p:par>
                          <p:cTn id="162" fill="hold">
                            <p:stCondLst>
                              <p:cond delay="0"/>
                            </p:stCondLst>
                            <p:childTnLst>
                              <p:par>
                                <p:cTn id="163" presetID="2" presetClass="entr" presetSubtype="4" fill="hold" nodeType="clickEffect">
                                  <p:stCondLst>
                                    <p:cond delay="0"/>
                                  </p:stCondLst>
                                  <p:childTnLst>
                                    <p:set>
                                      <p:cBhvr>
                                        <p:cTn id="164" dur="1" fill="hold">
                                          <p:stCondLst>
                                            <p:cond delay="0"/>
                                          </p:stCondLst>
                                        </p:cTn>
                                        <p:tgtEl>
                                          <p:spTgt spid="2">
                                            <p:txEl>
                                              <p:pRg st="6" end="6"/>
                                            </p:txEl>
                                          </p:spTgt>
                                        </p:tgtEl>
                                        <p:attrNameLst>
                                          <p:attrName>style.visibility</p:attrName>
                                        </p:attrNameLst>
                                      </p:cBhvr>
                                      <p:to>
                                        <p:strVal val="visible"/>
                                      </p:to>
                                    </p:set>
                                    <p:anim calcmode="lin" valueType="num">
                                      <p:cBhvr additive="base">
                                        <p:cTn id="165" dur="500" fill="hold"/>
                                        <p:tgtEl>
                                          <p:spTgt spid="2">
                                            <p:txEl>
                                              <p:pRg st="6" end="6"/>
                                            </p:txEl>
                                          </p:spTgt>
                                        </p:tgtEl>
                                        <p:attrNameLst>
                                          <p:attrName>ppt_x</p:attrName>
                                        </p:attrNameLst>
                                      </p:cBhvr>
                                      <p:tavLst>
                                        <p:tav tm="0">
                                          <p:val>
                                            <p:strVal val="#ppt_x"/>
                                          </p:val>
                                        </p:tav>
                                        <p:tav tm="100000">
                                          <p:val>
                                            <p:strVal val="#ppt_x"/>
                                          </p:val>
                                        </p:tav>
                                      </p:tavLst>
                                    </p:anim>
                                    <p:anim calcmode="lin" valueType="num">
                                      <p:cBhvr additive="base">
                                        <p:cTn id="166" dur="500" fill="hold"/>
                                        <p:tgtEl>
                                          <p:spTgt spid="2">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167" fill="hold">
                      <p:stCondLst>
                        <p:cond delay="indefinite"/>
                      </p:stCondLst>
                      <p:childTnLst>
                        <p:par>
                          <p:cTn id="168" fill="hold">
                            <p:stCondLst>
                              <p:cond delay="0"/>
                            </p:stCondLst>
                            <p:childTnLst>
                              <p:par>
                                <p:cTn id="169" presetID="2" presetClass="entr" presetSubtype="4" fill="hold" nodeType="clickEffect">
                                  <p:stCondLst>
                                    <p:cond delay="0"/>
                                  </p:stCondLst>
                                  <p:childTnLst>
                                    <p:set>
                                      <p:cBhvr>
                                        <p:cTn id="170" dur="1" fill="hold">
                                          <p:stCondLst>
                                            <p:cond delay="0"/>
                                          </p:stCondLst>
                                        </p:cTn>
                                        <p:tgtEl>
                                          <p:spTgt spid="2">
                                            <p:txEl>
                                              <p:pRg st="7" end="7"/>
                                            </p:txEl>
                                          </p:spTgt>
                                        </p:tgtEl>
                                        <p:attrNameLst>
                                          <p:attrName>style.visibility</p:attrName>
                                        </p:attrNameLst>
                                      </p:cBhvr>
                                      <p:to>
                                        <p:strVal val="visible"/>
                                      </p:to>
                                    </p:set>
                                    <p:anim calcmode="lin" valueType="num">
                                      <p:cBhvr additive="base">
                                        <p:cTn id="171" dur="500" fill="hold"/>
                                        <p:tgtEl>
                                          <p:spTgt spid="2">
                                            <p:txEl>
                                              <p:pRg st="7" end="7"/>
                                            </p:txEl>
                                          </p:spTgt>
                                        </p:tgtEl>
                                        <p:attrNameLst>
                                          <p:attrName>ppt_x</p:attrName>
                                        </p:attrNameLst>
                                      </p:cBhvr>
                                      <p:tavLst>
                                        <p:tav tm="0">
                                          <p:val>
                                            <p:strVal val="#ppt_x"/>
                                          </p:val>
                                        </p:tav>
                                        <p:tav tm="100000">
                                          <p:val>
                                            <p:strVal val="#ppt_x"/>
                                          </p:val>
                                        </p:tav>
                                      </p:tavLst>
                                    </p:anim>
                                    <p:anim calcmode="lin" valueType="num">
                                      <p:cBhvr additive="base">
                                        <p:cTn id="172" dur="500" fill="hold"/>
                                        <p:tgtEl>
                                          <p:spTgt spid="2">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autoUpdateAnimBg="0"/>
      <p:bldP spid="4" grpId="0" animBg="1" autoUpdateAnimBg="0"/>
      <p:bldP spid="5" grpId="0" animBg="1" autoUpdateAnimBg="0"/>
      <p:bldP spid="6" grpId="0" animBg="1" autoUpdateAnimBg="0"/>
      <p:bldP spid="7" grpId="0" animBg="1" autoUpdateAnimBg="0"/>
      <p:bldP spid="8" grpId="0" animBg="1" autoUpdateAnimBg="0"/>
      <p:bldP spid="9" grpId="0" animBg="1" autoUpdateAnimBg="0"/>
      <p:bldP spid="10" grpId="0" animBg="1"/>
      <p:bldP spid="11" grpId="0" animBg="1"/>
      <p:bldP spid="12" grpId="0" animBg="1"/>
      <p:bldP spid="13" grpId="0" animBg="1"/>
      <p:bldP spid="19" grpId="0" animBg="1"/>
      <p:bldP spid="20" grpId="0" animBg="1"/>
      <p:bldP spid="21" grpId="0" autoUpdateAnimBg="0"/>
      <p:bldP spid="22" grpId="0" autoUpdateAnimBg="0"/>
      <p:bldP spid="23" grpId="0" autoUpdateAnimBg="0"/>
      <p:bldP spid="24" grpId="0" autoUpdateAnimBg="0"/>
      <p:bldP spid="25" grpId="0" animBg="1" autoUpdateAnimBg="0"/>
      <p:bldP spid="26" grpId="0" animBg="1" autoUpdateAnimBg="0"/>
      <p:bldP spid="27" grpId="0" animBg="1"/>
      <p:bldP spid="28" grpId="0" animBg="1"/>
      <p:bldP spid="29" grpId="0" autoUpdateAnimBg="0"/>
      <p:bldP spid="30" grpId="0" animBg="1" autoUpdateAnimBg="0"/>
      <p:bldP spid="31" grpId="0" animBg="1" autoUpdateAnimBg="0"/>
      <p:bldP spid="32" grpId="0" animBg="1"/>
      <p:bldP spid="33" grpId="0" animBg="1"/>
      <p:bldP spid="34" grpId="0" autoUpdateAnimBg="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dirty="0"/>
          </a:p>
        </p:txBody>
      </p:sp>
      <p:sp>
        <p:nvSpPr>
          <p:cNvPr id="3" name="内容占位符 2"/>
          <p:cNvSpPr>
            <a:spLocks noGrp="1"/>
          </p:cNvSpPr>
          <p:nvPr>
            <p:ph idx="1"/>
          </p:nvPr>
        </p:nvSpPr>
        <p:spPr/>
        <p:txBody>
          <a:bodyPr/>
          <a:lstStyle/>
          <a:p>
            <a:pPr marL="0" indent="0" eaLnBrk="1" hangingPunct="1">
              <a:spcBef>
                <a:spcPct val="50000"/>
              </a:spcBef>
              <a:buSzPct val="85000"/>
              <a:buFont typeface="Wingdings" panose="05000000000000000000" pitchFamily="2" charset="2"/>
              <a:buChar char="Ø"/>
            </a:pPr>
            <a:r>
              <a:rPr lang="zh-CN" altLang="en-US" sz="2400" b="1" dirty="0">
                <a:latin typeface="楷体_GB2312"/>
                <a:ea typeface="楷体_GB2312"/>
                <a:cs typeface="楷体_GB2312"/>
              </a:rPr>
              <a:t>问题：是指事件或事物的已知或</a:t>
            </a:r>
            <a:r>
              <a:rPr lang="zh-CN" altLang="en-US" sz="2400" b="1" dirty="0">
                <a:solidFill>
                  <a:schemeClr val="hlink"/>
                </a:solidFill>
                <a:latin typeface="楷体_GB2312"/>
                <a:ea typeface="楷体_GB2312"/>
                <a:cs typeface="楷体_GB2312"/>
              </a:rPr>
              <a:t>当前状态</a:t>
            </a:r>
            <a:r>
              <a:rPr lang="zh-CN" altLang="en-US" sz="2400" b="1" dirty="0">
                <a:latin typeface="楷体_GB2312"/>
                <a:ea typeface="楷体_GB2312"/>
                <a:cs typeface="楷体_GB2312"/>
              </a:rPr>
              <a:t>与</a:t>
            </a:r>
            <a:r>
              <a:rPr lang="zh-CN" altLang="en-US" sz="2400" b="1" dirty="0">
                <a:solidFill>
                  <a:schemeClr val="hlink"/>
                </a:solidFill>
                <a:latin typeface="楷体_GB2312"/>
                <a:ea typeface="楷体_GB2312"/>
                <a:cs typeface="楷体_GB2312"/>
              </a:rPr>
              <a:t>目标状态</a:t>
            </a:r>
            <a:r>
              <a:rPr lang="zh-CN" altLang="en-US" sz="2400" b="1" dirty="0">
                <a:latin typeface="楷体_GB2312"/>
                <a:ea typeface="楷体_GB2312"/>
                <a:cs typeface="楷体_GB2312"/>
              </a:rPr>
              <a:t>之间有</a:t>
            </a:r>
            <a:r>
              <a:rPr lang="zh-CN" altLang="en-US" sz="2400" b="1" dirty="0">
                <a:solidFill>
                  <a:schemeClr val="hlink"/>
                </a:solidFill>
                <a:latin typeface="楷体_GB2312"/>
                <a:ea typeface="楷体_GB2312"/>
                <a:cs typeface="楷体_GB2312"/>
              </a:rPr>
              <a:t>差异</a:t>
            </a:r>
            <a:r>
              <a:rPr lang="zh-CN" altLang="en-US" sz="2400" b="1" dirty="0">
                <a:latin typeface="楷体_GB2312"/>
                <a:ea typeface="楷体_GB2312"/>
                <a:cs typeface="楷体_GB2312"/>
              </a:rPr>
              <a:t>。</a:t>
            </a:r>
            <a:endParaRPr lang="en-US" altLang="zh-CN" sz="2400" b="1" dirty="0">
              <a:latin typeface="楷体_GB2312"/>
              <a:ea typeface="楷体_GB2312"/>
              <a:cs typeface="楷体_GB2312"/>
            </a:endParaRPr>
          </a:p>
          <a:p>
            <a:pPr marL="0" indent="0" eaLnBrk="1" hangingPunct="1">
              <a:spcBef>
                <a:spcPct val="50000"/>
              </a:spcBef>
              <a:buSzPct val="85000"/>
              <a:buFont typeface="Wingdings" panose="05000000000000000000" pitchFamily="2" charset="2"/>
              <a:buChar char="Ø"/>
            </a:pPr>
            <a:r>
              <a:rPr lang="zh-CN" altLang="en-US" sz="2400" b="1" dirty="0">
                <a:latin typeface="楷体_GB2312"/>
                <a:ea typeface="楷体_GB2312"/>
                <a:cs typeface="楷体_GB2312"/>
              </a:rPr>
              <a:t>问题求解：是指在一定的控制策略下，</a:t>
            </a:r>
            <a:r>
              <a:rPr lang="zh-CN" altLang="en-US" sz="2400" b="1" dirty="0">
                <a:solidFill>
                  <a:schemeClr val="hlink"/>
                </a:solidFill>
                <a:latin typeface="楷体_GB2312"/>
                <a:ea typeface="楷体_GB2312"/>
                <a:cs typeface="楷体_GB2312"/>
              </a:rPr>
              <a:t>通过</a:t>
            </a:r>
            <a:r>
              <a:rPr lang="zh-CN" altLang="en-US" sz="2400" b="1" dirty="0">
                <a:latin typeface="楷体_GB2312"/>
                <a:ea typeface="楷体_GB2312"/>
                <a:cs typeface="楷体_GB2312"/>
              </a:rPr>
              <a:t>一系列的</a:t>
            </a:r>
            <a:r>
              <a:rPr lang="zh-CN" altLang="en-US" sz="2400" b="1" dirty="0">
                <a:solidFill>
                  <a:schemeClr val="hlink"/>
                </a:solidFill>
                <a:latin typeface="楷体_GB2312"/>
                <a:ea typeface="楷体_GB2312"/>
                <a:cs typeface="楷体_GB2312"/>
              </a:rPr>
              <a:t>操作</a:t>
            </a:r>
            <a:r>
              <a:rPr lang="zh-CN" altLang="en-US" sz="2400" b="1" dirty="0">
                <a:latin typeface="楷体_GB2312"/>
                <a:ea typeface="楷体_GB2312"/>
                <a:cs typeface="楷体_GB2312"/>
              </a:rPr>
              <a:t>或</a:t>
            </a:r>
            <a:r>
              <a:rPr lang="zh-CN" altLang="en-US" sz="2400" b="1" dirty="0">
                <a:solidFill>
                  <a:schemeClr val="hlink"/>
                </a:solidFill>
                <a:latin typeface="楷体_GB2312"/>
                <a:ea typeface="楷体_GB2312"/>
                <a:cs typeface="楷体_GB2312"/>
              </a:rPr>
              <a:t>运算</a:t>
            </a:r>
            <a:r>
              <a:rPr lang="zh-CN" altLang="en-US" sz="2400" b="1" dirty="0">
                <a:latin typeface="楷体_GB2312"/>
                <a:ea typeface="楷体_GB2312"/>
                <a:cs typeface="楷体_GB2312"/>
              </a:rPr>
              <a:t>来</a:t>
            </a:r>
            <a:r>
              <a:rPr lang="zh-CN" altLang="en-US" sz="2400" b="1" dirty="0">
                <a:solidFill>
                  <a:schemeClr val="hlink"/>
                </a:solidFill>
                <a:latin typeface="楷体_GB2312"/>
                <a:ea typeface="楷体_GB2312"/>
                <a:cs typeface="楷体_GB2312"/>
              </a:rPr>
              <a:t>改变</a:t>
            </a:r>
            <a:r>
              <a:rPr lang="zh-CN" altLang="en-US" sz="2400" b="1" dirty="0">
                <a:latin typeface="楷体_GB2312"/>
                <a:ea typeface="楷体_GB2312"/>
                <a:cs typeface="楷体_GB2312"/>
              </a:rPr>
              <a:t>问题的</a:t>
            </a:r>
            <a:r>
              <a:rPr lang="zh-CN" altLang="en-US" sz="2400" b="1" dirty="0">
                <a:solidFill>
                  <a:schemeClr val="hlink"/>
                </a:solidFill>
                <a:latin typeface="楷体_GB2312"/>
                <a:ea typeface="楷体_GB2312"/>
                <a:cs typeface="楷体_GB2312"/>
              </a:rPr>
              <a:t>状态</a:t>
            </a:r>
            <a:r>
              <a:rPr lang="zh-CN" altLang="en-US" sz="2400" b="1" dirty="0">
                <a:latin typeface="楷体_GB2312"/>
                <a:ea typeface="楷体_GB2312"/>
                <a:cs typeface="楷体_GB2312"/>
              </a:rPr>
              <a:t>，使之与目标状态接近或</a:t>
            </a:r>
            <a:r>
              <a:rPr lang="zh-CN" altLang="en-US" sz="2400" b="1" dirty="0" smtClean="0">
                <a:latin typeface="楷体_GB2312"/>
                <a:ea typeface="楷体_GB2312"/>
                <a:cs typeface="楷体_GB2312"/>
              </a:rPr>
              <a:t>一致。</a:t>
            </a:r>
            <a:endParaRPr lang="zh-CN" altLang="en-US" sz="2400" b="1" dirty="0">
              <a:latin typeface="楷体_GB2312"/>
              <a:ea typeface="楷体_GB2312"/>
              <a:cs typeface="楷体_GB2312"/>
            </a:endParaRPr>
          </a:p>
          <a:p>
            <a:endParaRPr lang="zh-CN" altLang="en-US" dirty="0"/>
          </a:p>
        </p:txBody>
      </p:sp>
    </p:spTree>
    <p:extLst>
      <p:ext uri="{BB962C8B-B14F-4D97-AF65-F5344CB8AC3E}">
        <p14:creationId xmlns:p14="http://schemas.microsoft.com/office/powerpoint/2010/main" val="27475815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70" name="Text Box 6"/>
          <p:cNvSpPr txBox="1">
            <a:spLocks noChangeArrowheads="1"/>
          </p:cNvSpPr>
          <p:nvPr/>
        </p:nvSpPr>
        <p:spPr bwMode="auto">
          <a:xfrm>
            <a:off x="260648" y="408325"/>
            <a:ext cx="142875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400" dirty="0"/>
              <a:t>例：</a:t>
            </a:r>
            <a:r>
              <a:rPr lang="zh-CN" altLang="en-US" sz="2400" u="sng" dirty="0"/>
              <a:t>迷宫</a:t>
            </a:r>
          </a:p>
        </p:txBody>
      </p:sp>
      <p:sp>
        <p:nvSpPr>
          <p:cNvPr id="113671" name="AutoShape 7"/>
          <p:cNvSpPr>
            <a:spLocks noChangeArrowheads="1"/>
          </p:cNvSpPr>
          <p:nvPr/>
        </p:nvSpPr>
        <p:spPr bwMode="auto">
          <a:xfrm>
            <a:off x="4653802" y="1328430"/>
            <a:ext cx="1200150" cy="1143000"/>
          </a:xfrm>
          <a:custGeom>
            <a:avLst/>
            <a:gdLst>
              <a:gd name="G0" fmla="+- 5400 0 0"/>
              <a:gd name="G1" fmla="+- 8100 0 0"/>
              <a:gd name="G2" fmla="+- 2700 0 0"/>
              <a:gd name="G3" fmla="+- 9450 0 0"/>
              <a:gd name="G4" fmla="+- 21600 0 8100"/>
              <a:gd name="G5" fmla="+- 21600 0 9450"/>
              <a:gd name="G6" fmla="+- 5400 21600 0"/>
              <a:gd name="G7" fmla="*/ G6 1 2"/>
              <a:gd name="G8" fmla="+- 21600 0 5400"/>
              <a:gd name="G9" fmla="+- 21600 0 2700"/>
              <a:gd name="T0" fmla="*/ G0 w 21600"/>
              <a:gd name="T1" fmla="*/ G0 h 21600"/>
              <a:gd name="T2" fmla="*/ G8 w 21600"/>
              <a:gd name="T3" fmla="*/ G8 h 21600"/>
            </a:gdLst>
            <a:ahLst/>
            <a:cxnLst>
              <a:cxn ang="0">
                <a:pos x="r" y="vc"/>
              </a:cxn>
              <a:cxn ang="5400000">
                <a:pos x="hc" y="b"/>
              </a:cxn>
              <a:cxn ang="10800000">
                <a:pos x="l" y="vc"/>
              </a:cxn>
              <a:cxn ang="16200000">
                <a:pos x="hc" y="t"/>
              </a:cxn>
            </a:cxnLst>
            <a:rect l="T0" t="T1" r="T2" b="T3"/>
            <a:pathLst>
              <a:path w="21600" h="21600">
                <a:moveTo>
                  <a:pt x="5400" y="5400"/>
                </a:moveTo>
                <a:lnTo>
                  <a:pt x="9450" y="5400"/>
                </a:lnTo>
                <a:lnTo>
                  <a:pt x="9450" y="2700"/>
                </a:lnTo>
                <a:lnTo>
                  <a:pt x="8100" y="2700"/>
                </a:lnTo>
                <a:lnTo>
                  <a:pt x="10800" y="0"/>
                </a:lnTo>
                <a:lnTo>
                  <a:pt x="13500" y="2700"/>
                </a:lnTo>
                <a:lnTo>
                  <a:pt x="12150" y="2700"/>
                </a:lnTo>
                <a:lnTo>
                  <a:pt x="12150" y="5400"/>
                </a:lnTo>
                <a:lnTo>
                  <a:pt x="16200" y="5400"/>
                </a:lnTo>
                <a:lnTo>
                  <a:pt x="16200" y="9450"/>
                </a:lnTo>
                <a:lnTo>
                  <a:pt x="18900" y="9450"/>
                </a:lnTo>
                <a:lnTo>
                  <a:pt x="18900" y="8100"/>
                </a:lnTo>
                <a:lnTo>
                  <a:pt x="21600" y="10800"/>
                </a:lnTo>
                <a:lnTo>
                  <a:pt x="18900" y="13500"/>
                </a:lnTo>
                <a:lnTo>
                  <a:pt x="18900" y="12150"/>
                </a:lnTo>
                <a:lnTo>
                  <a:pt x="16200" y="12150"/>
                </a:lnTo>
                <a:lnTo>
                  <a:pt x="16200" y="16200"/>
                </a:lnTo>
                <a:lnTo>
                  <a:pt x="12150" y="16200"/>
                </a:lnTo>
                <a:lnTo>
                  <a:pt x="12150" y="18900"/>
                </a:lnTo>
                <a:lnTo>
                  <a:pt x="13500" y="18900"/>
                </a:lnTo>
                <a:lnTo>
                  <a:pt x="10800" y="21600"/>
                </a:lnTo>
                <a:lnTo>
                  <a:pt x="8100" y="18900"/>
                </a:lnTo>
                <a:lnTo>
                  <a:pt x="9450" y="18900"/>
                </a:lnTo>
                <a:lnTo>
                  <a:pt x="9450" y="16200"/>
                </a:lnTo>
                <a:lnTo>
                  <a:pt x="5400" y="16200"/>
                </a:lnTo>
                <a:lnTo>
                  <a:pt x="5400" y="12150"/>
                </a:lnTo>
                <a:lnTo>
                  <a:pt x="2700" y="12150"/>
                </a:lnTo>
                <a:lnTo>
                  <a:pt x="2700" y="13500"/>
                </a:lnTo>
                <a:lnTo>
                  <a:pt x="0" y="10800"/>
                </a:lnTo>
                <a:lnTo>
                  <a:pt x="2700" y="8100"/>
                </a:lnTo>
                <a:lnTo>
                  <a:pt x="2700" y="9450"/>
                </a:lnTo>
                <a:lnTo>
                  <a:pt x="5400" y="9450"/>
                </a:lnTo>
                <a:close/>
              </a:path>
            </a:pathLst>
          </a:cu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400"/>
              <a:t>人</a:t>
            </a:r>
          </a:p>
        </p:txBody>
      </p:sp>
      <p:sp>
        <p:nvSpPr>
          <p:cNvPr id="113672" name="Text Box 8"/>
          <p:cNvSpPr txBox="1">
            <a:spLocks noChangeArrowheads="1"/>
          </p:cNvSpPr>
          <p:nvPr/>
        </p:nvSpPr>
        <p:spPr bwMode="auto">
          <a:xfrm>
            <a:off x="5111002" y="2471430"/>
            <a:ext cx="3429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a:t>4</a:t>
            </a:r>
          </a:p>
        </p:txBody>
      </p:sp>
      <p:sp>
        <p:nvSpPr>
          <p:cNvPr id="113673" name="Text Box 9"/>
          <p:cNvSpPr txBox="1">
            <a:spLocks noChangeArrowheads="1"/>
          </p:cNvSpPr>
          <p:nvPr/>
        </p:nvSpPr>
        <p:spPr bwMode="auto">
          <a:xfrm>
            <a:off x="5853952" y="1728480"/>
            <a:ext cx="40005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a:t>3</a:t>
            </a:r>
          </a:p>
        </p:txBody>
      </p:sp>
      <p:sp>
        <p:nvSpPr>
          <p:cNvPr id="113674" name="Text Box 10"/>
          <p:cNvSpPr txBox="1">
            <a:spLocks noChangeArrowheads="1"/>
          </p:cNvSpPr>
          <p:nvPr/>
        </p:nvSpPr>
        <p:spPr bwMode="auto">
          <a:xfrm>
            <a:off x="5111002" y="928380"/>
            <a:ext cx="3429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a:t>2</a:t>
            </a:r>
          </a:p>
        </p:txBody>
      </p:sp>
      <p:sp>
        <p:nvSpPr>
          <p:cNvPr id="113675" name="Text Box 11"/>
          <p:cNvSpPr txBox="1">
            <a:spLocks noChangeArrowheads="1"/>
          </p:cNvSpPr>
          <p:nvPr/>
        </p:nvSpPr>
        <p:spPr bwMode="auto">
          <a:xfrm>
            <a:off x="4368052" y="1728480"/>
            <a:ext cx="3429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a:t>1</a:t>
            </a:r>
          </a:p>
        </p:txBody>
      </p:sp>
      <p:sp>
        <p:nvSpPr>
          <p:cNvPr id="113677" name="Text Box 13"/>
          <p:cNvSpPr txBox="1">
            <a:spLocks noChangeArrowheads="1"/>
          </p:cNvSpPr>
          <p:nvPr/>
        </p:nvSpPr>
        <p:spPr bwMode="auto">
          <a:xfrm>
            <a:off x="975023" y="3699252"/>
            <a:ext cx="5657850" cy="5078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700" u="sng" dirty="0">
                <a:ea typeface="楷体_GB2312" pitchFamily="49" charset="-122"/>
              </a:rPr>
              <a:t>代价</a:t>
            </a:r>
            <a:r>
              <a:rPr lang="zh-CN" altLang="en-US" dirty="0" smtClean="0"/>
              <a:t>：从入口到当前结点的距离</a:t>
            </a:r>
            <a:endParaRPr lang="zh-CN" altLang="en-US" dirty="0"/>
          </a:p>
        </p:txBody>
      </p:sp>
      <p:pic>
        <p:nvPicPr>
          <p:cNvPr id="11" name="Picture 2" descr="mingkong-p2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43075" y="897969"/>
            <a:ext cx="2143125" cy="2143125"/>
          </a:xfrm>
          <a:prstGeom prst="rect">
            <a:avLst/>
          </a:prstGeom>
          <a:noFill/>
          <a:extLst>
            <a:ext uri="{909E8E84-426E-40DD-AFC4-6F175D3DCCD1}">
              <a14:hiddenFill xmlns:a14="http://schemas.microsoft.com/office/drawing/2010/main">
                <a:solidFill>
                  <a:srgbClr val="FFFFFF"/>
                </a:solidFill>
              </a14:hiddenFill>
            </a:ext>
          </a:extLst>
        </p:spPr>
      </p:pic>
      <p:sp>
        <p:nvSpPr>
          <p:cNvPr id="12" name="Oval 40"/>
          <p:cNvSpPr>
            <a:spLocks noChangeArrowheads="1"/>
          </p:cNvSpPr>
          <p:nvPr/>
        </p:nvSpPr>
        <p:spPr bwMode="auto">
          <a:xfrm>
            <a:off x="2174081" y="2464831"/>
            <a:ext cx="161925" cy="161925"/>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Oval 41"/>
          <p:cNvSpPr>
            <a:spLocks noChangeArrowheads="1"/>
          </p:cNvSpPr>
          <p:nvPr/>
        </p:nvSpPr>
        <p:spPr bwMode="auto">
          <a:xfrm>
            <a:off x="2552700" y="1600437"/>
            <a:ext cx="161925" cy="161925"/>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Oval 42"/>
          <p:cNvSpPr>
            <a:spLocks noChangeArrowheads="1"/>
          </p:cNvSpPr>
          <p:nvPr/>
        </p:nvSpPr>
        <p:spPr bwMode="auto">
          <a:xfrm>
            <a:off x="2552700" y="1168241"/>
            <a:ext cx="161925" cy="161925"/>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 name="Oval 43"/>
          <p:cNvSpPr>
            <a:spLocks noChangeArrowheads="1"/>
          </p:cNvSpPr>
          <p:nvPr/>
        </p:nvSpPr>
        <p:spPr bwMode="auto">
          <a:xfrm>
            <a:off x="2228850" y="1168241"/>
            <a:ext cx="161925" cy="161925"/>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 name="Oval 44"/>
          <p:cNvSpPr>
            <a:spLocks noChangeArrowheads="1"/>
          </p:cNvSpPr>
          <p:nvPr/>
        </p:nvSpPr>
        <p:spPr bwMode="auto">
          <a:xfrm>
            <a:off x="2984896" y="1168241"/>
            <a:ext cx="161925" cy="161925"/>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 name="Oval 45"/>
          <p:cNvSpPr>
            <a:spLocks noChangeArrowheads="1"/>
          </p:cNvSpPr>
          <p:nvPr/>
        </p:nvSpPr>
        <p:spPr bwMode="auto">
          <a:xfrm>
            <a:off x="3308746" y="1168241"/>
            <a:ext cx="161925" cy="161925"/>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 name="Oval 46"/>
          <p:cNvSpPr>
            <a:spLocks noChangeArrowheads="1"/>
          </p:cNvSpPr>
          <p:nvPr/>
        </p:nvSpPr>
        <p:spPr bwMode="auto">
          <a:xfrm>
            <a:off x="2552700" y="2032635"/>
            <a:ext cx="161925" cy="161925"/>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 name="Oval 47"/>
          <p:cNvSpPr>
            <a:spLocks noChangeArrowheads="1"/>
          </p:cNvSpPr>
          <p:nvPr/>
        </p:nvSpPr>
        <p:spPr bwMode="auto">
          <a:xfrm>
            <a:off x="2984896" y="2464831"/>
            <a:ext cx="161925" cy="161925"/>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 name="Oval 48"/>
          <p:cNvSpPr>
            <a:spLocks noChangeArrowheads="1"/>
          </p:cNvSpPr>
          <p:nvPr/>
        </p:nvSpPr>
        <p:spPr bwMode="auto">
          <a:xfrm>
            <a:off x="2984896" y="2032635"/>
            <a:ext cx="161925" cy="161925"/>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 name="Oval 49"/>
          <p:cNvSpPr>
            <a:spLocks noChangeArrowheads="1"/>
          </p:cNvSpPr>
          <p:nvPr/>
        </p:nvSpPr>
        <p:spPr bwMode="auto">
          <a:xfrm>
            <a:off x="2984896" y="1600437"/>
            <a:ext cx="161925" cy="161925"/>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27762088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nodeType="clickEffect">
                                  <p:stCondLst>
                                    <p:cond delay="0"/>
                                  </p:stCondLst>
                                  <p:childTnLst>
                                    <p:animClr clrSpc="rgb" dir="cw">
                                      <p:cBhvr>
                                        <p:cTn id="6" dur="2000" fill="hold"/>
                                        <p:tgtEl>
                                          <p:spTgt spid="17"/>
                                        </p:tgtEl>
                                        <p:attrNameLst>
                                          <p:attrName>fillcolor</p:attrName>
                                        </p:attrNameLst>
                                      </p:cBhvr>
                                      <p:to>
                                        <a:srgbClr val="FFFF00"/>
                                      </p:to>
                                    </p:animClr>
                                    <p:set>
                                      <p:cBhvr>
                                        <p:cTn id="7" dur="2000" fill="hold"/>
                                        <p:tgtEl>
                                          <p:spTgt spid="17"/>
                                        </p:tgtEl>
                                        <p:attrNameLst>
                                          <p:attrName>fill.type</p:attrName>
                                        </p:attrNameLst>
                                      </p:cBhvr>
                                      <p:to>
                                        <p:strVal val="solid"/>
                                      </p:to>
                                    </p:set>
                                    <p:set>
                                      <p:cBhvr>
                                        <p:cTn id="8" dur="2000" fill="hold"/>
                                        <p:tgtEl>
                                          <p:spTgt spid="17"/>
                                        </p:tgtEl>
                                        <p:attrNameLst>
                                          <p:attrName>fill.on</p:attrName>
                                        </p:attrNameLst>
                                      </p:cBhvr>
                                      <p:to>
                                        <p:strVal val="true"/>
                                      </p:to>
                                    </p:set>
                                  </p:childTnLst>
                                </p:cTn>
                              </p:par>
                            </p:childTnLst>
                          </p:cTn>
                        </p:par>
                      </p:childTnLst>
                    </p:cTn>
                  </p:par>
                  <p:par>
                    <p:cTn id="9" fill="hold">
                      <p:stCondLst>
                        <p:cond delay="indefinite"/>
                      </p:stCondLst>
                      <p:childTnLst>
                        <p:par>
                          <p:cTn id="10" fill="hold">
                            <p:stCondLst>
                              <p:cond delay="0"/>
                            </p:stCondLst>
                            <p:childTnLst>
                              <p:par>
                                <p:cTn id="11" presetID="1" presetClass="emph" presetSubtype="2" fill="hold" nodeType="clickEffect">
                                  <p:stCondLst>
                                    <p:cond delay="0"/>
                                  </p:stCondLst>
                                  <p:childTnLst>
                                    <p:animClr clrSpc="rgb" dir="cw">
                                      <p:cBhvr>
                                        <p:cTn id="12" dur="2000" fill="hold"/>
                                        <p:tgtEl>
                                          <p:spTgt spid="16"/>
                                        </p:tgtEl>
                                        <p:attrNameLst>
                                          <p:attrName>fillcolor</p:attrName>
                                        </p:attrNameLst>
                                      </p:cBhvr>
                                      <p:to>
                                        <a:srgbClr val="FFFF00"/>
                                      </p:to>
                                    </p:animClr>
                                    <p:set>
                                      <p:cBhvr>
                                        <p:cTn id="13" dur="2000" fill="hold"/>
                                        <p:tgtEl>
                                          <p:spTgt spid="16"/>
                                        </p:tgtEl>
                                        <p:attrNameLst>
                                          <p:attrName>fill.type</p:attrName>
                                        </p:attrNameLst>
                                      </p:cBhvr>
                                      <p:to>
                                        <p:strVal val="solid"/>
                                      </p:to>
                                    </p:set>
                                    <p:set>
                                      <p:cBhvr>
                                        <p:cTn id="14" dur="2000" fill="hold"/>
                                        <p:tgtEl>
                                          <p:spTgt spid="16"/>
                                        </p:tgtEl>
                                        <p:attrNameLst>
                                          <p:attrName>fill.on</p:attrName>
                                        </p:attrNameLst>
                                      </p:cBhvr>
                                      <p:to>
                                        <p:strVal val="true"/>
                                      </p:to>
                                    </p:set>
                                  </p:childTnLst>
                                </p:cTn>
                              </p:par>
                            </p:childTnLst>
                          </p:cTn>
                        </p:par>
                      </p:childTnLst>
                    </p:cTn>
                  </p:par>
                  <p:par>
                    <p:cTn id="15" fill="hold">
                      <p:stCondLst>
                        <p:cond delay="indefinite"/>
                      </p:stCondLst>
                      <p:childTnLst>
                        <p:par>
                          <p:cTn id="16" fill="hold">
                            <p:stCondLst>
                              <p:cond delay="0"/>
                            </p:stCondLst>
                            <p:childTnLst>
                              <p:par>
                                <p:cTn id="17" presetID="1" presetClass="emph" presetSubtype="2" fill="hold" nodeType="clickEffect">
                                  <p:stCondLst>
                                    <p:cond delay="0"/>
                                  </p:stCondLst>
                                  <p:childTnLst>
                                    <p:animClr clrSpc="rgb" dir="cw">
                                      <p:cBhvr>
                                        <p:cTn id="18" dur="2000" fill="hold"/>
                                        <p:tgtEl>
                                          <p:spTgt spid="14"/>
                                        </p:tgtEl>
                                        <p:attrNameLst>
                                          <p:attrName>fillcolor</p:attrName>
                                        </p:attrNameLst>
                                      </p:cBhvr>
                                      <p:to>
                                        <a:srgbClr val="FFFF00"/>
                                      </p:to>
                                    </p:animClr>
                                    <p:set>
                                      <p:cBhvr>
                                        <p:cTn id="19" dur="2000" fill="hold"/>
                                        <p:tgtEl>
                                          <p:spTgt spid="14"/>
                                        </p:tgtEl>
                                        <p:attrNameLst>
                                          <p:attrName>fill.type</p:attrName>
                                        </p:attrNameLst>
                                      </p:cBhvr>
                                      <p:to>
                                        <p:strVal val="solid"/>
                                      </p:to>
                                    </p:set>
                                    <p:set>
                                      <p:cBhvr>
                                        <p:cTn id="20" dur="2000" fill="hold"/>
                                        <p:tgtEl>
                                          <p:spTgt spid="14"/>
                                        </p:tgtEl>
                                        <p:attrNameLst>
                                          <p:attrName>fill.on</p:attrName>
                                        </p:attrNameLst>
                                      </p:cBhvr>
                                      <p:to>
                                        <p:strVal val="true"/>
                                      </p:to>
                                    </p:set>
                                  </p:childTnLst>
                                </p:cTn>
                              </p:par>
                            </p:childTnLst>
                          </p:cTn>
                        </p:par>
                      </p:childTnLst>
                    </p:cTn>
                  </p:par>
                  <p:par>
                    <p:cTn id="21" fill="hold">
                      <p:stCondLst>
                        <p:cond delay="indefinite"/>
                      </p:stCondLst>
                      <p:childTnLst>
                        <p:par>
                          <p:cTn id="22" fill="hold">
                            <p:stCondLst>
                              <p:cond delay="0"/>
                            </p:stCondLst>
                            <p:childTnLst>
                              <p:par>
                                <p:cTn id="23" presetID="1" presetClass="emph" presetSubtype="2" fill="hold" nodeType="clickEffect">
                                  <p:stCondLst>
                                    <p:cond delay="0"/>
                                  </p:stCondLst>
                                  <p:childTnLst>
                                    <p:animClr clrSpc="rgb" dir="cw">
                                      <p:cBhvr>
                                        <p:cTn id="24" dur="2000" fill="hold"/>
                                        <p:tgtEl>
                                          <p:spTgt spid="13"/>
                                        </p:tgtEl>
                                        <p:attrNameLst>
                                          <p:attrName>fillcolor</p:attrName>
                                        </p:attrNameLst>
                                      </p:cBhvr>
                                      <p:to>
                                        <a:srgbClr val="FFFF00"/>
                                      </p:to>
                                    </p:animClr>
                                    <p:set>
                                      <p:cBhvr>
                                        <p:cTn id="25" dur="2000" fill="hold"/>
                                        <p:tgtEl>
                                          <p:spTgt spid="13"/>
                                        </p:tgtEl>
                                        <p:attrNameLst>
                                          <p:attrName>fill.type</p:attrName>
                                        </p:attrNameLst>
                                      </p:cBhvr>
                                      <p:to>
                                        <p:strVal val="solid"/>
                                      </p:to>
                                    </p:set>
                                    <p:set>
                                      <p:cBhvr>
                                        <p:cTn id="26" dur="2000" fill="hold"/>
                                        <p:tgtEl>
                                          <p:spTgt spid="13"/>
                                        </p:tgtEl>
                                        <p:attrNameLst>
                                          <p:attrName>fill.on</p:attrName>
                                        </p:attrNameLst>
                                      </p:cBhvr>
                                      <p:to>
                                        <p:strVal val="true"/>
                                      </p:to>
                                    </p:set>
                                  </p:childTnLst>
                                </p:cTn>
                              </p:par>
                            </p:childTnLst>
                          </p:cTn>
                        </p:par>
                      </p:childTnLst>
                    </p:cTn>
                  </p:par>
                  <p:par>
                    <p:cTn id="27" fill="hold">
                      <p:stCondLst>
                        <p:cond delay="indefinite"/>
                      </p:stCondLst>
                      <p:childTnLst>
                        <p:par>
                          <p:cTn id="28" fill="hold">
                            <p:stCondLst>
                              <p:cond delay="0"/>
                            </p:stCondLst>
                            <p:childTnLst>
                              <p:par>
                                <p:cTn id="29" presetID="1" presetClass="emph" presetSubtype="2" fill="hold" nodeType="clickEffect">
                                  <p:stCondLst>
                                    <p:cond delay="0"/>
                                  </p:stCondLst>
                                  <p:childTnLst>
                                    <p:animClr clrSpc="rgb" dir="cw">
                                      <p:cBhvr>
                                        <p:cTn id="30" dur="2000" fill="hold"/>
                                        <p:tgtEl>
                                          <p:spTgt spid="12"/>
                                        </p:tgtEl>
                                        <p:attrNameLst>
                                          <p:attrName>fillcolor</p:attrName>
                                        </p:attrNameLst>
                                      </p:cBhvr>
                                      <p:to>
                                        <a:srgbClr val="FFFF00"/>
                                      </p:to>
                                    </p:animClr>
                                    <p:set>
                                      <p:cBhvr>
                                        <p:cTn id="31" dur="2000" fill="hold"/>
                                        <p:tgtEl>
                                          <p:spTgt spid="12"/>
                                        </p:tgtEl>
                                        <p:attrNameLst>
                                          <p:attrName>fill.type</p:attrName>
                                        </p:attrNameLst>
                                      </p:cBhvr>
                                      <p:to>
                                        <p:strVal val="solid"/>
                                      </p:to>
                                    </p:set>
                                    <p:set>
                                      <p:cBhvr>
                                        <p:cTn id="32" dur="2000" fill="hold"/>
                                        <p:tgtEl>
                                          <p:spTgt spid="12"/>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4690" name="Picture 2" descr="mingkong-p2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514350"/>
            <a:ext cx="2143125" cy="2143125"/>
          </a:xfrm>
          <a:prstGeom prst="rect">
            <a:avLst/>
          </a:prstGeom>
          <a:noFill/>
          <a:extLst>
            <a:ext uri="{909E8E84-426E-40DD-AFC4-6F175D3DCCD1}">
              <a14:hiddenFill xmlns:a14="http://schemas.microsoft.com/office/drawing/2010/main">
                <a:solidFill>
                  <a:srgbClr val="FFFFFF"/>
                </a:solidFill>
              </a14:hiddenFill>
            </a:ext>
          </a:extLst>
        </p:spPr>
      </p:pic>
      <p:sp>
        <p:nvSpPr>
          <p:cNvPr id="114692" name="AutoShape 4"/>
          <p:cNvSpPr>
            <a:spLocks noChangeArrowheads="1"/>
          </p:cNvSpPr>
          <p:nvPr/>
        </p:nvSpPr>
        <p:spPr bwMode="auto">
          <a:xfrm>
            <a:off x="742950" y="3143250"/>
            <a:ext cx="1200150" cy="1143000"/>
          </a:xfrm>
          <a:custGeom>
            <a:avLst/>
            <a:gdLst>
              <a:gd name="G0" fmla="+- 5400 0 0"/>
              <a:gd name="G1" fmla="+- 8100 0 0"/>
              <a:gd name="G2" fmla="+- 2700 0 0"/>
              <a:gd name="G3" fmla="+- 9450 0 0"/>
              <a:gd name="G4" fmla="+- 21600 0 8100"/>
              <a:gd name="G5" fmla="+- 21600 0 9450"/>
              <a:gd name="G6" fmla="+- 5400 21600 0"/>
              <a:gd name="G7" fmla="*/ G6 1 2"/>
              <a:gd name="G8" fmla="+- 21600 0 5400"/>
              <a:gd name="G9" fmla="+- 21600 0 2700"/>
              <a:gd name="T0" fmla="*/ G0 w 21600"/>
              <a:gd name="T1" fmla="*/ G0 h 21600"/>
              <a:gd name="T2" fmla="*/ G8 w 21600"/>
              <a:gd name="T3" fmla="*/ G8 h 21600"/>
            </a:gdLst>
            <a:ahLst/>
            <a:cxnLst>
              <a:cxn ang="0">
                <a:pos x="r" y="vc"/>
              </a:cxn>
              <a:cxn ang="5400000">
                <a:pos x="hc" y="b"/>
              </a:cxn>
              <a:cxn ang="10800000">
                <a:pos x="l" y="vc"/>
              </a:cxn>
              <a:cxn ang="16200000">
                <a:pos x="hc" y="t"/>
              </a:cxn>
            </a:cxnLst>
            <a:rect l="T0" t="T1" r="T2" b="T3"/>
            <a:pathLst>
              <a:path w="21600" h="21600">
                <a:moveTo>
                  <a:pt x="5400" y="5400"/>
                </a:moveTo>
                <a:lnTo>
                  <a:pt x="9450" y="5400"/>
                </a:lnTo>
                <a:lnTo>
                  <a:pt x="9450" y="2700"/>
                </a:lnTo>
                <a:lnTo>
                  <a:pt x="8100" y="2700"/>
                </a:lnTo>
                <a:lnTo>
                  <a:pt x="10800" y="0"/>
                </a:lnTo>
                <a:lnTo>
                  <a:pt x="13500" y="2700"/>
                </a:lnTo>
                <a:lnTo>
                  <a:pt x="12150" y="2700"/>
                </a:lnTo>
                <a:lnTo>
                  <a:pt x="12150" y="5400"/>
                </a:lnTo>
                <a:lnTo>
                  <a:pt x="16200" y="5400"/>
                </a:lnTo>
                <a:lnTo>
                  <a:pt x="16200" y="9450"/>
                </a:lnTo>
                <a:lnTo>
                  <a:pt x="18900" y="9450"/>
                </a:lnTo>
                <a:lnTo>
                  <a:pt x="18900" y="8100"/>
                </a:lnTo>
                <a:lnTo>
                  <a:pt x="21600" y="10800"/>
                </a:lnTo>
                <a:lnTo>
                  <a:pt x="18900" y="13500"/>
                </a:lnTo>
                <a:lnTo>
                  <a:pt x="18900" y="12150"/>
                </a:lnTo>
                <a:lnTo>
                  <a:pt x="16200" y="12150"/>
                </a:lnTo>
                <a:lnTo>
                  <a:pt x="16200" y="16200"/>
                </a:lnTo>
                <a:lnTo>
                  <a:pt x="12150" y="16200"/>
                </a:lnTo>
                <a:lnTo>
                  <a:pt x="12150" y="18900"/>
                </a:lnTo>
                <a:lnTo>
                  <a:pt x="13500" y="18900"/>
                </a:lnTo>
                <a:lnTo>
                  <a:pt x="10800" y="21600"/>
                </a:lnTo>
                <a:lnTo>
                  <a:pt x="8100" y="18900"/>
                </a:lnTo>
                <a:lnTo>
                  <a:pt x="9450" y="18900"/>
                </a:lnTo>
                <a:lnTo>
                  <a:pt x="9450" y="16200"/>
                </a:lnTo>
                <a:lnTo>
                  <a:pt x="5400" y="16200"/>
                </a:lnTo>
                <a:lnTo>
                  <a:pt x="5400" y="12150"/>
                </a:lnTo>
                <a:lnTo>
                  <a:pt x="2700" y="12150"/>
                </a:lnTo>
                <a:lnTo>
                  <a:pt x="2700" y="13500"/>
                </a:lnTo>
                <a:lnTo>
                  <a:pt x="0" y="10800"/>
                </a:lnTo>
                <a:lnTo>
                  <a:pt x="2700" y="8100"/>
                </a:lnTo>
                <a:lnTo>
                  <a:pt x="2700" y="9450"/>
                </a:lnTo>
                <a:lnTo>
                  <a:pt x="5400" y="9450"/>
                </a:lnTo>
                <a:close/>
              </a:path>
            </a:pathLst>
          </a:cu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400"/>
              <a:t>人</a:t>
            </a:r>
          </a:p>
        </p:txBody>
      </p:sp>
      <p:sp>
        <p:nvSpPr>
          <p:cNvPr id="114693" name="Text Box 5"/>
          <p:cNvSpPr txBox="1">
            <a:spLocks noChangeArrowheads="1"/>
          </p:cNvSpPr>
          <p:nvPr/>
        </p:nvSpPr>
        <p:spPr bwMode="auto">
          <a:xfrm>
            <a:off x="1142999" y="4343400"/>
            <a:ext cx="61198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zh-CN" altLang="en-US" dirty="0"/>
              <a:t>4</a:t>
            </a:r>
            <a:r>
              <a:rPr lang="en-US" altLang="zh-CN" dirty="0"/>
              <a:t>S</a:t>
            </a:r>
          </a:p>
        </p:txBody>
      </p:sp>
      <p:sp>
        <p:nvSpPr>
          <p:cNvPr id="114694" name="Text Box 6"/>
          <p:cNvSpPr txBox="1">
            <a:spLocks noChangeArrowheads="1"/>
          </p:cNvSpPr>
          <p:nvPr/>
        </p:nvSpPr>
        <p:spPr bwMode="auto">
          <a:xfrm>
            <a:off x="1943100" y="3543300"/>
            <a:ext cx="51435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a:t>3E</a:t>
            </a:r>
          </a:p>
        </p:txBody>
      </p:sp>
      <p:sp>
        <p:nvSpPr>
          <p:cNvPr id="114695" name="Text Box 7"/>
          <p:cNvSpPr txBox="1">
            <a:spLocks noChangeArrowheads="1"/>
          </p:cNvSpPr>
          <p:nvPr/>
        </p:nvSpPr>
        <p:spPr bwMode="auto">
          <a:xfrm>
            <a:off x="1143000" y="2800350"/>
            <a:ext cx="8001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zh-CN" altLang="en-US" dirty="0"/>
              <a:t>2</a:t>
            </a:r>
            <a:r>
              <a:rPr lang="en-US" altLang="zh-CN" dirty="0"/>
              <a:t>N</a:t>
            </a:r>
          </a:p>
        </p:txBody>
      </p:sp>
      <p:sp>
        <p:nvSpPr>
          <p:cNvPr id="114696" name="Text Box 8"/>
          <p:cNvSpPr txBox="1">
            <a:spLocks noChangeArrowheads="1"/>
          </p:cNvSpPr>
          <p:nvPr/>
        </p:nvSpPr>
        <p:spPr bwMode="auto">
          <a:xfrm>
            <a:off x="285750" y="3543300"/>
            <a:ext cx="5715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a:t>1</a:t>
            </a:r>
            <a:r>
              <a:rPr lang="en-US" altLang="zh-CN"/>
              <a:t>W</a:t>
            </a:r>
          </a:p>
        </p:txBody>
      </p:sp>
      <p:sp>
        <p:nvSpPr>
          <p:cNvPr id="114698" name="Oval 10"/>
          <p:cNvSpPr>
            <a:spLocks noChangeArrowheads="1"/>
          </p:cNvSpPr>
          <p:nvPr/>
        </p:nvSpPr>
        <p:spPr bwMode="auto">
          <a:xfrm>
            <a:off x="4286250" y="514350"/>
            <a:ext cx="514350" cy="40005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500"/>
              <a:t>(1,1)</a:t>
            </a:r>
            <a:endParaRPr lang="zh-CN" altLang="en-US" sz="1500">
              <a:solidFill>
                <a:srgbClr val="FF0000"/>
              </a:solidFill>
            </a:endParaRPr>
          </a:p>
        </p:txBody>
      </p:sp>
      <p:sp>
        <p:nvSpPr>
          <p:cNvPr id="114700" name="Line 12"/>
          <p:cNvSpPr>
            <a:spLocks noChangeShapeType="1"/>
          </p:cNvSpPr>
          <p:nvPr/>
        </p:nvSpPr>
        <p:spPr bwMode="auto">
          <a:xfrm>
            <a:off x="4572000" y="914400"/>
            <a:ext cx="0" cy="400050"/>
          </a:xfrm>
          <a:prstGeom prst="line">
            <a:avLst/>
          </a:prstGeom>
          <a:noFill/>
          <a:ln w="38100">
            <a:solidFill>
              <a:srgbClr val="00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01" name="Text Box 13"/>
          <p:cNvSpPr txBox="1">
            <a:spLocks noChangeArrowheads="1"/>
          </p:cNvSpPr>
          <p:nvPr/>
        </p:nvSpPr>
        <p:spPr bwMode="auto">
          <a:xfrm>
            <a:off x="4629150" y="857250"/>
            <a:ext cx="514350" cy="323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500"/>
              <a:t>N3</a:t>
            </a:r>
          </a:p>
        </p:txBody>
      </p:sp>
      <p:sp>
        <p:nvSpPr>
          <p:cNvPr id="114702" name="Oval 14"/>
          <p:cNvSpPr>
            <a:spLocks noChangeArrowheads="1"/>
          </p:cNvSpPr>
          <p:nvPr/>
        </p:nvSpPr>
        <p:spPr bwMode="auto">
          <a:xfrm>
            <a:off x="4114800" y="1257300"/>
            <a:ext cx="971550" cy="40005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500"/>
              <a:t>(2,3) </a:t>
            </a:r>
            <a:r>
              <a:rPr lang="zh-CN" altLang="en-US" sz="1500">
                <a:solidFill>
                  <a:srgbClr val="FF0000"/>
                </a:solidFill>
              </a:rPr>
              <a:t>3</a:t>
            </a:r>
          </a:p>
        </p:txBody>
      </p:sp>
      <p:sp>
        <p:nvSpPr>
          <p:cNvPr id="114704" name="Oval 16"/>
          <p:cNvSpPr>
            <a:spLocks noChangeArrowheads="1"/>
          </p:cNvSpPr>
          <p:nvPr/>
        </p:nvSpPr>
        <p:spPr bwMode="auto">
          <a:xfrm>
            <a:off x="3429000" y="2000250"/>
            <a:ext cx="742950" cy="40005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500"/>
              <a:t>(2,4) </a:t>
            </a:r>
            <a:r>
              <a:rPr lang="zh-CN" altLang="en-US" sz="1500">
                <a:solidFill>
                  <a:srgbClr val="FF0000"/>
                </a:solidFill>
              </a:rPr>
              <a:t>4</a:t>
            </a:r>
          </a:p>
        </p:txBody>
      </p:sp>
      <p:sp>
        <p:nvSpPr>
          <p:cNvPr id="114706" name="Line 18"/>
          <p:cNvSpPr>
            <a:spLocks noChangeShapeType="1"/>
          </p:cNvSpPr>
          <p:nvPr/>
        </p:nvSpPr>
        <p:spPr bwMode="auto">
          <a:xfrm flipH="1">
            <a:off x="3829050" y="1657350"/>
            <a:ext cx="800100" cy="342900"/>
          </a:xfrm>
          <a:prstGeom prst="line">
            <a:avLst/>
          </a:prstGeom>
          <a:noFill/>
          <a:ln w="38100">
            <a:solidFill>
              <a:srgbClr val="00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07" name="Line 19"/>
          <p:cNvSpPr>
            <a:spLocks noChangeShapeType="1"/>
          </p:cNvSpPr>
          <p:nvPr/>
        </p:nvSpPr>
        <p:spPr bwMode="auto">
          <a:xfrm>
            <a:off x="4629150" y="1657350"/>
            <a:ext cx="914400" cy="342900"/>
          </a:xfrm>
          <a:prstGeom prst="line">
            <a:avLst/>
          </a:prstGeom>
          <a:noFill/>
          <a:ln w="38100">
            <a:solidFill>
              <a:srgbClr val="00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08" name="Text Box 20"/>
          <p:cNvSpPr txBox="1">
            <a:spLocks noChangeArrowheads="1"/>
          </p:cNvSpPr>
          <p:nvPr/>
        </p:nvSpPr>
        <p:spPr bwMode="auto">
          <a:xfrm>
            <a:off x="3771900" y="1600200"/>
            <a:ext cx="457200" cy="323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500"/>
              <a:t>N1</a:t>
            </a:r>
          </a:p>
        </p:txBody>
      </p:sp>
      <p:sp>
        <p:nvSpPr>
          <p:cNvPr id="114709" name="Text Box 21"/>
          <p:cNvSpPr txBox="1">
            <a:spLocks noChangeArrowheads="1"/>
          </p:cNvSpPr>
          <p:nvPr/>
        </p:nvSpPr>
        <p:spPr bwMode="auto">
          <a:xfrm>
            <a:off x="5086350" y="1600200"/>
            <a:ext cx="514350" cy="323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500"/>
              <a:t>S1</a:t>
            </a:r>
          </a:p>
        </p:txBody>
      </p:sp>
      <p:sp>
        <p:nvSpPr>
          <p:cNvPr id="114711" name="Oval 23"/>
          <p:cNvSpPr>
            <a:spLocks noChangeArrowheads="1"/>
          </p:cNvSpPr>
          <p:nvPr/>
        </p:nvSpPr>
        <p:spPr bwMode="auto">
          <a:xfrm>
            <a:off x="5143500" y="2000250"/>
            <a:ext cx="742950" cy="40005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500" dirty="0"/>
              <a:t>(2,2) </a:t>
            </a:r>
            <a:r>
              <a:rPr lang="zh-CN" altLang="en-US" sz="1500" dirty="0" smtClean="0">
                <a:solidFill>
                  <a:srgbClr val="FF0000"/>
                </a:solidFill>
              </a:rPr>
              <a:t>4</a:t>
            </a:r>
            <a:endParaRPr lang="zh-CN" altLang="en-US" sz="1500" dirty="0">
              <a:solidFill>
                <a:srgbClr val="FF0000"/>
              </a:solidFill>
            </a:endParaRPr>
          </a:p>
        </p:txBody>
      </p:sp>
      <p:sp>
        <p:nvSpPr>
          <p:cNvPr id="114712" name="Oval 24"/>
          <p:cNvSpPr>
            <a:spLocks noChangeArrowheads="1"/>
          </p:cNvSpPr>
          <p:nvPr/>
        </p:nvSpPr>
        <p:spPr bwMode="auto">
          <a:xfrm>
            <a:off x="2971800" y="2971800"/>
            <a:ext cx="742950" cy="40005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500" dirty="0"/>
              <a:t>(1,4) </a:t>
            </a:r>
            <a:r>
              <a:rPr lang="zh-CN" altLang="en-US" sz="1500" dirty="0" smtClean="0">
                <a:solidFill>
                  <a:srgbClr val="FF0000"/>
                </a:solidFill>
              </a:rPr>
              <a:t>5</a:t>
            </a:r>
            <a:endParaRPr lang="zh-CN" altLang="en-US" sz="1500" dirty="0">
              <a:solidFill>
                <a:srgbClr val="FF0000"/>
              </a:solidFill>
            </a:endParaRPr>
          </a:p>
        </p:txBody>
      </p:sp>
      <p:sp>
        <p:nvSpPr>
          <p:cNvPr id="114713" name="Oval 25"/>
          <p:cNvSpPr>
            <a:spLocks noChangeArrowheads="1"/>
          </p:cNvSpPr>
          <p:nvPr/>
        </p:nvSpPr>
        <p:spPr bwMode="auto">
          <a:xfrm>
            <a:off x="4000500" y="2971800"/>
            <a:ext cx="742950" cy="40005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500"/>
              <a:t>(3,4) </a:t>
            </a:r>
            <a:r>
              <a:rPr lang="zh-CN" altLang="en-US" sz="1500">
                <a:solidFill>
                  <a:srgbClr val="FF0000"/>
                </a:solidFill>
              </a:rPr>
              <a:t>5</a:t>
            </a:r>
          </a:p>
        </p:txBody>
      </p:sp>
      <p:sp>
        <p:nvSpPr>
          <p:cNvPr id="114714" name="Line 26"/>
          <p:cNvSpPr>
            <a:spLocks noChangeShapeType="1"/>
          </p:cNvSpPr>
          <p:nvPr/>
        </p:nvSpPr>
        <p:spPr bwMode="auto">
          <a:xfrm>
            <a:off x="3829050" y="2400300"/>
            <a:ext cx="571500" cy="571500"/>
          </a:xfrm>
          <a:prstGeom prst="line">
            <a:avLst/>
          </a:prstGeom>
          <a:noFill/>
          <a:ln w="38100">
            <a:solidFill>
              <a:srgbClr val="00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15" name="Line 27"/>
          <p:cNvSpPr>
            <a:spLocks noChangeShapeType="1"/>
          </p:cNvSpPr>
          <p:nvPr/>
        </p:nvSpPr>
        <p:spPr bwMode="auto">
          <a:xfrm flipH="1">
            <a:off x="3371850" y="2400300"/>
            <a:ext cx="400050" cy="571500"/>
          </a:xfrm>
          <a:prstGeom prst="line">
            <a:avLst/>
          </a:prstGeom>
          <a:noFill/>
          <a:ln w="38100">
            <a:solidFill>
              <a:srgbClr val="00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16" name="Text Box 28"/>
          <p:cNvSpPr txBox="1">
            <a:spLocks noChangeArrowheads="1"/>
          </p:cNvSpPr>
          <p:nvPr/>
        </p:nvSpPr>
        <p:spPr bwMode="auto">
          <a:xfrm>
            <a:off x="3143250" y="2457450"/>
            <a:ext cx="628650" cy="323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zh-CN" sz="1500" dirty="0"/>
              <a:t>W1</a:t>
            </a:r>
          </a:p>
        </p:txBody>
      </p:sp>
      <p:sp>
        <p:nvSpPr>
          <p:cNvPr id="114717" name="Text Box 29"/>
          <p:cNvSpPr txBox="1">
            <a:spLocks noChangeArrowheads="1"/>
          </p:cNvSpPr>
          <p:nvPr/>
        </p:nvSpPr>
        <p:spPr bwMode="auto">
          <a:xfrm>
            <a:off x="4114800" y="2457450"/>
            <a:ext cx="571500" cy="323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zh-CN" sz="1500" dirty="0"/>
              <a:t>E1</a:t>
            </a:r>
          </a:p>
        </p:txBody>
      </p:sp>
      <p:sp>
        <p:nvSpPr>
          <p:cNvPr id="114718" name="Oval 30"/>
          <p:cNvSpPr>
            <a:spLocks noChangeArrowheads="1"/>
          </p:cNvSpPr>
          <p:nvPr/>
        </p:nvSpPr>
        <p:spPr bwMode="auto">
          <a:xfrm>
            <a:off x="4972050" y="3028950"/>
            <a:ext cx="742950" cy="40005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500" dirty="0"/>
              <a:t>(3,2) </a:t>
            </a:r>
            <a:r>
              <a:rPr lang="zh-CN" altLang="en-US" sz="1500" dirty="0" smtClean="0">
                <a:solidFill>
                  <a:srgbClr val="FF0000"/>
                </a:solidFill>
              </a:rPr>
              <a:t>5</a:t>
            </a:r>
            <a:endParaRPr lang="zh-CN" altLang="en-US" sz="1500" dirty="0">
              <a:solidFill>
                <a:srgbClr val="FF0000"/>
              </a:solidFill>
            </a:endParaRPr>
          </a:p>
        </p:txBody>
      </p:sp>
      <p:sp>
        <p:nvSpPr>
          <p:cNvPr id="114719" name="Oval 31"/>
          <p:cNvSpPr>
            <a:spLocks noChangeArrowheads="1"/>
          </p:cNvSpPr>
          <p:nvPr/>
        </p:nvSpPr>
        <p:spPr bwMode="auto">
          <a:xfrm>
            <a:off x="5886450" y="3028950"/>
            <a:ext cx="742950" cy="40005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500" dirty="0" smtClean="0"/>
              <a:t>(3,</a:t>
            </a:r>
            <a:r>
              <a:rPr lang="zh-CN" altLang="en-US" sz="1500" dirty="0"/>
              <a:t>1</a:t>
            </a:r>
            <a:r>
              <a:rPr lang="zh-CN" altLang="en-US" sz="1500" dirty="0" smtClean="0"/>
              <a:t>) </a:t>
            </a:r>
            <a:r>
              <a:rPr lang="zh-CN" altLang="en-US" sz="1500" dirty="0" smtClean="0">
                <a:solidFill>
                  <a:srgbClr val="FF0000"/>
                </a:solidFill>
              </a:rPr>
              <a:t>6</a:t>
            </a:r>
            <a:endParaRPr lang="zh-CN" altLang="en-US" sz="1500" dirty="0">
              <a:solidFill>
                <a:srgbClr val="FF0000"/>
              </a:solidFill>
            </a:endParaRPr>
          </a:p>
        </p:txBody>
      </p:sp>
      <p:sp>
        <p:nvSpPr>
          <p:cNvPr id="114720" name="Line 32"/>
          <p:cNvSpPr>
            <a:spLocks noChangeShapeType="1"/>
          </p:cNvSpPr>
          <p:nvPr/>
        </p:nvSpPr>
        <p:spPr bwMode="auto">
          <a:xfrm>
            <a:off x="5657850" y="2400300"/>
            <a:ext cx="571500" cy="628650"/>
          </a:xfrm>
          <a:prstGeom prst="line">
            <a:avLst/>
          </a:prstGeom>
          <a:noFill/>
          <a:ln w="38100">
            <a:solidFill>
              <a:srgbClr val="00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21" name="Line 33"/>
          <p:cNvSpPr>
            <a:spLocks noChangeShapeType="1"/>
          </p:cNvSpPr>
          <p:nvPr/>
        </p:nvSpPr>
        <p:spPr bwMode="auto">
          <a:xfrm flipH="1">
            <a:off x="5314950" y="2400300"/>
            <a:ext cx="228600" cy="628650"/>
          </a:xfrm>
          <a:prstGeom prst="line">
            <a:avLst/>
          </a:prstGeom>
          <a:noFill/>
          <a:ln w="38100">
            <a:solidFill>
              <a:srgbClr val="00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22" name="Text Box 34"/>
          <p:cNvSpPr txBox="1">
            <a:spLocks noChangeArrowheads="1"/>
          </p:cNvSpPr>
          <p:nvPr/>
        </p:nvSpPr>
        <p:spPr bwMode="auto">
          <a:xfrm>
            <a:off x="5029200" y="2514600"/>
            <a:ext cx="514350" cy="323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zh-CN" sz="1500" dirty="0"/>
              <a:t>E1</a:t>
            </a:r>
          </a:p>
        </p:txBody>
      </p:sp>
      <p:sp>
        <p:nvSpPr>
          <p:cNvPr id="114723" name="Text Box 35"/>
          <p:cNvSpPr txBox="1">
            <a:spLocks noChangeArrowheads="1"/>
          </p:cNvSpPr>
          <p:nvPr/>
        </p:nvSpPr>
        <p:spPr bwMode="auto">
          <a:xfrm>
            <a:off x="6000750" y="2457450"/>
            <a:ext cx="628650" cy="323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zh-CN" sz="1500" dirty="0"/>
              <a:t>S2</a:t>
            </a:r>
          </a:p>
        </p:txBody>
      </p:sp>
      <p:sp>
        <p:nvSpPr>
          <p:cNvPr id="114724" name="Oval 36"/>
          <p:cNvSpPr>
            <a:spLocks noChangeArrowheads="1"/>
          </p:cNvSpPr>
          <p:nvPr/>
        </p:nvSpPr>
        <p:spPr bwMode="auto">
          <a:xfrm>
            <a:off x="4057650" y="4057650"/>
            <a:ext cx="742950" cy="40005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500" dirty="0"/>
              <a:t>(3,3) </a:t>
            </a:r>
            <a:r>
              <a:rPr lang="zh-CN" altLang="en-US" sz="1500" dirty="0" smtClean="0">
                <a:solidFill>
                  <a:srgbClr val="FF0000"/>
                </a:solidFill>
              </a:rPr>
              <a:t>6</a:t>
            </a:r>
            <a:endParaRPr lang="zh-CN" altLang="en-US" sz="1500" dirty="0">
              <a:solidFill>
                <a:srgbClr val="FF0000"/>
              </a:solidFill>
            </a:endParaRPr>
          </a:p>
        </p:txBody>
      </p:sp>
      <p:sp>
        <p:nvSpPr>
          <p:cNvPr id="114725" name="Oval 37"/>
          <p:cNvSpPr>
            <a:spLocks noChangeArrowheads="1"/>
          </p:cNvSpPr>
          <p:nvPr/>
        </p:nvSpPr>
        <p:spPr bwMode="auto">
          <a:xfrm>
            <a:off x="3200400" y="4057650"/>
            <a:ext cx="742950" cy="40005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500"/>
              <a:t>(4,4) </a:t>
            </a:r>
            <a:r>
              <a:rPr lang="zh-CN" altLang="en-US" sz="1500">
                <a:solidFill>
                  <a:srgbClr val="FF0000"/>
                </a:solidFill>
              </a:rPr>
              <a:t>6</a:t>
            </a:r>
          </a:p>
        </p:txBody>
      </p:sp>
      <p:sp>
        <p:nvSpPr>
          <p:cNvPr id="114726" name="Line 38"/>
          <p:cNvSpPr>
            <a:spLocks noChangeShapeType="1"/>
          </p:cNvSpPr>
          <p:nvPr/>
        </p:nvSpPr>
        <p:spPr bwMode="auto">
          <a:xfrm flipH="1">
            <a:off x="4400550" y="3371850"/>
            <a:ext cx="57150" cy="685800"/>
          </a:xfrm>
          <a:prstGeom prst="line">
            <a:avLst/>
          </a:prstGeom>
          <a:noFill/>
          <a:ln w="38100">
            <a:solidFill>
              <a:srgbClr val="00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27" name="Line 39"/>
          <p:cNvSpPr>
            <a:spLocks noChangeShapeType="1"/>
          </p:cNvSpPr>
          <p:nvPr/>
        </p:nvSpPr>
        <p:spPr bwMode="auto">
          <a:xfrm flipH="1">
            <a:off x="3600450" y="3371850"/>
            <a:ext cx="800100" cy="685800"/>
          </a:xfrm>
          <a:prstGeom prst="line">
            <a:avLst/>
          </a:prstGeom>
          <a:noFill/>
          <a:ln w="38100">
            <a:solidFill>
              <a:srgbClr val="00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28" name="Text Box 40"/>
          <p:cNvSpPr txBox="1">
            <a:spLocks noChangeArrowheads="1"/>
          </p:cNvSpPr>
          <p:nvPr/>
        </p:nvSpPr>
        <p:spPr bwMode="auto">
          <a:xfrm>
            <a:off x="3600450" y="3486150"/>
            <a:ext cx="457200" cy="323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500"/>
              <a:t>E1</a:t>
            </a:r>
          </a:p>
        </p:txBody>
      </p:sp>
      <p:sp>
        <p:nvSpPr>
          <p:cNvPr id="114729" name="Text Box 41"/>
          <p:cNvSpPr txBox="1">
            <a:spLocks noChangeArrowheads="1"/>
          </p:cNvSpPr>
          <p:nvPr/>
        </p:nvSpPr>
        <p:spPr bwMode="auto">
          <a:xfrm>
            <a:off x="4057650" y="3600450"/>
            <a:ext cx="628650" cy="323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zh-CN" sz="1500" dirty="0"/>
              <a:t>S1</a:t>
            </a:r>
          </a:p>
        </p:txBody>
      </p:sp>
      <p:sp>
        <p:nvSpPr>
          <p:cNvPr id="114734" name="Text Box 46"/>
          <p:cNvSpPr txBox="1">
            <a:spLocks noChangeArrowheads="1"/>
          </p:cNvSpPr>
          <p:nvPr/>
        </p:nvSpPr>
        <p:spPr bwMode="auto">
          <a:xfrm>
            <a:off x="5143500" y="3486150"/>
            <a:ext cx="342900" cy="323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500">
                <a:solidFill>
                  <a:srgbClr val="FF0000"/>
                </a:solidFill>
              </a:rPr>
              <a:t>X</a:t>
            </a:r>
          </a:p>
        </p:txBody>
      </p:sp>
      <p:sp>
        <p:nvSpPr>
          <p:cNvPr id="114736" name="AutoShape 48"/>
          <p:cNvSpPr>
            <a:spLocks noChangeArrowheads="1"/>
          </p:cNvSpPr>
          <p:nvPr/>
        </p:nvSpPr>
        <p:spPr bwMode="auto">
          <a:xfrm>
            <a:off x="3257550" y="4572000"/>
            <a:ext cx="571500" cy="285750"/>
          </a:xfrm>
          <a:prstGeom prst="upArrow">
            <a:avLst>
              <a:gd name="adj1" fmla="val 50000"/>
              <a:gd name="adj2" fmla="val 250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p>
        </p:txBody>
      </p:sp>
      <p:sp>
        <p:nvSpPr>
          <p:cNvPr id="114737" name="Text Box 49"/>
          <p:cNvSpPr txBox="1">
            <a:spLocks noChangeArrowheads="1"/>
          </p:cNvSpPr>
          <p:nvPr/>
        </p:nvSpPr>
        <p:spPr bwMode="auto">
          <a:xfrm>
            <a:off x="2857500" y="3314700"/>
            <a:ext cx="28575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dirty="0">
                <a:solidFill>
                  <a:srgbClr val="FF0000"/>
                </a:solidFill>
              </a:rPr>
              <a:t>X</a:t>
            </a:r>
          </a:p>
        </p:txBody>
      </p:sp>
      <p:sp>
        <p:nvSpPr>
          <p:cNvPr id="114738" name="Line 50"/>
          <p:cNvSpPr>
            <a:spLocks noChangeShapeType="1"/>
          </p:cNvSpPr>
          <p:nvPr/>
        </p:nvSpPr>
        <p:spPr bwMode="auto">
          <a:xfrm flipH="1">
            <a:off x="1754981" y="844154"/>
            <a:ext cx="323850" cy="0"/>
          </a:xfrm>
          <a:prstGeom prst="line">
            <a:avLst/>
          </a:prstGeom>
          <a:noFill/>
          <a:ln w="76200">
            <a:solidFill>
              <a:srgbClr val="FF0000"/>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39" name="Line 51"/>
          <p:cNvSpPr>
            <a:spLocks noChangeShapeType="1"/>
          </p:cNvSpPr>
          <p:nvPr/>
        </p:nvSpPr>
        <p:spPr bwMode="auto">
          <a:xfrm flipH="1">
            <a:off x="1322785" y="844154"/>
            <a:ext cx="432197" cy="0"/>
          </a:xfrm>
          <a:prstGeom prst="line">
            <a:avLst/>
          </a:prstGeom>
          <a:noFill/>
          <a:ln w="76200">
            <a:solidFill>
              <a:srgbClr val="FF0000"/>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40" name="Line 52"/>
          <p:cNvSpPr>
            <a:spLocks noChangeShapeType="1"/>
          </p:cNvSpPr>
          <p:nvPr/>
        </p:nvSpPr>
        <p:spPr bwMode="auto">
          <a:xfrm flipH="1">
            <a:off x="1322785" y="844154"/>
            <a:ext cx="0" cy="431006"/>
          </a:xfrm>
          <a:prstGeom prst="line">
            <a:avLst/>
          </a:prstGeom>
          <a:noFill/>
          <a:ln w="76200">
            <a:solidFill>
              <a:srgbClr val="FF0000"/>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41" name="Line 53"/>
          <p:cNvSpPr>
            <a:spLocks noChangeShapeType="1"/>
          </p:cNvSpPr>
          <p:nvPr/>
        </p:nvSpPr>
        <p:spPr bwMode="auto">
          <a:xfrm flipH="1">
            <a:off x="998935" y="1329929"/>
            <a:ext cx="0" cy="809625"/>
          </a:xfrm>
          <a:prstGeom prst="line">
            <a:avLst/>
          </a:prstGeom>
          <a:noFill/>
          <a:ln w="76200">
            <a:solidFill>
              <a:srgbClr val="FF0000"/>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42" name="Line 54"/>
          <p:cNvSpPr>
            <a:spLocks noChangeShapeType="1"/>
          </p:cNvSpPr>
          <p:nvPr/>
        </p:nvSpPr>
        <p:spPr bwMode="auto">
          <a:xfrm flipH="1">
            <a:off x="944166" y="1275160"/>
            <a:ext cx="378619" cy="0"/>
          </a:xfrm>
          <a:prstGeom prst="line">
            <a:avLst/>
          </a:prstGeom>
          <a:noFill/>
          <a:ln w="76200">
            <a:solidFill>
              <a:srgbClr val="FF0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 name="Oval 40"/>
          <p:cNvSpPr>
            <a:spLocks noChangeArrowheads="1"/>
          </p:cNvSpPr>
          <p:nvPr/>
        </p:nvSpPr>
        <p:spPr bwMode="auto">
          <a:xfrm>
            <a:off x="843269" y="2072877"/>
            <a:ext cx="161925" cy="161925"/>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5" name="Oval 41"/>
          <p:cNvSpPr>
            <a:spLocks noChangeArrowheads="1"/>
          </p:cNvSpPr>
          <p:nvPr/>
        </p:nvSpPr>
        <p:spPr bwMode="auto">
          <a:xfrm>
            <a:off x="1221888" y="1208483"/>
            <a:ext cx="161925" cy="161925"/>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 name="Oval 42"/>
          <p:cNvSpPr>
            <a:spLocks noChangeArrowheads="1"/>
          </p:cNvSpPr>
          <p:nvPr/>
        </p:nvSpPr>
        <p:spPr bwMode="auto">
          <a:xfrm>
            <a:off x="1221888" y="776287"/>
            <a:ext cx="161925" cy="161925"/>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 name="Oval 43"/>
          <p:cNvSpPr>
            <a:spLocks noChangeArrowheads="1"/>
          </p:cNvSpPr>
          <p:nvPr/>
        </p:nvSpPr>
        <p:spPr bwMode="auto">
          <a:xfrm>
            <a:off x="898038" y="776287"/>
            <a:ext cx="161925" cy="161925"/>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 name="Oval 44"/>
          <p:cNvSpPr>
            <a:spLocks noChangeArrowheads="1"/>
          </p:cNvSpPr>
          <p:nvPr/>
        </p:nvSpPr>
        <p:spPr bwMode="auto">
          <a:xfrm>
            <a:off x="1654084" y="776287"/>
            <a:ext cx="161925" cy="161925"/>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 name="Oval 45"/>
          <p:cNvSpPr>
            <a:spLocks noChangeArrowheads="1"/>
          </p:cNvSpPr>
          <p:nvPr/>
        </p:nvSpPr>
        <p:spPr bwMode="auto">
          <a:xfrm>
            <a:off x="1977934" y="776287"/>
            <a:ext cx="161925" cy="161925"/>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 name="Oval 46"/>
          <p:cNvSpPr>
            <a:spLocks noChangeArrowheads="1"/>
          </p:cNvSpPr>
          <p:nvPr/>
        </p:nvSpPr>
        <p:spPr bwMode="auto">
          <a:xfrm>
            <a:off x="1221888" y="1640681"/>
            <a:ext cx="161925" cy="161925"/>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 name="Oval 47"/>
          <p:cNvSpPr>
            <a:spLocks noChangeArrowheads="1"/>
          </p:cNvSpPr>
          <p:nvPr/>
        </p:nvSpPr>
        <p:spPr bwMode="auto">
          <a:xfrm>
            <a:off x="1654084" y="2072877"/>
            <a:ext cx="161925" cy="161925"/>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 name="Oval 48"/>
          <p:cNvSpPr>
            <a:spLocks noChangeArrowheads="1"/>
          </p:cNvSpPr>
          <p:nvPr/>
        </p:nvSpPr>
        <p:spPr bwMode="auto">
          <a:xfrm>
            <a:off x="1654084" y="1640681"/>
            <a:ext cx="161925" cy="161925"/>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 name="Oval 49"/>
          <p:cNvSpPr>
            <a:spLocks noChangeArrowheads="1"/>
          </p:cNvSpPr>
          <p:nvPr/>
        </p:nvSpPr>
        <p:spPr bwMode="auto">
          <a:xfrm>
            <a:off x="1654084" y="1208483"/>
            <a:ext cx="161925" cy="161925"/>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79554026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1469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14700"/>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14701"/>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114702"/>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2" presetClass="entr" presetSubtype="8" fill="hold" grpId="0" nodeType="clickEffect">
                                  <p:stCondLst>
                                    <p:cond delay="0"/>
                                  </p:stCondLst>
                                  <p:childTnLst>
                                    <p:set>
                                      <p:cBhvr>
                                        <p:cTn id="22" dur="1" fill="hold">
                                          <p:stCondLst>
                                            <p:cond delay="0"/>
                                          </p:stCondLst>
                                        </p:cTn>
                                        <p:tgtEl>
                                          <p:spTgt spid="114706"/>
                                        </p:tgtEl>
                                        <p:attrNameLst>
                                          <p:attrName>style.visibility</p:attrName>
                                        </p:attrNameLst>
                                      </p:cBhvr>
                                      <p:to>
                                        <p:strVal val="visible"/>
                                      </p:to>
                                    </p:set>
                                    <p:anim calcmode="lin" valueType="num">
                                      <p:cBhvr additive="base">
                                        <p:cTn id="23" dur="500" fill="hold"/>
                                        <p:tgtEl>
                                          <p:spTgt spid="114706"/>
                                        </p:tgtEl>
                                        <p:attrNameLst>
                                          <p:attrName>ppt_x</p:attrName>
                                        </p:attrNameLst>
                                      </p:cBhvr>
                                      <p:tavLst>
                                        <p:tav tm="0">
                                          <p:val>
                                            <p:strVal val="0-#ppt_w/2"/>
                                          </p:val>
                                        </p:tav>
                                        <p:tav tm="100000">
                                          <p:val>
                                            <p:strVal val="#ppt_x"/>
                                          </p:val>
                                        </p:tav>
                                      </p:tavLst>
                                    </p:anim>
                                    <p:anim calcmode="lin" valueType="num">
                                      <p:cBhvr additive="base">
                                        <p:cTn id="24" dur="500" fill="hold"/>
                                        <p:tgtEl>
                                          <p:spTgt spid="114706"/>
                                        </p:tgtEl>
                                        <p:attrNameLst>
                                          <p:attrName>ppt_y</p:attrName>
                                        </p:attrNameLst>
                                      </p:cBhvr>
                                      <p:tavLst>
                                        <p:tav tm="0">
                                          <p:val>
                                            <p:strVal val="#ppt_y"/>
                                          </p:val>
                                        </p:tav>
                                        <p:tav tm="100000">
                                          <p:val>
                                            <p:strVal val="#ppt_y"/>
                                          </p:val>
                                        </p:tav>
                                      </p:tavLst>
                                    </p:anim>
                                  </p:childTnLst>
                                </p:cTn>
                              </p:par>
                            </p:childTnLst>
                          </p:cTn>
                        </p:par>
                      </p:childTnLst>
                    </p:cTn>
                  </p:par>
                  <p:par>
                    <p:cTn id="25" fill="hold" nodeType="clickPar">
                      <p:stCondLst>
                        <p:cond delay="indefinite"/>
                      </p:stCondLst>
                      <p:childTnLst>
                        <p:par>
                          <p:cTn id="26" fill="hold" nodeType="withGroup">
                            <p:stCondLst>
                              <p:cond delay="0"/>
                            </p:stCondLst>
                            <p:childTnLst>
                              <p:par>
                                <p:cTn id="27" presetID="2" presetClass="entr" presetSubtype="8" fill="hold" grpId="0" nodeType="clickEffect">
                                  <p:stCondLst>
                                    <p:cond delay="0"/>
                                  </p:stCondLst>
                                  <p:childTnLst>
                                    <p:set>
                                      <p:cBhvr>
                                        <p:cTn id="28" dur="1" fill="hold">
                                          <p:stCondLst>
                                            <p:cond delay="0"/>
                                          </p:stCondLst>
                                        </p:cTn>
                                        <p:tgtEl>
                                          <p:spTgt spid="114708"/>
                                        </p:tgtEl>
                                        <p:attrNameLst>
                                          <p:attrName>style.visibility</p:attrName>
                                        </p:attrNameLst>
                                      </p:cBhvr>
                                      <p:to>
                                        <p:strVal val="visible"/>
                                      </p:to>
                                    </p:set>
                                    <p:anim calcmode="lin" valueType="num">
                                      <p:cBhvr additive="base">
                                        <p:cTn id="29" dur="500" fill="hold"/>
                                        <p:tgtEl>
                                          <p:spTgt spid="114708"/>
                                        </p:tgtEl>
                                        <p:attrNameLst>
                                          <p:attrName>ppt_x</p:attrName>
                                        </p:attrNameLst>
                                      </p:cBhvr>
                                      <p:tavLst>
                                        <p:tav tm="0">
                                          <p:val>
                                            <p:strVal val="0-#ppt_w/2"/>
                                          </p:val>
                                        </p:tav>
                                        <p:tav tm="100000">
                                          <p:val>
                                            <p:strVal val="#ppt_x"/>
                                          </p:val>
                                        </p:tav>
                                      </p:tavLst>
                                    </p:anim>
                                    <p:anim calcmode="lin" valueType="num">
                                      <p:cBhvr additive="base">
                                        <p:cTn id="30" dur="500" fill="hold"/>
                                        <p:tgtEl>
                                          <p:spTgt spid="114708"/>
                                        </p:tgtEl>
                                        <p:attrNameLst>
                                          <p:attrName>ppt_y</p:attrName>
                                        </p:attrNameLst>
                                      </p:cBhvr>
                                      <p:tavLst>
                                        <p:tav tm="0">
                                          <p:val>
                                            <p:strVal val="#ppt_y"/>
                                          </p:val>
                                        </p:tav>
                                        <p:tav tm="100000">
                                          <p:val>
                                            <p:strVal val="#ppt_y"/>
                                          </p:val>
                                        </p:tav>
                                      </p:tavLst>
                                    </p:anim>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114704"/>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2" presetClass="entr" presetSubtype="8" fill="hold" grpId="0" nodeType="clickEffect">
                                  <p:stCondLst>
                                    <p:cond delay="0"/>
                                  </p:stCondLst>
                                  <p:childTnLst>
                                    <p:set>
                                      <p:cBhvr>
                                        <p:cTn id="38" dur="1" fill="hold">
                                          <p:stCondLst>
                                            <p:cond delay="0"/>
                                          </p:stCondLst>
                                        </p:cTn>
                                        <p:tgtEl>
                                          <p:spTgt spid="114707"/>
                                        </p:tgtEl>
                                        <p:attrNameLst>
                                          <p:attrName>style.visibility</p:attrName>
                                        </p:attrNameLst>
                                      </p:cBhvr>
                                      <p:to>
                                        <p:strVal val="visible"/>
                                      </p:to>
                                    </p:set>
                                    <p:anim calcmode="lin" valueType="num">
                                      <p:cBhvr additive="base">
                                        <p:cTn id="39" dur="500" fill="hold"/>
                                        <p:tgtEl>
                                          <p:spTgt spid="114707"/>
                                        </p:tgtEl>
                                        <p:attrNameLst>
                                          <p:attrName>ppt_x</p:attrName>
                                        </p:attrNameLst>
                                      </p:cBhvr>
                                      <p:tavLst>
                                        <p:tav tm="0">
                                          <p:val>
                                            <p:strVal val="0-#ppt_w/2"/>
                                          </p:val>
                                        </p:tav>
                                        <p:tav tm="100000">
                                          <p:val>
                                            <p:strVal val="#ppt_x"/>
                                          </p:val>
                                        </p:tav>
                                      </p:tavLst>
                                    </p:anim>
                                    <p:anim calcmode="lin" valueType="num">
                                      <p:cBhvr additive="base">
                                        <p:cTn id="40" dur="500" fill="hold"/>
                                        <p:tgtEl>
                                          <p:spTgt spid="114707"/>
                                        </p:tgtEl>
                                        <p:attrNameLst>
                                          <p:attrName>ppt_y</p:attrName>
                                        </p:attrNameLst>
                                      </p:cBhvr>
                                      <p:tavLst>
                                        <p:tav tm="0">
                                          <p:val>
                                            <p:strVal val="#ppt_y"/>
                                          </p:val>
                                        </p:tav>
                                        <p:tav tm="100000">
                                          <p:val>
                                            <p:strVal val="#ppt_y"/>
                                          </p:val>
                                        </p:tav>
                                      </p:tavLst>
                                    </p:anim>
                                  </p:childTnLst>
                                </p:cTn>
                              </p:par>
                            </p:childTnLst>
                          </p:cTn>
                        </p:par>
                      </p:childTnLst>
                    </p:cTn>
                  </p:par>
                  <p:par>
                    <p:cTn id="41" fill="hold" nodeType="clickPar">
                      <p:stCondLst>
                        <p:cond delay="indefinite"/>
                      </p:stCondLst>
                      <p:childTnLst>
                        <p:par>
                          <p:cTn id="42" fill="hold" nodeType="withGroup">
                            <p:stCondLst>
                              <p:cond delay="0"/>
                            </p:stCondLst>
                            <p:childTnLst>
                              <p:par>
                                <p:cTn id="43" presetID="2" presetClass="entr" presetSubtype="8" fill="hold" grpId="0" nodeType="clickEffect">
                                  <p:stCondLst>
                                    <p:cond delay="0"/>
                                  </p:stCondLst>
                                  <p:childTnLst>
                                    <p:set>
                                      <p:cBhvr>
                                        <p:cTn id="44" dur="1" fill="hold">
                                          <p:stCondLst>
                                            <p:cond delay="0"/>
                                          </p:stCondLst>
                                        </p:cTn>
                                        <p:tgtEl>
                                          <p:spTgt spid="114709"/>
                                        </p:tgtEl>
                                        <p:attrNameLst>
                                          <p:attrName>style.visibility</p:attrName>
                                        </p:attrNameLst>
                                      </p:cBhvr>
                                      <p:to>
                                        <p:strVal val="visible"/>
                                      </p:to>
                                    </p:set>
                                    <p:anim calcmode="lin" valueType="num">
                                      <p:cBhvr additive="base">
                                        <p:cTn id="45" dur="500" fill="hold"/>
                                        <p:tgtEl>
                                          <p:spTgt spid="114709"/>
                                        </p:tgtEl>
                                        <p:attrNameLst>
                                          <p:attrName>ppt_x</p:attrName>
                                        </p:attrNameLst>
                                      </p:cBhvr>
                                      <p:tavLst>
                                        <p:tav tm="0">
                                          <p:val>
                                            <p:strVal val="0-#ppt_w/2"/>
                                          </p:val>
                                        </p:tav>
                                        <p:tav tm="100000">
                                          <p:val>
                                            <p:strVal val="#ppt_x"/>
                                          </p:val>
                                        </p:tav>
                                      </p:tavLst>
                                    </p:anim>
                                    <p:anim calcmode="lin" valueType="num">
                                      <p:cBhvr additive="base">
                                        <p:cTn id="46" dur="500" fill="hold"/>
                                        <p:tgtEl>
                                          <p:spTgt spid="114709"/>
                                        </p:tgtEl>
                                        <p:attrNameLst>
                                          <p:attrName>ppt_y</p:attrName>
                                        </p:attrNameLst>
                                      </p:cBhvr>
                                      <p:tavLst>
                                        <p:tav tm="0">
                                          <p:val>
                                            <p:strVal val="#ppt_y"/>
                                          </p:val>
                                        </p:tav>
                                        <p:tav tm="100000">
                                          <p:val>
                                            <p:strVal val="#ppt_y"/>
                                          </p:val>
                                        </p:tav>
                                      </p:tavLst>
                                    </p:anim>
                                  </p:childTnLst>
                                </p:cTn>
                              </p:par>
                            </p:childTnLst>
                          </p:cTn>
                        </p:par>
                      </p:childTnLst>
                    </p:cTn>
                  </p:par>
                  <p:par>
                    <p:cTn id="47" fill="hold" nodeType="clickPar">
                      <p:stCondLst>
                        <p:cond delay="indefinite"/>
                      </p:stCondLst>
                      <p:childTnLst>
                        <p:par>
                          <p:cTn id="48" fill="hold" nodeType="withGroup">
                            <p:stCondLst>
                              <p:cond delay="0"/>
                            </p:stCondLst>
                            <p:childTnLst>
                              <p:par>
                                <p:cTn id="49" presetID="2" presetClass="entr" presetSubtype="8" fill="hold" grpId="0" nodeType="clickEffect">
                                  <p:stCondLst>
                                    <p:cond delay="0"/>
                                  </p:stCondLst>
                                  <p:childTnLst>
                                    <p:set>
                                      <p:cBhvr>
                                        <p:cTn id="50" dur="1" fill="hold">
                                          <p:stCondLst>
                                            <p:cond delay="0"/>
                                          </p:stCondLst>
                                        </p:cTn>
                                        <p:tgtEl>
                                          <p:spTgt spid="114711"/>
                                        </p:tgtEl>
                                        <p:attrNameLst>
                                          <p:attrName>style.visibility</p:attrName>
                                        </p:attrNameLst>
                                      </p:cBhvr>
                                      <p:to>
                                        <p:strVal val="visible"/>
                                      </p:to>
                                    </p:set>
                                    <p:anim calcmode="lin" valueType="num">
                                      <p:cBhvr additive="base">
                                        <p:cTn id="51" dur="500" fill="hold"/>
                                        <p:tgtEl>
                                          <p:spTgt spid="114711"/>
                                        </p:tgtEl>
                                        <p:attrNameLst>
                                          <p:attrName>ppt_x</p:attrName>
                                        </p:attrNameLst>
                                      </p:cBhvr>
                                      <p:tavLst>
                                        <p:tav tm="0">
                                          <p:val>
                                            <p:strVal val="0-#ppt_w/2"/>
                                          </p:val>
                                        </p:tav>
                                        <p:tav tm="100000">
                                          <p:val>
                                            <p:strVal val="#ppt_x"/>
                                          </p:val>
                                        </p:tav>
                                      </p:tavLst>
                                    </p:anim>
                                    <p:anim calcmode="lin" valueType="num">
                                      <p:cBhvr additive="base">
                                        <p:cTn id="52" dur="500" fill="hold"/>
                                        <p:tgtEl>
                                          <p:spTgt spid="114711"/>
                                        </p:tgtEl>
                                        <p:attrNameLst>
                                          <p:attrName>ppt_y</p:attrName>
                                        </p:attrNameLst>
                                      </p:cBhvr>
                                      <p:tavLst>
                                        <p:tav tm="0">
                                          <p:val>
                                            <p:strVal val="#ppt_y"/>
                                          </p:val>
                                        </p:tav>
                                        <p:tav tm="100000">
                                          <p:val>
                                            <p:strVal val="#ppt_y"/>
                                          </p:val>
                                        </p:tav>
                                      </p:tavLst>
                                    </p:anim>
                                  </p:childTnLst>
                                </p:cTn>
                              </p:par>
                            </p:childTnLst>
                          </p:cTn>
                        </p:par>
                      </p:childTnLst>
                    </p:cTn>
                  </p:par>
                  <p:par>
                    <p:cTn id="53" fill="hold" nodeType="clickPar">
                      <p:stCondLst>
                        <p:cond delay="indefinite"/>
                      </p:stCondLst>
                      <p:childTnLst>
                        <p:par>
                          <p:cTn id="54" fill="hold" nodeType="withGroup">
                            <p:stCondLst>
                              <p:cond delay="0"/>
                            </p:stCondLst>
                            <p:childTnLst>
                              <p:par>
                                <p:cTn id="55" presetID="2" presetClass="entr" presetSubtype="8" fill="hold" grpId="0" nodeType="clickEffect">
                                  <p:stCondLst>
                                    <p:cond delay="0"/>
                                  </p:stCondLst>
                                  <p:childTnLst>
                                    <p:set>
                                      <p:cBhvr>
                                        <p:cTn id="56" dur="1" fill="hold">
                                          <p:stCondLst>
                                            <p:cond delay="0"/>
                                          </p:stCondLst>
                                        </p:cTn>
                                        <p:tgtEl>
                                          <p:spTgt spid="114715"/>
                                        </p:tgtEl>
                                        <p:attrNameLst>
                                          <p:attrName>style.visibility</p:attrName>
                                        </p:attrNameLst>
                                      </p:cBhvr>
                                      <p:to>
                                        <p:strVal val="visible"/>
                                      </p:to>
                                    </p:set>
                                    <p:anim calcmode="lin" valueType="num">
                                      <p:cBhvr additive="base">
                                        <p:cTn id="57" dur="500" fill="hold"/>
                                        <p:tgtEl>
                                          <p:spTgt spid="114715"/>
                                        </p:tgtEl>
                                        <p:attrNameLst>
                                          <p:attrName>ppt_x</p:attrName>
                                        </p:attrNameLst>
                                      </p:cBhvr>
                                      <p:tavLst>
                                        <p:tav tm="0">
                                          <p:val>
                                            <p:strVal val="0-#ppt_w/2"/>
                                          </p:val>
                                        </p:tav>
                                        <p:tav tm="100000">
                                          <p:val>
                                            <p:strVal val="#ppt_x"/>
                                          </p:val>
                                        </p:tav>
                                      </p:tavLst>
                                    </p:anim>
                                    <p:anim calcmode="lin" valueType="num">
                                      <p:cBhvr additive="base">
                                        <p:cTn id="58" dur="500" fill="hold"/>
                                        <p:tgtEl>
                                          <p:spTgt spid="114715"/>
                                        </p:tgtEl>
                                        <p:attrNameLst>
                                          <p:attrName>ppt_y</p:attrName>
                                        </p:attrNameLst>
                                      </p:cBhvr>
                                      <p:tavLst>
                                        <p:tav tm="0">
                                          <p:val>
                                            <p:strVal val="#ppt_y"/>
                                          </p:val>
                                        </p:tav>
                                        <p:tav tm="100000">
                                          <p:val>
                                            <p:strVal val="#ppt_y"/>
                                          </p:val>
                                        </p:tav>
                                      </p:tavLst>
                                    </p:anim>
                                  </p:childTnLst>
                                </p:cTn>
                              </p:par>
                            </p:childTnLst>
                          </p:cTn>
                        </p:par>
                      </p:childTnLst>
                    </p:cTn>
                  </p:par>
                  <p:par>
                    <p:cTn id="59" fill="hold" nodeType="clickPar">
                      <p:stCondLst>
                        <p:cond delay="indefinite"/>
                      </p:stCondLst>
                      <p:childTnLst>
                        <p:par>
                          <p:cTn id="60" fill="hold" nodeType="withGroup">
                            <p:stCondLst>
                              <p:cond delay="0"/>
                            </p:stCondLst>
                            <p:childTnLst>
                              <p:par>
                                <p:cTn id="61" presetID="2" presetClass="entr" presetSubtype="8" fill="hold" grpId="0" nodeType="clickEffect">
                                  <p:stCondLst>
                                    <p:cond delay="0"/>
                                  </p:stCondLst>
                                  <p:childTnLst>
                                    <p:set>
                                      <p:cBhvr>
                                        <p:cTn id="62" dur="1" fill="hold">
                                          <p:stCondLst>
                                            <p:cond delay="0"/>
                                          </p:stCondLst>
                                        </p:cTn>
                                        <p:tgtEl>
                                          <p:spTgt spid="114716"/>
                                        </p:tgtEl>
                                        <p:attrNameLst>
                                          <p:attrName>style.visibility</p:attrName>
                                        </p:attrNameLst>
                                      </p:cBhvr>
                                      <p:to>
                                        <p:strVal val="visible"/>
                                      </p:to>
                                    </p:set>
                                    <p:anim calcmode="lin" valueType="num">
                                      <p:cBhvr additive="base">
                                        <p:cTn id="63" dur="500" fill="hold"/>
                                        <p:tgtEl>
                                          <p:spTgt spid="114716"/>
                                        </p:tgtEl>
                                        <p:attrNameLst>
                                          <p:attrName>ppt_x</p:attrName>
                                        </p:attrNameLst>
                                      </p:cBhvr>
                                      <p:tavLst>
                                        <p:tav tm="0">
                                          <p:val>
                                            <p:strVal val="0-#ppt_w/2"/>
                                          </p:val>
                                        </p:tav>
                                        <p:tav tm="100000">
                                          <p:val>
                                            <p:strVal val="#ppt_x"/>
                                          </p:val>
                                        </p:tav>
                                      </p:tavLst>
                                    </p:anim>
                                    <p:anim calcmode="lin" valueType="num">
                                      <p:cBhvr additive="base">
                                        <p:cTn id="64" dur="500" fill="hold"/>
                                        <p:tgtEl>
                                          <p:spTgt spid="114716"/>
                                        </p:tgtEl>
                                        <p:attrNameLst>
                                          <p:attrName>ppt_y</p:attrName>
                                        </p:attrNameLst>
                                      </p:cBhvr>
                                      <p:tavLst>
                                        <p:tav tm="0">
                                          <p:val>
                                            <p:strVal val="#ppt_y"/>
                                          </p:val>
                                        </p:tav>
                                        <p:tav tm="100000">
                                          <p:val>
                                            <p:strVal val="#ppt_y"/>
                                          </p:val>
                                        </p:tav>
                                      </p:tavLst>
                                    </p:anim>
                                  </p:childTnLst>
                                </p:cTn>
                              </p:par>
                            </p:childTnLst>
                          </p:cTn>
                        </p:par>
                      </p:childTnLst>
                    </p:cTn>
                  </p:par>
                  <p:par>
                    <p:cTn id="65" fill="hold" nodeType="clickPar">
                      <p:stCondLst>
                        <p:cond delay="indefinite"/>
                      </p:stCondLst>
                      <p:childTnLst>
                        <p:par>
                          <p:cTn id="66" fill="hold" nodeType="withGroup">
                            <p:stCondLst>
                              <p:cond delay="0"/>
                            </p:stCondLst>
                            <p:childTnLst>
                              <p:par>
                                <p:cTn id="67" presetID="1" presetClass="entr" presetSubtype="0" fill="hold" grpId="0" nodeType="clickEffect">
                                  <p:stCondLst>
                                    <p:cond delay="0"/>
                                  </p:stCondLst>
                                  <p:childTnLst>
                                    <p:set>
                                      <p:cBhvr>
                                        <p:cTn id="68" dur="1" fill="hold">
                                          <p:stCondLst>
                                            <p:cond delay="499"/>
                                          </p:stCondLst>
                                        </p:cTn>
                                        <p:tgtEl>
                                          <p:spTgt spid="114712"/>
                                        </p:tgtEl>
                                        <p:attrNameLst>
                                          <p:attrName>style.visibility</p:attrName>
                                        </p:attrNameLst>
                                      </p:cBhvr>
                                      <p:to>
                                        <p:strVal val="visible"/>
                                      </p:to>
                                    </p:set>
                                  </p:childTnLst>
                                </p:cTn>
                              </p:par>
                            </p:childTnLst>
                          </p:cTn>
                        </p:par>
                      </p:childTnLst>
                    </p:cTn>
                  </p:par>
                  <p:par>
                    <p:cTn id="69" fill="hold" nodeType="clickPar">
                      <p:stCondLst>
                        <p:cond delay="indefinite"/>
                      </p:stCondLst>
                      <p:childTnLst>
                        <p:par>
                          <p:cTn id="70" fill="hold" nodeType="withGroup">
                            <p:stCondLst>
                              <p:cond delay="0"/>
                            </p:stCondLst>
                            <p:childTnLst>
                              <p:par>
                                <p:cTn id="71" presetID="2" presetClass="entr" presetSubtype="8" fill="hold" grpId="0" nodeType="clickEffect">
                                  <p:stCondLst>
                                    <p:cond delay="0"/>
                                  </p:stCondLst>
                                  <p:childTnLst>
                                    <p:set>
                                      <p:cBhvr>
                                        <p:cTn id="72" dur="1" fill="hold">
                                          <p:stCondLst>
                                            <p:cond delay="0"/>
                                          </p:stCondLst>
                                        </p:cTn>
                                        <p:tgtEl>
                                          <p:spTgt spid="114714"/>
                                        </p:tgtEl>
                                        <p:attrNameLst>
                                          <p:attrName>style.visibility</p:attrName>
                                        </p:attrNameLst>
                                      </p:cBhvr>
                                      <p:to>
                                        <p:strVal val="visible"/>
                                      </p:to>
                                    </p:set>
                                    <p:anim calcmode="lin" valueType="num">
                                      <p:cBhvr additive="base">
                                        <p:cTn id="73" dur="500" fill="hold"/>
                                        <p:tgtEl>
                                          <p:spTgt spid="114714"/>
                                        </p:tgtEl>
                                        <p:attrNameLst>
                                          <p:attrName>ppt_x</p:attrName>
                                        </p:attrNameLst>
                                      </p:cBhvr>
                                      <p:tavLst>
                                        <p:tav tm="0">
                                          <p:val>
                                            <p:strVal val="0-#ppt_w/2"/>
                                          </p:val>
                                        </p:tav>
                                        <p:tav tm="100000">
                                          <p:val>
                                            <p:strVal val="#ppt_x"/>
                                          </p:val>
                                        </p:tav>
                                      </p:tavLst>
                                    </p:anim>
                                    <p:anim calcmode="lin" valueType="num">
                                      <p:cBhvr additive="base">
                                        <p:cTn id="74" dur="500" fill="hold"/>
                                        <p:tgtEl>
                                          <p:spTgt spid="114714"/>
                                        </p:tgtEl>
                                        <p:attrNameLst>
                                          <p:attrName>ppt_y</p:attrName>
                                        </p:attrNameLst>
                                      </p:cBhvr>
                                      <p:tavLst>
                                        <p:tav tm="0">
                                          <p:val>
                                            <p:strVal val="#ppt_y"/>
                                          </p:val>
                                        </p:tav>
                                        <p:tav tm="100000">
                                          <p:val>
                                            <p:strVal val="#ppt_y"/>
                                          </p:val>
                                        </p:tav>
                                      </p:tavLst>
                                    </p:anim>
                                  </p:childTnLst>
                                </p:cTn>
                              </p:par>
                            </p:childTnLst>
                          </p:cTn>
                        </p:par>
                      </p:childTnLst>
                    </p:cTn>
                  </p:par>
                  <p:par>
                    <p:cTn id="75" fill="hold" nodeType="clickPar">
                      <p:stCondLst>
                        <p:cond delay="indefinite"/>
                      </p:stCondLst>
                      <p:childTnLst>
                        <p:par>
                          <p:cTn id="76" fill="hold" nodeType="withGroup">
                            <p:stCondLst>
                              <p:cond delay="0"/>
                            </p:stCondLst>
                            <p:childTnLst>
                              <p:par>
                                <p:cTn id="77" presetID="2" presetClass="entr" presetSubtype="8" fill="hold" grpId="0" nodeType="clickEffect">
                                  <p:stCondLst>
                                    <p:cond delay="0"/>
                                  </p:stCondLst>
                                  <p:childTnLst>
                                    <p:set>
                                      <p:cBhvr>
                                        <p:cTn id="78" dur="1" fill="hold">
                                          <p:stCondLst>
                                            <p:cond delay="0"/>
                                          </p:stCondLst>
                                        </p:cTn>
                                        <p:tgtEl>
                                          <p:spTgt spid="114717"/>
                                        </p:tgtEl>
                                        <p:attrNameLst>
                                          <p:attrName>style.visibility</p:attrName>
                                        </p:attrNameLst>
                                      </p:cBhvr>
                                      <p:to>
                                        <p:strVal val="visible"/>
                                      </p:to>
                                    </p:set>
                                    <p:anim calcmode="lin" valueType="num">
                                      <p:cBhvr additive="base">
                                        <p:cTn id="79" dur="500" fill="hold"/>
                                        <p:tgtEl>
                                          <p:spTgt spid="114717"/>
                                        </p:tgtEl>
                                        <p:attrNameLst>
                                          <p:attrName>ppt_x</p:attrName>
                                        </p:attrNameLst>
                                      </p:cBhvr>
                                      <p:tavLst>
                                        <p:tav tm="0">
                                          <p:val>
                                            <p:strVal val="0-#ppt_w/2"/>
                                          </p:val>
                                        </p:tav>
                                        <p:tav tm="100000">
                                          <p:val>
                                            <p:strVal val="#ppt_x"/>
                                          </p:val>
                                        </p:tav>
                                      </p:tavLst>
                                    </p:anim>
                                    <p:anim calcmode="lin" valueType="num">
                                      <p:cBhvr additive="base">
                                        <p:cTn id="80" dur="500" fill="hold"/>
                                        <p:tgtEl>
                                          <p:spTgt spid="114717"/>
                                        </p:tgtEl>
                                        <p:attrNameLst>
                                          <p:attrName>ppt_y</p:attrName>
                                        </p:attrNameLst>
                                      </p:cBhvr>
                                      <p:tavLst>
                                        <p:tav tm="0">
                                          <p:val>
                                            <p:strVal val="#ppt_y"/>
                                          </p:val>
                                        </p:tav>
                                        <p:tav tm="100000">
                                          <p:val>
                                            <p:strVal val="#ppt_y"/>
                                          </p:val>
                                        </p:tav>
                                      </p:tavLst>
                                    </p:anim>
                                  </p:childTnLst>
                                </p:cTn>
                              </p:par>
                            </p:childTnLst>
                          </p:cTn>
                        </p:par>
                      </p:childTnLst>
                    </p:cTn>
                  </p:par>
                  <p:par>
                    <p:cTn id="81" fill="hold" nodeType="clickPar">
                      <p:stCondLst>
                        <p:cond delay="indefinite"/>
                      </p:stCondLst>
                      <p:childTnLst>
                        <p:par>
                          <p:cTn id="82" fill="hold" nodeType="withGroup">
                            <p:stCondLst>
                              <p:cond delay="0"/>
                            </p:stCondLst>
                            <p:childTnLst>
                              <p:par>
                                <p:cTn id="83" presetID="2" presetClass="entr" presetSubtype="8" fill="hold" grpId="0" nodeType="clickEffect">
                                  <p:stCondLst>
                                    <p:cond delay="0"/>
                                  </p:stCondLst>
                                  <p:childTnLst>
                                    <p:set>
                                      <p:cBhvr>
                                        <p:cTn id="84" dur="1" fill="hold">
                                          <p:stCondLst>
                                            <p:cond delay="0"/>
                                          </p:stCondLst>
                                        </p:cTn>
                                        <p:tgtEl>
                                          <p:spTgt spid="114713"/>
                                        </p:tgtEl>
                                        <p:attrNameLst>
                                          <p:attrName>style.visibility</p:attrName>
                                        </p:attrNameLst>
                                      </p:cBhvr>
                                      <p:to>
                                        <p:strVal val="visible"/>
                                      </p:to>
                                    </p:set>
                                    <p:anim calcmode="lin" valueType="num">
                                      <p:cBhvr additive="base">
                                        <p:cTn id="85" dur="500" fill="hold"/>
                                        <p:tgtEl>
                                          <p:spTgt spid="114713"/>
                                        </p:tgtEl>
                                        <p:attrNameLst>
                                          <p:attrName>ppt_x</p:attrName>
                                        </p:attrNameLst>
                                      </p:cBhvr>
                                      <p:tavLst>
                                        <p:tav tm="0">
                                          <p:val>
                                            <p:strVal val="0-#ppt_w/2"/>
                                          </p:val>
                                        </p:tav>
                                        <p:tav tm="100000">
                                          <p:val>
                                            <p:strVal val="#ppt_x"/>
                                          </p:val>
                                        </p:tav>
                                      </p:tavLst>
                                    </p:anim>
                                    <p:anim calcmode="lin" valueType="num">
                                      <p:cBhvr additive="base">
                                        <p:cTn id="86" dur="500" fill="hold"/>
                                        <p:tgtEl>
                                          <p:spTgt spid="114713"/>
                                        </p:tgtEl>
                                        <p:attrNameLst>
                                          <p:attrName>ppt_y</p:attrName>
                                        </p:attrNameLst>
                                      </p:cBhvr>
                                      <p:tavLst>
                                        <p:tav tm="0">
                                          <p:val>
                                            <p:strVal val="#ppt_y"/>
                                          </p:val>
                                        </p:tav>
                                        <p:tav tm="100000">
                                          <p:val>
                                            <p:strVal val="#ppt_y"/>
                                          </p:val>
                                        </p:tav>
                                      </p:tavLst>
                                    </p:anim>
                                  </p:childTnLst>
                                </p:cTn>
                              </p:par>
                            </p:childTnLst>
                          </p:cTn>
                        </p:par>
                      </p:childTnLst>
                    </p:cTn>
                  </p:par>
                  <p:par>
                    <p:cTn id="87" fill="hold" nodeType="clickPar">
                      <p:stCondLst>
                        <p:cond delay="indefinite"/>
                      </p:stCondLst>
                      <p:childTnLst>
                        <p:par>
                          <p:cTn id="88" fill="hold" nodeType="withGroup">
                            <p:stCondLst>
                              <p:cond delay="0"/>
                            </p:stCondLst>
                            <p:childTnLst>
                              <p:par>
                                <p:cTn id="89" presetID="2" presetClass="entr" presetSubtype="8" fill="hold" grpId="0" nodeType="clickEffect">
                                  <p:stCondLst>
                                    <p:cond delay="0"/>
                                  </p:stCondLst>
                                  <p:childTnLst>
                                    <p:set>
                                      <p:cBhvr>
                                        <p:cTn id="90" dur="1" fill="hold">
                                          <p:stCondLst>
                                            <p:cond delay="0"/>
                                          </p:stCondLst>
                                        </p:cTn>
                                        <p:tgtEl>
                                          <p:spTgt spid="114721"/>
                                        </p:tgtEl>
                                        <p:attrNameLst>
                                          <p:attrName>style.visibility</p:attrName>
                                        </p:attrNameLst>
                                      </p:cBhvr>
                                      <p:to>
                                        <p:strVal val="visible"/>
                                      </p:to>
                                    </p:set>
                                    <p:anim calcmode="lin" valueType="num">
                                      <p:cBhvr additive="base">
                                        <p:cTn id="91" dur="500" fill="hold"/>
                                        <p:tgtEl>
                                          <p:spTgt spid="114721"/>
                                        </p:tgtEl>
                                        <p:attrNameLst>
                                          <p:attrName>ppt_x</p:attrName>
                                        </p:attrNameLst>
                                      </p:cBhvr>
                                      <p:tavLst>
                                        <p:tav tm="0">
                                          <p:val>
                                            <p:strVal val="0-#ppt_w/2"/>
                                          </p:val>
                                        </p:tav>
                                        <p:tav tm="100000">
                                          <p:val>
                                            <p:strVal val="#ppt_x"/>
                                          </p:val>
                                        </p:tav>
                                      </p:tavLst>
                                    </p:anim>
                                    <p:anim calcmode="lin" valueType="num">
                                      <p:cBhvr additive="base">
                                        <p:cTn id="92" dur="500" fill="hold"/>
                                        <p:tgtEl>
                                          <p:spTgt spid="114721"/>
                                        </p:tgtEl>
                                        <p:attrNameLst>
                                          <p:attrName>ppt_y</p:attrName>
                                        </p:attrNameLst>
                                      </p:cBhvr>
                                      <p:tavLst>
                                        <p:tav tm="0">
                                          <p:val>
                                            <p:strVal val="#ppt_y"/>
                                          </p:val>
                                        </p:tav>
                                        <p:tav tm="100000">
                                          <p:val>
                                            <p:strVal val="#ppt_y"/>
                                          </p:val>
                                        </p:tav>
                                      </p:tavLst>
                                    </p:anim>
                                  </p:childTnLst>
                                </p:cTn>
                              </p:par>
                            </p:childTnLst>
                          </p:cTn>
                        </p:par>
                      </p:childTnLst>
                    </p:cTn>
                  </p:par>
                  <p:par>
                    <p:cTn id="93" fill="hold" nodeType="clickPar">
                      <p:stCondLst>
                        <p:cond delay="indefinite"/>
                      </p:stCondLst>
                      <p:childTnLst>
                        <p:par>
                          <p:cTn id="94" fill="hold" nodeType="withGroup">
                            <p:stCondLst>
                              <p:cond delay="0"/>
                            </p:stCondLst>
                            <p:childTnLst>
                              <p:par>
                                <p:cTn id="95" presetID="2" presetClass="entr" presetSubtype="8" fill="hold" grpId="0" nodeType="clickEffect">
                                  <p:stCondLst>
                                    <p:cond delay="0"/>
                                  </p:stCondLst>
                                  <p:childTnLst>
                                    <p:set>
                                      <p:cBhvr>
                                        <p:cTn id="96" dur="1" fill="hold">
                                          <p:stCondLst>
                                            <p:cond delay="0"/>
                                          </p:stCondLst>
                                        </p:cTn>
                                        <p:tgtEl>
                                          <p:spTgt spid="114722"/>
                                        </p:tgtEl>
                                        <p:attrNameLst>
                                          <p:attrName>style.visibility</p:attrName>
                                        </p:attrNameLst>
                                      </p:cBhvr>
                                      <p:to>
                                        <p:strVal val="visible"/>
                                      </p:to>
                                    </p:set>
                                    <p:anim calcmode="lin" valueType="num">
                                      <p:cBhvr additive="base">
                                        <p:cTn id="97" dur="500" fill="hold"/>
                                        <p:tgtEl>
                                          <p:spTgt spid="114722"/>
                                        </p:tgtEl>
                                        <p:attrNameLst>
                                          <p:attrName>ppt_x</p:attrName>
                                        </p:attrNameLst>
                                      </p:cBhvr>
                                      <p:tavLst>
                                        <p:tav tm="0">
                                          <p:val>
                                            <p:strVal val="0-#ppt_w/2"/>
                                          </p:val>
                                        </p:tav>
                                        <p:tav tm="100000">
                                          <p:val>
                                            <p:strVal val="#ppt_x"/>
                                          </p:val>
                                        </p:tav>
                                      </p:tavLst>
                                    </p:anim>
                                    <p:anim calcmode="lin" valueType="num">
                                      <p:cBhvr additive="base">
                                        <p:cTn id="98" dur="500" fill="hold"/>
                                        <p:tgtEl>
                                          <p:spTgt spid="114722"/>
                                        </p:tgtEl>
                                        <p:attrNameLst>
                                          <p:attrName>ppt_y</p:attrName>
                                        </p:attrNameLst>
                                      </p:cBhvr>
                                      <p:tavLst>
                                        <p:tav tm="0">
                                          <p:val>
                                            <p:strVal val="#ppt_y"/>
                                          </p:val>
                                        </p:tav>
                                        <p:tav tm="100000">
                                          <p:val>
                                            <p:strVal val="#ppt_y"/>
                                          </p:val>
                                        </p:tav>
                                      </p:tavLst>
                                    </p:anim>
                                  </p:childTnLst>
                                </p:cTn>
                              </p:par>
                            </p:childTnLst>
                          </p:cTn>
                        </p:par>
                      </p:childTnLst>
                    </p:cTn>
                  </p:par>
                  <p:par>
                    <p:cTn id="99" fill="hold" nodeType="clickPar">
                      <p:stCondLst>
                        <p:cond delay="indefinite"/>
                      </p:stCondLst>
                      <p:childTnLst>
                        <p:par>
                          <p:cTn id="100" fill="hold" nodeType="withGroup">
                            <p:stCondLst>
                              <p:cond delay="0"/>
                            </p:stCondLst>
                            <p:childTnLst>
                              <p:par>
                                <p:cTn id="101" presetID="2" presetClass="entr" presetSubtype="8" fill="hold" grpId="0" nodeType="clickEffect">
                                  <p:stCondLst>
                                    <p:cond delay="0"/>
                                  </p:stCondLst>
                                  <p:childTnLst>
                                    <p:set>
                                      <p:cBhvr>
                                        <p:cTn id="102" dur="1" fill="hold">
                                          <p:stCondLst>
                                            <p:cond delay="0"/>
                                          </p:stCondLst>
                                        </p:cTn>
                                        <p:tgtEl>
                                          <p:spTgt spid="114718"/>
                                        </p:tgtEl>
                                        <p:attrNameLst>
                                          <p:attrName>style.visibility</p:attrName>
                                        </p:attrNameLst>
                                      </p:cBhvr>
                                      <p:to>
                                        <p:strVal val="visible"/>
                                      </p:to>
                                    </p:set>
                                    <p:anim calcmode="lin" valueType="num">
                                      <p:cBhvr additive="base">
                                        <p:cTn id="103" dur="500" fill="hold"/>
                                        <p:tgtEl>
                                          <p:spTgt spid="114718"/>
                                        </p:tgtEl>
                                        <p:attrNameLst>
                                          <p:attrName>ppt_x</p:attrName>
                                        </p:attrNameLst>
                                      </p:cBhvr>
                                      <p:tavLst>
                                        <p:tav tm="0">
                                          <p:val>
                                            <p:strVal val="0-#ppt_w/2"/>
                                          </p:val>
                                        </p:tav>
                                        <p:tav tm="100000">
                                          <p:val>
                                            <p:strVal val="#ppt_x"/>
                                          </p:val>
                                        </p:tav>
                                      </p:tavLst>
                                    </p:anim>
                                    <p:anim calcmode="lin" valueType="num">
                                      <p:cBhvr additive="base">
                                        <p:cTn id="104" dur="500" fill="hold"/>
                                        <p:tgtEl>
                                          <p:spTgt spid="114718"/>
                                        </p:tgtEl>
                                        <p:attrNameLst>
                                          <p:attrName>ppt_y</p:attrName>
                                        </p:attrNameLst>
                                      </p:cBhvr>
                                      <p:tavLst>
                                        <p:tav tm="0">
                                          <p:val>
                                            <p:strVal val="#ppt_y"/>
                                          </p:val>
                                        </p:tav>
                                        <p:tav tm="100000">
                                          <p:val>
                                            <p:strVal val="#ppt_y"/>
                                          </p:val>
                                        </p:tav>
                                      </p:tavLst>
                                    </p:anim>
                                  </p:childTnLst>
                                </p:cTn>
                              </p:par>
                            </p:childTnLst>
                          </p:cTn>
                        </p:par>
                      </p:childTnLst>
                    </p:cTn>
                  </p:par>
                  <p:par>
                    <p:cTn id="105" fill="hold" nodeType="clickPar">
                      <p:stCondLst>
                        <p:cond delay="indefinite"/>
                      </p:stCondLst>
                      <p:childTnLst>
                        <p:par>
                          <p:cTn id="106" fill="hold" nodeType="withGroup">
                            <p:stCondLst>
                              <p:cond delay="0"/>
                            </p:stCondLst>
                            <p:childTnLst>
                              <p:par>
                                <p:cTn id="107" presetID="2" presetClass="entr" presetSubtype="8" fill="hold" grpId="0" nodeType="clickEffect">
                                  <p:stCondLst>
                                    <p:cond delay="0"/>
                                  </p:stCondLst>
                                  <p:childTnLst>
                                    <p:set>
                                      <p:cBhvr>
                                        <p:cTn id="108" dur="1" fill="hold">
                                          <p:stCondLst>
                                            <p:cond delay="0"/>
                                          </p:stCondLst>
                                        </p:cTn>
                                        <p:tgtEl>
                                          <p:spTgt spid="114720"/>
                                        </p:tgtEl>
                                        <p:attrNameLst>
                                          <p:attrName>style.visibility</p:attrName>
                                        </p:attrNameLst>
                                      </p:cBhvr>
                                      <p:to>
                                        <p:strVal val="visible"/>
                                      </p:to>
                                    </p:set>
                                    <p:anim calcmode="lin" valueType="num">
                                      <p:cBhvr additive="base">
                                        <p:cTn id="109" dur="500" fill="hold"/>
                                        <p:tgtEl>
                                          <p:spTgt spid="114720"/>
                                        </p:tgtEl>
                                        <p:attrNameLst>
                                          <p:attrName>ppt_x</p:attrName>
                                        </p:attrNameLst>
                                      </p:cBhvr>
                                      <p:tavLst>
                                        <p:tav tm="0">
                                          <p:val>
                                            <p:strVal val="0-#ppt_w/2"/>
                                          </p:val>
                                        </p:tav>
                                        <p:tav tm="100000">
                                          <p:val>
                                            <p:strVal val="#ppt_x"/>
                                          </p:val>
                                        </p:tav>
                                      </p:tavLst>
                                    </p:anim>
                                    <p:anim calcmode="lin" valueType="num">
                                      <p:cBhvr additive="base">
                                        <p:cTn id="110" dur="500" fill="hold"/>
                                        <p:tgtEl>
                                          <p:spTgt spid="114720"/>
                                        </p:tgtEl>
                                        <p:attrNameLst>
                                          <p:attrName>ppt_y</p:attrName>
                                        </p:attrNameLst>
                                      </p:cBhvr>
                                      <p:tavLst>
                                        <p:tav tm="0">
                                          <p:val>
                                            <p:strVal val="#ppt_y"/>
                                          </p:val>
                                        </p:tav>
                                        <p:tav tm="100000">
                                          <p:val>
                                            <p:strVal val="#ppt_y"/>
                                          </p:val>
                                        </p:tav>
                                      </p:tavLst>
                                    </p:anim>
                                  </p:childTnLst>
                                </p:cTn>
                              </p:par>
                            </p:childTnLst>
                          </p:cTn>
                        </p:par>
                      </p:childTnLst>
                    </p:cTn>
                  </p:par>
                  <p:par>
                    <p:cTn id="111" fill="hold" nodeType="clickPar">
                      <p:stCondLst>
                        <p:cond delay="indefinite"/>
                      </p:stCondLst>
                      <p:childTnLst>
                        <p:par>
                          <p:cTn id="112" fill="hold" nodeType="withGroup">
                            <p:stCondLst>
                              <p:cond delay="0"/>
                            </p:stCondLst>
                            <p:childTnLst>
                              <p:par>
                                <p:cTn id="113" presetID="2" presetClass="entr" presetSubtype="8" fill="hold" grpId="0" nodeType="clickEffect">
                                  <p:stCondLst>
                                    <p:cond delay="0"/>
                                  </p:stCondLst>
                                  <p:childTnLst>
                                    <p:set>
                                      <p:cBhvr>
                                        <p:cTn id="114" dur="1" fill="hold">
                                          <p:stCondLst>
                                            <p:cond delay="0"/>
                                          </p:stCondLst>
                                        </p:cTn>
                                        <p:tgtEl>
                                          <p:spTgt spid="114723"/>
                                        </p:tgtEl>
                                        <p:attrNameLst>
                                          <p:attrName>style.visibility</p:attrName>
                                        </p:attrNameLst>
                                      </p:cBhvr>
                                      <p:to>
                                        <p:strVal val="visible"/>
                                      </p:to>
                                    </p:set>
                                    <p:anim calcmode="lin" valueType="num">
                                      <p:cBhvr additive="base">
                                        <p:cTn id="115" dur="500" fill="hold"/>
                                        <p:tgtEl>
                                          <p:spTgt spid="114723"/>
                                        </p:tgtEl>
                                        <p:attrNameLst>
                                          <p:attrName>ppt_x</p:attrName>
                                        </p:attrNameLst>
                                      </p:cBhvr>
                                      <p:tavLst>
                                        <p:tav tm="0">
                                          <p:val>
                                            <p:strVal val="0-#ppt_w/2"/>
                                          </p:val>
                                        </p:tav>
                                        <p:tav tm="100000">
                                          <p:val>
                                            <p:strVal val="#ppt_x"/>
                                          </p:val>
                                        </p:tav>
                                      </p:tavLst>
                                    </p:anim>
                                    <p:anim calcmode="lin" valueType="num">
                                      <p:cBhvr additive="base">
                                        <p:cTn id="116" dur="500" fill="hold"/>
                                        <p:tgtEl>
                                          <p:spTgt spid="114723"/>
                                        </p:tgtEl>
                                        <p:attrNameLst>
                                          <p:attrName>ppt_y</p:attrName>
                                        </p:attrNameLst>
                                      </p:cBhvr>
                                      <p:tavLst>
                                        <p:tav tm="0">
                                          <p:val>
                                            <p:strVal val="#ppt_y"/>
                                          </p:val>
                                        </p:tav>
                                        <p:tav tm="100000">
                                          <p:val>
                                            <p:strVal val="#ppt_y"/>
                                          </p:val>
                                        </p:tav>
                                      </p:tavLst>
                                    </p:anim>
                                  </p:childTnLst>
                                </p:cTn>
                              </p:par>
                            </p:childTnLst>
                          </p:cTn>
                        </p:par>
                      </p:childTnLst>
                    </p:cTn>
                  </p:par>
                  <p:par>
                    <p:cTn id="117" fill="hold" nodeType="clickPar">
                      <p:stCondLst>
                        <p:cond delay="indefinite"/>
                      </p:stCondLst>
                      <p:childTnLst>
                        <p:par>
                          <p:cTn id="118" fill="hold" nodeType="withGroup">
                            <p:stCondLst>
                              <p:cond delay="0"/>
                            </p:stCondLst>
                            <p:childTnLst>
                              <p:par>
                                <p:cTn id="119" presetID="2" presetClass="entr" presetSubtype="8" fill="hold" grpId="0" nodeType="clickEffect">
                                  <p:stCondLst>
                                    <p:cond delay="0"/>
                                  </p:stCondLst>
                                  <p:childTnLst>
                                    <p:set>
                                      <p:cBhvr>
                                        <p:cTn id="120" dur="1" fill="hold">
                                          <p:stCondLst>
                                            <p:cond delay="0"/>
                                          </p:stCondLst>
                                        </p:cTn>
                                        <p:tgtEl>
                                          <p:spTgt spid="114719"/>
                                        </p:tgtEl>
                                        <p:attrNameLst>
                                          <p:attrName>style.visibility</p:attrName>
                                        </p:attrNameLst>
                                      </p:cBhvr>
                                      <p:to>
                                        <p:strVal val="visible"/>
                                      </p:to>
                                    </p:set>
                                    <p:anim calcmode="lin" valueType="num">
                                      <p:cBhvr additive="base">
                                        <p:cTn id="121" dur="500" fill="hold"/>
                                        <p:tgtEl>
                                          <p:spTgt spid="114719"/>
                                        </p:tgtEl>
                                        <p:attrNameLst>
                                          <p:attrName>ppt_x</p:attrName>
                                        </p:attrNameLst>
                                      </p:cBhvr>
                                      <p:tavLst>
                                        <p:tav tm="0">
                                          <p:val>
                                            <p:strVal val="0-#ppt_w/2"/>
                                          </p:val>
                                        </p:tav>
                                        <p:tav tm="100000">
                                          <p:val>
                                            <p:strVal val="#ppt_x"/>
                                          </p:val>
                                        </p:tav>
                                      </p:tavLst>
                                    </p:anim>
                                    <p:anim calcmode="lin" valueType="num">
                                      <p:cBhvr additive="base">
                                        <p:cTn id="122" dur="500" fill="hold"/>
                                        <p:tgtEl>
                                          <p:spTgt spid="114719"/>
                                        </p:tgtEl>
                                        <p:attrNameLst>
                                          <p:attrName>ppt_y</p:attrName>
                                        </p:attrNameLst>
                                      </p:cBhvr>
                                      <p:tavLst>
                                        <p:tav tm="0">
                                          <p:val>
                                            <p:strVal val="#ppt_y"/>
                                          </p:val>
                                        </p:tav>
                                        <p:tav tm="100000">
                                          <p:val>
                                            <p:strVal val="#ppt_y"/>
                                          </p:val>
                                        </p:tav>
                                      </p:tavLst>
                                    </p:anim>
                                  </p:childTnLst>
                                </p:cTn>
                              </p:par>
                            </p:childTnLst>
                          </p:cTn>
                        </p:par>
                      </p:childTnLst>
                    </p:cTn>
                  </p:par>
                  <p:par>
                    <p:cTn id="123" fill="hold" nodeType="clickPar">
                      <p:stCondLst>
                        <p:cond delay="indefinite"/>
                      </p:stCondLst>
                      <p:childTnLst>
                        <p:par>
                          <p:cTn id="124" fill="hold" nodeType="withGroup">
                            <p:stCondLst>
                              <p:cond delay="0"/>
                            </p:stCondLst>
                            <p:childTnLst>
                              <p:par>
                                <p:cTn id="125" presetID="2" presetClass="entr" presetSubtype="8" fill="hold" grpId="0" nodeType="clickEffect">
                                  <p:stCondLst>
                                    <p:cond delay="0"/>
                                  </p:stCondLst>
                                  <p:childTnLst>
                                    <p:set>
                                      <p:cBhvr>
                                        <p:cTn id="126" dur="1" fill="hold">
                                          <p:stCondLst>
                                            <p:cond delay="0"/>
                                          </p:stCondLst>
                                        </p:cTn>
                                        <p:tgtEl>
                                          <p:spTgt spid="114737"/>
                                        </p:tgtEl>
                                        <p:attrNameLst>
                                          <p:attrName>style.visibility</p:attrName>
                                        </p:attrNameLst>
                                      </p:cBhvr>
                                      <p:to>
                                        <p:strVal val="visible"/>
                                      </p:to>
                                    </p:set>
                                    <p:anim calcmode="lin" valueType="num">
                                      <p:cBhvr additive="base">
                                        <p:cTn id="127" dur="500" fill="hold"/>
                                        <p:tgtEl>
                                          <p:spTgt spid="114737"/>
                                        </p:tgtEl>
                                        <p:attrNameLst>
                                          <p:attrName>ppt_x</p:attrName>
                                        </p:attrNameLst>
                                      </p:cBhvr>
                                      <p:tavLst>
                                        <p:tav tm="0">
                                          <p:val>
                                            <p:strVal val="0-#ppt_w/2"/>
                                          </p:val>
                                        </p:tav>
                                        <p:tav tm="100000">
                                          <p:val>
                                            <p:strVal val="#ppt_x"/>
                                          </p:val>
                                        </p:tav>
                                      </p:tavLst>
                                    </p:anim>
                                    <p:anim calcmode="lin" valueType="num">
                                      <p:cBhvr additive="base">
                                        <p:cTn id="128" dur="500" fill="hold"/>
                                        <p:tgtEl>
                                          <p:spTgt spid="114737"/>
                                        </p:tgtEl>
                                        <p:attrNameLst>
                                          <p:attrName>ppt_y</p:attrName>
                                        </p:attrNameLst>
                                      </p:cBhvr>
                                      <p:tavLst>
                                        <p:tav tm="0">
                                          <p:val>
                                            <p:strVal val="#ppt_y"/>
                                          </p:val>
                                        </p:tav>
                                        <p:tav tm="100000">
                                          <p:val>
                                            <p:strVal val="#ppt_y"/>
                                          </p:val>
                                        </p:tav>
                                      </p:tavLst>
                                    </p:anim>
                                  </p:childTnLst>
                                </p:cTn>
                              </p:par>
                            </p:childTnLst>
                          </p:cTn>
                        </p:par>
                      </p:childTnLst>
                    </p:cTn>
                  </p:par>
                  <p:par>
                    <p:cTn id="129" fill="hold" nodeType="clickPar">
                      <p:stCondLst>
                        <p:cond delay="indefinite"/>
                      </p:stCondLst>
                      <p:childTnLst>
                        <p:par>
                          <p:cTn id="130" fill="hold" nodeType="withGroup">
                            <p:stCondLst>
                              <p:cond delay="0"/>
                            </p:stCondLst>
                            <p:childTnLst>
                              <p:par>
                                <p:cTn id="131" presetID="2" presetClass="entr" presetSubtype="8" fill="hold" grpId="0" nodeType="clickEffect">
                                  <p:stCondLst>
                                    <p:cond delay="0"/>
                                  </p:stCondLst>
                                  <p:childTnLst>
                                    <p:set>
                                      <p:cBhvr>
                                        <p:cTn id="132" dur="1" fill="hold">
                                          <p:stCondLst>
                                            <p:cond delay="0"/>
                                          </p:stCondLst>
                                        </p:cTn>
                                        <p:tgtEl>
                                          <p:spTgt spid="114727"/>
                                        </p:tgtEl>
                                        <p:attrNameLst>
                                          <p:attrName>style.visibility</p:attrName>
                                        </p:attrNameLst>
                                      </p:cBhvr>
                                      <p:to>
                                        <p:strVal val="visible"/>
                                      </p:to>
                                    </p:set>
                                    <p:anim calcmode="lin" valueType="num">
                                      <p:cBhvr additive="base">
                                        <p:cTn id="133" dur="500" fill="hold"/>
                                        <p:tgtEl>
                                          <p:spTgt spid="114727"/>
                                        </p:tgtEl>
                                        <p:attrNameLst>
                                          <p:attrName>ppt_x</p:attrName>
                                        </p:attrNameLst>
                                      </p:cBhvr>
                                      <p:tavLst>
                                        <p:tav tm="0">
                                          <p:val>
                                            <p:strVal val="0-#ppt_w/2"/>
                                          </p:val>
                                        </p:tav>
                                        <p:tav tm="100000">
                                          <p:val>
                                            <p:strVal val="#ppt_x"/>
                                          </p:val>
                                        </p:tav>
                                      </p:tavLst>
                                    </p:anim>
                                    <p:anim calcmode="lin" valueType="num">
                                      <p:cBhvr additive="base">
                                        <p:cTn id="134" dur="500" fill="hold"/>
                                        <p:tgtEl>
                                          <p:spTgt spid="114727"/>
                                        </p:tgtEl>
                                        <p:attrNameLst>
                                          <p:attrName>ppt_y</p:attrName>
                                        </p:attrNameLst>
                                      </p:cBhvr>
                                      <p:tavLst>
                                        <p:tav tm="0">
                                          <p:val>
                                            <p:strVal val="#ppt_y"/>
                                          </p:val>
                                        </p:tav>
                                        <p:tav tm="100000">
                                          <p:val>
                                            <p:strVal val="#ppt_y"/>
                                          </p:val>
                                        </p:tav>
                                      </p:tavLst>
                                    </p:anim>
                                  </p:childTnLst>
                                </p:cTn>
                              </p:par>
                            </p:childTnLst>
                          </p:cTn>
                        </p:par>
                      </p:childTnLst>
                    </p:cTn>
                  </p:par>
                  <p:par>
                    <p:cTn id="135" fill="hold" nodeType="clickPar">
                      <p:stCondLst>
                        <p:cond delay="indefinite"/>
                      </p:stCondLst>
                      <p:childTnLst>
                        <p:par>
                          <p:cTn id="136" fill="hold" nodeType="withGroup">
                            <p:stCondLst>
                              <p:cond delay="0"/>
                            </p:stCondLst>
                            <p:childTnLst>
                              <p:par>
                                <p:cTn id="137" presetID="2" presetClass="entr" presetSubtype="8" fill="hold" grpId="0" nodeType="clickEffect">
                                  <p:stCondLst>
                                    <p:cond delay="0"/>
                                  </p:stCondLst>
                                  <p:childTnLst>
                                    <p:set>
                                      <p:cBhvr>
                                        <p:cTn id="138" dur="1" fill="hold">
                                          <p:stCondLst>
                                            <p:cond delay="0"/>
                                          </p:stCondLst>
                                        </p:cTn>
                                        <p:tgtEl>
                                          <p:spTgt spid="114728"/>
                                        </p:tgtEl>
                                        <p:attrNameLst>
                                          <p:attrName>style.visibility</p:attrName>
                                        </p:attrNameLst>
                                      </p:cBhvr>
                                      <p:to>
                                        <p:strVal val="visible"/>
                                      </p:to>
                                    </p:set>
                                    <p:anim calcmode="lin" valueType="num">
                                      <p:cBhvr additive="base">
                                        <p:cTn id="139" dur="500" fill="hold"/>
                                        <p:tgtEl>
                                          <p:spTgt spid="114728"/>
                                        </p:tgtEl>
                                        <p:attrNameLst>
                                          <p:attrName>ppt_x</p:attrName>
                                        </p:attrNameLst>
                                      </p:cBhvr>
                                      <p:tavLst>
                                        <p:tav tm="0">
                                          <p:val>
                                            <p:strVal val="0-#ppt_w/2"/>
                                          </p:val>
                                        </p:tav>
                                        <p:tav tm="100000">
                                          <p:val>
                                            <p:strVal val="#ppt_x"/>
                                          </p:val>
                                        </p:tav>
                                      </p:tavLst>
                                    </p:anim>
                                    <p:anim calcmode="lin" valueType="num">
                                      <p:cBhvr additive="base">
                                        <p:cTn id="140" dur="500" fill="hold"/>
                                        <p:tgtEl>
                                          <p:spTgt spid="114728"/>
                                        </p:tgtEl>
                                        <p:attrNameLst>
                                          <p:attrName>ppt_y</p:attrName>
                                        </p:attrNameLst>
                                      </p:cBhvr>
                                      <p:tavLst>
                                        <p:tav tm="0">
                                          <p:val>
                                            <p:strVal val="#ppt_y"/>
                                          </p:val>
                                        </p:tav>
                                        <p:tav tm="100000">
                                          <p:val>
                                            <p:strVal val="#ppt_y"/>
                                          </p:val>
                                        </p:tav>
                                      </p:tavLst>
                                    </p:anim>
                                  </p:childTnLst>
                                </p:cTn>
                              </p:par>
                            </p:childTnLst>
                          </p:cTn>
                        </p:par>
                      </p:childTnLst>
                    </p:cTn>
                  </p:par>
                  <p:par>
                    <p:cTn id="141" fill="hold" nodeType="clickPar">
                      <p:stCondLst>
                        <p:cond delay="indefinite"/>
                      </p:stCondLst>
                      <p:childTnLst>
                        <p:par>
                          <p:cTn id="142" fill="hold" nodeType="withGroup">
                            <p:stCondLst>
                              <p:cond delay="0"/>
                            </p:stCondLst>
                            <p:childTnLst>
                              <p:par>
                                <p:cTn id="143" presetID="2" presetClass="entr" presetSubtype="8" fill="hold" grpId="0" nodeType="clickEffect">
                                  <p:stCondLst>
                                    <p:cond delay="0"/>
                                  </p:stCondLst>
                                  <p:childTnLst>
                                    <p:set>
                                      <p:cBhvr>
                                        <p:cTn id="144" dur="1" fill="hold">
                                          <p:stCondLst>
                                            <p:cond delay="0"/>
                                          </p:stCondLst>
                                        </p:cTn>
                                        <p:tgtEl>
                                          <p:spTgt spid="114725"/>
                                        </p:tgtEl>
                                        <p:attrNameLst>
                                          <p:attrName>style.visibility</p:attrName>
                                        </p:attrNameLst>
                                      </p:cBhvr>
                                      <p:to>
                                        <p:strVal val="visible"/>
                                      </p:to>
                                    </p:set>
                                    <p:anim calcmode="lin" valueType="num">
                                      <p:cBhvr additive="base">
                                        <p:cTn id="145" dur="500" fill="hold"/>
                                        <p:tgtEl>
                                          <p:spTgt spid="114725"/>
                                        </p:tgtEl>
                                        <p:attrNameLst>
                                          <p:attrName>ppt_x</p:attrName>
                                        </p:attrNameLst>
                                      </p:cBhvr>
                                      <p:tavLst>
                                        <p:tav tm="0">
                                          <p:val>
                                            <p:strVal val="0-#ppt_w/2"/>
                                          </p:val>
                                        </p:tav>
                                        <p:tav tm="100000">
                                          <p:val>
                                            <p:strVal val="#ppt_x"/>
                                          </p:val>
                                        </p:tav>
                                      </p:tavLst>
                                    </p:anim>
                                    <p:anim calcmode="lin" valueType="num">
                                      <p:cBhvr additive="base">
                                        <p:cTn id="146" dur="500" fill="hold"/>
                                        <p:tgtEl>
                                          <p:spTgt spid="114725"/>
                                        </p:tgtEl>
                                        <p:attrNameLst>
                                          <p:attrName>ppt_y</p:attrName>
                                        </p:attrNameLst>
                                      </p:cBhvr>
                                      <p:tavLst>
                                        <p:tav tm="0">
                                          <p:val>
                                            <p:strVal val="#ppt_y"/>
                                          </p:val>
                                        </p:tav>
                                        <p:tav tm="100000">
                                          <p:val>
                                            <p:strVal val="#ppt_y"/>
                                          </p:val>
                                        </p:tav>
                                      </p:tavLst>
                                    </p:anim>
                                  </p:childTnLst>
                                </p:cTn>
                              </p:par>
                            </p:childTnLst>
                          </p:cTn>
                        </p:par>
                      </p:childTnLst>
                    </p:cTn>
                  </p:par>
                  <p:par>
                    <p:cTn id="147" fill="hold" nodeType="clickPar">
                      <p:stCondLst>
                        <p:cond delay="indefinite"/>
                      </p:stCondLst>
                      <p:childTnLst>
                        <p:par>
                          <p:cTn id="148" fill="hold" nodeType="withGroup">
                            <p:stCondLst>
                              <p:cond delay="0"/>
                            </p:stCondLst>
                            <p:childTnLst>
                              <p:par>
                                <p:cTn id="149" presetID="2" presetClass="entr" presetSubtype="8" fill="hold" grpId="0" nodeType="clickEffect">
                                  <p:stCondLst>
                                    <p:cond delay="0"/>
                                  </p:stCondLst>
                                  <p:childTnLst>
                                    <p:set>
                                      <p:cBhvr>
                                        <p:cTn id="150" dur="1" fill="hold">
                                          <p:stCondLst>
                                            <p:cond delay="0"/>
                                          </p:stCondLst>
                                        </p:cTn>
                                        <p:tgtEl>
                                          <p:spTgt spid="114726"/>
                                        </p:tgtEl>
                                        <p:attrNameLst>
                                          <p:attrName>style.visibility</p:attrName>
                                        </p:attrNameLst>
                                      </p:cBhvr>
                                      <p:to>
                                        <p:strVal val="visible"/>
                                      </p:to>
                                    </p:set>
                                    <p:anim calcmode="lin" valueType="num">
                                      <p:cBhvr additive="base">
                                        <p:cTn id="151" dur="500" fill="hold"/>
                                        <p:tgtEl>
                                          <p:spTgt spid="114726"/>
                                        </p:tgtEl>
                                        <p:attrNameLst>
                                          <p:attrName>ppt_x</p:attrName>
                                        </p:attrNameLst>
                                      </p:cBhvr>
                                      <p:tavLst>
                                        <p:tav tm="0">
                                          <p:val>
                                            <p:strVal val="0-#ppt_w/2"/>
                                          </p:val>
                                        </p:tav>
                                        <p:tav tm="100000">
                                          <p:val>
                                            <p:strVal val="#ppt_x"/>
                                          </p:val>
                                        </p:tav>
                                      </p:tavLst>
                                    </p:anim>
                                    <p:anim calcmode="lin" valueType="num">
                                      <p:cBhvr additive="base">
                                        <p:cTn id="152" dur="500" fill="hold"/>
                                        <p:tgtEl>
                                          <p:spTgt spid="114726"/>
                                        </p:tgtEl>
                                        <p:attrNameLst>
                                          <p:attrName>ppt_y</p:attrName>
                                        </p:attrNameLst>
                                      </p:cBhvr>
                                      <p:tavLst>
                                        <p:tav tm="0">
                                          <p:val>
                                            <p:strVal val="#ppt_y"/>
                                          </p:val>
                                        </p:tav>
                                        <p:tav tm="100000">
                                          <p:val>
                                            <p:strVal val="#ppt_y"/>
                                          </p:val>
                                        </p:tav>
                                      </p:tavLst>
                                    </p:anim>
                                  </p:childTnLst>
                                </p:cTn>
                              </p:par>
                            </p:childTnLst>
                          </p:cTn>
                        </p:par>
                      </p:childTnLst>
                    </p:cTn>
                  </p:par>
                  <p:par>
                    <p:cTn id="153" fill="hold" nodeType="clickPar">
                      <p:stCondLst>
                        <p:cond delay="indefinite"/>
                      </p:stCondLst>
                      <p:childTnLst>
                        <p:par>
                          <p:cTn id="154" fill="hold" nodeType="withGroup">
                            <p:stCondLst>
                              <p:cond delay="0"/>
                            </p:stCondLst>
                            <p:childTnLst>
                              <p:par>
                                <p:cTn id="155" presetID="2" presetClass="entr" presetSubtype="8" fill="hold" grpId="0" nodeType="clickEffect">
                                  <p:stCondLst>
                                    <p:cond delay="0"/>
                                  </p:stCondLst>
                                  <p:childTnLst>
                                    <p:set>
                                      <p:cBhvr>
                                        <p:cTn id="156" dur="1" fill="hold">
                                          <p:stCondLst>
                                            <p:cond delay="0"/>
                                          </p:stCondLst>
                                        </p:cTn>
                                        <p:tgtEl>
                                          <p:spTgt spid="114729"/>
                                        </p:tgtEl>
                                        <p:attrNameLst>
                                          <p:attrName>style.visibility</p:attrName>
                                        </p:attrNameLst>
                                      </p:cBhvr>
                                      <p:to>
                                        <p:strVal val="visible"/>
                                      </p:to>
                                    </p:set>
                                    <p:anim calcmode="lin" valueType="num">
                                      <p:cBhvr additive="base">
                                        <p:cTn id="157" dur="500" fill="hold"/>
                                        <p:tgtEl>
                                          <p:spTgt spid="114729"/>
                                        </p:tgtEl>
                                        <p:attrNameLst>
                                          <p:attrName>ppt_x</p:attrName>
                                        </p:attrNameLst>
                                      </p:cBhvr>
                                      <p:tavLst>
                                        <p:tav tm="0">
                                          <p:val>
                                            <p:strVal val="0-#ppt_w/2"/>
                                          </p:val>
                                        </p:tav>
                                        <p:tav tm="100000">
                                          <p:val>
                                            <p:strVal val="#ppt_x"/>
                                          </p:val>
                                        </p:tav>
                                      </p:tavLst>
                                    </p:anim>
                                    <p:anim calcmode="lin" valueType="num">
                                      <p:cBhvr additive="base">
                                        <p:cTn id="158" dur="500" fill="hold"/>
                                        <p:tgtEl>
                                          <p:spTgt spid="114729"/>
                                        </p:tgtEl>
                                        <p:attrNameLst>
                                          <p:attrName>ppt_y</p:attrName>
                                        </p:attrNameLst>
                                      </p:cBhvr>
                                      <p:tavLst>
                                        <p:tav tm="0">
                                          <p:val>
                                            <p:strVal val="#ppt_y"/>
                                          </p:val>
                                        </p:tav>
                                        <p:tav tm="100000">
                                          <p:val>
                                            <p:strVal val="#ppt_y"/>
                                          </p:val>
                                        </p:tav>
                                      </p:tavLst>
                                    </p:anim>
                                  </p:childTnLst>
                                </p:cTn>
                              </p:par>
                            </p:childTnLst>
                          </p:cTn>
                        </p:par>
                      </p:childTnLst>
                    </p:cTn>
                  </p:par>
                  <p:par>
                    <p:cTn id="159" fill="hold" nodeType="clickPar">
                      <p:stCondLst>
                        <p:cond delay="indefinite"/>
                      </p:stCondLst>
                      <p:childTnLst>
                        <p:par>
                          <p:cTn id="160" fill="hold" nodeType="withGroup">
                            <p:stCondLst>
                              <p:cond delay="0"/>
                            </p:stCondLst>
                            <p:childTnLst>
                              <p:par>
                                <p:cTn id="161" presetID="2" presetClass="entr" presetSubtype="8" fill="hold" grpId="0" nodeType="clickEffect">
                                  <p:stCondLst>
                                    <p:cond delay="0"/>
                                  </p:stCondLst>
                                  <p:childTnLst>
                                    <p:set>
                                      <p:cBhvr>
                                        <p:cTn id="162" dur="1" fill="hold">
                                          <p:stCondLst>
                                            <p:cond delay="0"/>
                                          </p:stCondLst>
                                        </p:cTn>
                                        <p:tgtEl>
                                          <p:spTgt spid="114724"/>
                                        </p:tgtEl>
                                        <p:attrNameLst>
                                          <p:attrName>style.visibility</p:attrName>
                                        </p:attrNameLst>
                                      </p:cBhvr>
                                      <p:to>
                                        <p:strVal val="visible"/>
                                      </p:to>
                                    </p:set>
                                    <p:anim calcmode="lin" valueType="num">
                                      <p:cBhvr additive="base">
                                        <p:cTn id="163" dur="500" fill="hold"/>
                                        <p:tgtEl>
                                          <p:spTgt spid="114724"/>
                                        </p:tgtEl>
                                        <p:attrNameLst>
                                          <p:attrName>ppt_x</p:attrName>
                                        </p:attrNameLst>
                                      </p:cBhvr>
                                      <p:tavLst>
                                        <p:tav tm="0">
                                          <p:val>
                                            <p:strVal val="0-#ppt_w/2"/>
                                          </p:val>
                                        </p:tav>
                                        <p:tav tm="100000">
                                          <p:val>
                                            <p:strVal val="#ppt_x"/>
                                          </p:val>
                                        </p:tav>
                                      </p:tavLst>
                                    </p:anim>
                                    <p:anim calcmode="lin" valueType="num">
                                      <p:cBhvr additive="base">
                                        <p:cTn id="164" dur="500" fill="hold"/>
                                        <p:tgtEl>
                                          <p:spTgt spid="114724"/>
                                        </p:tgtEl>
                                        <p:attrNameLst>
                                          <p:attrName>ppt_y</p:attrName>
                                        </p:attrNameLst>
                                      </p:cBhvr>
                                      <p:tavLst>
                                        <p:tav tm="0">
                                          <p:val>
                                            <p:strVal val="#ppt_y"/>
                                          </p:val>
                                        </p:tav>
                                        <p:tav tm="100000">
                                          <p:val>
                                            <p:strVal val="#ppt_y"/>
                                          </p:val>
                                        </p:tav>
                                      </p:tavLst>
                                    </p:anim>
                                  </p:childTnLst>
                                </p:cTn>
                              </p:par>
                            </p:childTnLst>
                          </p:cTn>
                        </p:par>
                      </p:childTnLst>
                    </p:cTn>
                  </p:par>
                  <p:par>
                    <p:cTn id="165" fill="hold" nodeType="clickPar">
                      <p:stCondLst>
                        <p:cond delay="indefinite"/>
                      </p:stCondLst>
                      <p:childTnLst>
                        <p:par>
                          <p:cTn id="166" fill="hold" nodeType="withGroup">
                            <p:stCondLst>
                              <p:cond delay="0"/>
                            </p:stCondLst>
                            <p:childTnLst>
                              <p:par>
                                <p:cTn id="167" presetID="2" presetClass="entr" presetSubtype="8" fill="hold" grpId="0" nodeType="clickEffect">
                                  <p:stCondLst>
                                    <p:cond delay="0"/>
                                  </p:stCondLst>
                                  <p:childTnLst>
                                    <p:set>
                                      <p:cBhvr>
                                        <p:cTn id="168" dur="1" fill="hold">
                                          <p:stCondLst>
                                            <p:cond delay="0"/>
                                          </p:stCondLst>
                                        </p:cTn>
                                        <p:tgtEl>
                                          <p:spTgt spid="114734"/>
                                        </p:tgtEl>
                                        <p:attrNameLst>
                                          <p:attrName>style.visibility</p:attrName>
                                        </p:attrNameLst>
                                      </p:cBhvr>
                                      <p:to>
                                        <p:strVal val="visible"/>
                                      </p:to>
                                    </p:set>
                                    <p:anim calcmode="lin" valueType="num">
                                      <p:cBhvr additive="base">
                                        <p:cTn id="169" dur="500" fill="hold"/>
                                        <p:tgtEl>
                                          <p:spTgt spid="114734"/>
                                        </p:tgtEl>
                                        <p:attrNameLst>
                                          <p:attrName>ppt_x</p:attrName>
                                        </p:attrNameLst>
                                      </p:cBhvr>
                                      <p:tavLst>
                                        <p:tav tm="0">
                                          <p:val>
                                            <p:strVal val="0-#ppt_w/2"/>
                                          </p:val>
                                        </p:tav>
                                        <p:tav tm="100000">
                                          <p:val>
                                            <p:strVal val="#ppt_x"/>
                                          </p:val>
                                        </p:tav>
                                      </p:tavLst>
                                    </p:anim>
                                    <p:anim calcmode="lin" valueType="num">
                                      <p:cBhvr additive="base">
                                        <p:cTn id="170" dur="500" fill="hold"/>
                                        <p:tgtEl>
                                          <p:spTgt spid="114734"/>
                                        </p:tgtEl>
                                        <p:attrNameLst>
                                          <p:attrName>ppt_y</p:attrName>
                                        </p:attrNameLst>
                                      </p:cBhvr>
                                      <p:tavLst>
                                        <p:tav tm="0">
                                          <p:val>
                                            <p:strVal val="#ppt_y"/>
                                          </p:val>
                                        </p:tav>
                                        <p:tav tm="100000">
                                          <p:val>
                                            <p:strVal val="#ppt_y"/>
                                          </p:val>
                                        </p:tav>
                                      </p:tavLst>
                                    </p:anim>
                                  </p:childTnLst>
                                </p:cTn>
                              </p:par>
                            </p:childTnLst>
                          </p:cTn>
                        </p:par>
                      </p:childTnLst>
                    </p:cTn>
                  </p:par>
                  <p:par>
                    <p:cTn id="171" fill="hold" nodeType="clickPar">
                      <p:stCondLst>
                        <p:cond delay="indefinite"/>
                      </p:stCondLst>
                      <p:childTnLst>
                        <p:par>
                          <p:cTn id="172" fill="hold" nodeType="withGroup">
                            <p:stCondLst>
                              <p:cond delay="0"/>
                            </p:stCondLst>
                            <p:childTnLst>
                              <p:par>
                                <p:cTn id="173" presetID="3" presetClass="entr" presetSubtype="10" fill="hold" grpId="0" nodeType="clickEffect">
                                  <p:stCondLst>
                                    <p:cond delay="0"/>
                                  </p:stCondLst>
                                  <p:childTnLst>
                                    <p:set>
                                      <p:cBhvr>
                                        <p:cTn id="174" dur="1" fill="hold">
                                          <p:stCondLst>
                                            <p:cond delay="0"/>
                                          </p:stCondLst>
                                        </p:cTn>
                                        <p:tgtEl>
                                          <p:spTgt spid="114736"/>
                                        </p:tgtEl>
                                        <p:attrNameLst>
                                          <p:attrName>style.visibility</p:attrName>
                                        </p:attrNameLst>
                                      </p:cBhvr>
                                      <p:to>
                                        <p:strVal val="visible"/>
                                      </p:to>
                                    </p:set>
                                    <p:animEffect transition="in" filter="blinds(horizontal)">
                                      <p:cBhvr>
                                        <p:cTn id="175" dur="500"/>
                                        <p:tgtEl>
                                          <p:spTgt spid="114736"/>
                                        </p:tgtEl>
                                      </p:cBhvr>
                                    </p:animEffect>
                                  </p:childTnLst>
                                </p:cTn>
                              </p:par>
                            </p:childTnLst>
                          </p:cTn>
                        </p:par>
                      </p:childTnLst>
                    </p:cTn>
                  </p:par>
                  <p:par>
                    <p:cTn id="176" fill="hold" nodeType="clickPar">
                      <p:stCondLst>
                        <p:cond delay="indefinite"/>
                      </p:stCondLst>
                      <p:childTnLst>
                        <p:par>
                          <p:cTn id="177" fill="hold" nodeType="withGroup">
                            <p:stCondLst>
                              <p:cond delay="0"/>
                            </p:stCondLst>
                            <p:childTnLst>
                              <p:par>
                                <p:cTn id="178" presetID="3" presetClass="entr" presetSubtype="10" fill="hold" grpId="0" nodeType="clickEffect">
                                  <p:stCondLst>
                                    <p:cond delay="0"/>
                                  </p:stCondLst>
                                  <p:childTnLst>
                                    <p:set>
                                      <p:cBhvr>
                                        <p:cTn id="179" dur="1" fill="hold">
                                          <p:stCondLst>
                                            <p:cond delay="0"/>
                                          </p:stCondLst>
                                        </p:cTn>
                                        <p:tgtEl>
                                          <p:spTgt spid="114738"/>
                                        </p:tgtEl>
                                        <p:attrNameLst>
                                          <p:attrName>style.visibility</p:attrName>
                                        </p:attrNameLst>
                                      </p:cBhvr>
                                      <p:to>
                                        <p:strVal val="visible"/>
                                      </p:to>
                                    </p:set>
                                    <p:animEffect transition="in" filter="blinds(horizontal)">
                                      <p:cBhvr>
                                        <p:cTn id="180" dur="500"/>
                                        <p:tgtEl>
                                          <p:spTgt spid="114738"/>
                                        </p:tgtEl>
                                      </p:cBhvr>
                                    </p:animEffect>
                                  </p:childTnLst>
                                </p:cTn>
                              </p:par>
                            </p:childTnLst>
                          </p:cTn>
                        </p:par>
                      </p:childTnLst>
                    </p:cTn>
                  </p:par>
                  <p:par>
                    <p:cTn id="181" fill="hold" nodeType="clickPar">
                      <p:stCondLst>
                        <p:cond delay="indefinite"/>
                      </p:stCondLst>
                      <p:childTnLst>
                        <p:par>
                          <p:cTn id="182" fill="hold" nodeType="withGroup">
                            <p:stCondLst>
                              <p:cond delay="0"/>
                            </p:stCondLst>
                            <p:childTnLst>
                              <p:par>
                                <p:cTn id="183" presetID="3" presetClass="entr" presetSubtype="10" fill="hold" grpId="0" nodeType="clickEffect">
                                  <p:stCondLst>
                                    <p:cond delay="0"/>
                                  </p:stCondLst>
                                  <p:childTnLst>
                                    <p:set>
                                      <p:cBhvr>
                                        <p:cTn id="184" dur="1" fill="hold">
                                          <p:stCondLst>
                                            <p:cond delay="0"/>
                                          </p:stCondLst>
                                        </p:cTn>
                                        <p:tgtEl>
                                          <p:spTgt spid="114739"/>
                                        </p:tgtEl>
                                        <p:attrNameLst>
                                          <p:attrName>style.visibility</p:attrName>
                                        </p:attrNameLst>
                                      </p:cBhvr>
                                      <p:to>
                                        <p:strVal val="visible"/>
                                      </p:to>
                                    </p:set>
                                    <p:animEffect transition="in" filter="blinds(horizontal)">
                                      <p:cBhvr>
                                        <p:cTn id="185" dur="500"/>
                                        <p:tgtEl>
                                          <p:spTgt spid="114739"/>
                                        </p:tgtEl>
                                      </p:cBhvr>
                                    </p:animEffect>
                                  </p:childTnLst>
                                </p:cTn>
                              </p:par>
                            </p:childTnLst>
                          </p:cTn>
                        </p:par>
                      </p:childTnLst>
                    </p:cTn>
                  </p:par>
                  <p:par>
                    <p:cTn id="186" fill="hold" nodeType="clickPar">
                      <p:stCondLst>
                        <p:cond delay="indefinite"/>
                      </p:stCondLst>
                      <p:childTnLst>
                        <p:par>
                          <p:cTn id="187" fill="hold" nodeType="withGroup">
                            <p:stCondLst>
                              <p:cond delay="0"/>
                            </p:stCondLst>
                            <p:childTnLst>
                              <p:par>
                                <p:cTn id="188" presetID="3" presetClass="entr" presetSubtype="10" fill="hold" grpId="0" nodeType="clickEffect">
                                  <p:stCondLst>
                                    <p:cond delay="0"/>
                                  </p:stCondLst>
                                  <p:childTnLst>
                                    <p:set>
                                      <p:cBhvr>
                                        <p:cTn id="189" dur="1" fill="hold">
                                          <p:stCondLst>
                                            <p:cond delay="0"/>
                                          </p:stCondLst>
                                        </p:cTn>
                                        <p:tgtEl>
                                          <p:spTgt spid="114740"/>
                                        </p:tgtEl>
                                        <p:attrNameLst>
                                          <p:attrName>style.visibility</p:attrName>
                                        </p:attrNameLst>
                                      </p:cBhvr>
                                      <p:to>
                                        <p:strVal val="visible"/>
                                      </p:to>
                                    </p:set>
                                    <p:animEffect transition="in" filter="blinds(horizontal)">
                                      <p:cBhvr>
                                        <p:cTn id="190" dur="500"/>
                                        <p:tgtEl>
                                          <p:spTgt spid="114740"/>
                                        </p:tgtEl>
                                      </p:cBhvr>
                                    </p:animEffect>
                                  </p:childTnLst>
                                </p:cTn>
                              </p:par>
                            </p:childTnLst>
                          </p:cTn>
                        </p:par>
                      </p:childTnLst>
                    </p:cTn>
                  </p:par>
                  <p:par>
                    <p:cTn id="191" fill="hold" nodeType="clickPar">
                      <p:stCondLst>
                        <p:cond delay="indefinite"/>
                      </p:stCondLst>
                      <p:childTnLst>
                        <p:par>
                          <p:cTn id="192" fill="hold" nodeType="withGroup">
                            <p:stCondLst>
                              <p:cond delay="0"/>
                            </p:stCondLst>
                            <p:childTnLst>
                              <p:par>
                                <p:cTn id="193" presetID="3" presetClass="entr" presetSubtype="10" fill="hold" grpId="0" nodeType="clickEffect">
                                  <p:stCondLst>
                                    <p:cond delay="0"/>
                                  </p:stCondLst>
                                  <p:childTnLst>
                                    <p:set>
                                      <p:cBhvr>
                                        <p:cTn id="194" dur="1" fill="hold">
                                          <p:stCondLst>
                                            <p:cond delay="0"/>
                                          </p:stCondLst>
                                        </p:cTn>
                                        <p:tgtEl>
                                          <p:spTgt spid="114742"/>
                                        </p:tgtEl>
                                        <p:attrNameLst>
                                          <p:attrName>style.visibility</p:attrName>
                                        </p:attrNameLst>
                                      </p:cBhvr>
                                      <p:to>
                                        <p:strVal val="visible"/>
                                      </p:to>
                                    </p:set>
                                    <p:animEffect transition="in" filter="blinds(horizontal)">
                                      <p:cBhvr>
                                        <p:cTn id="195" dur="500"/>
                                        <p:tgtEl>
                                          <p:spTgt spid="114742"/>
                                        </p:tgtEl>
                                      </p:cBhvr>
                                    </p:animEffect>
                                  </p:childTnLst>
                                </p:cTn>
                              </p:par>
                            </p:childTnLst>
                          </p:cTn>
                        </p:par>
                      </p:childTnLst>
                    </p:cTn>
                  </p:par>
                  <p:par>
                    <p:cTn id="196" fill="hold" nodeType="clickPar">
                      <p:stCondLst>
                        <p:cond delay="indefinite"/>
                      </p:stCondLst>
                      <p:childTnLst>
                        <p:par>
                          <p:cTn id="197" fill="hold" nodeType="withGroup">
                            <p:stCondLst>
                              <p:cond delay="0"/>
                            </p:stCondLst>
                            <p:childTnLst>
                              <p:par>
                                <p:cTn id="198" presetID="3" presetClass="entr" presetSubtype="10" fill="hold" grpId="0" nodeType="clickEffect">
                                  <p:stCondLst>
                                    <p:cond delay="0"/>
                                  </p:stCondLst>
                                  <p:childTnLst>
                                    <p:set>
                                      <p:cBhvr>
                                        <p:cTn id="199" dur="1" fill="hold">
                                          <p:stCondLst>
                                            <p:cond delay="0"/>
                                          </p:stCondLst>
                                        </p:cTn>
                                        <p:tgtEl>
                                          <p:spTgt spid="114741"/>
                                        </p:tgtEl>
                                        <p:attrNameLst>
                                          <p:attrName>style.visibility</p:attrName>
                                        </p:attrNameLst>
                                      </p:cBhvr>
                                      <p:to>
                                        <p:strVal val="visible"/>
                                      </p:to>
                                    </p:set>
                                    <p:animEffect transition="in" filter="blinds(horizontal)">
                                      <p:cBhvr>
                                        <p:cTn id="200" dur="500"/>
                                        <p:tgtEl>
                                          <p:spTgt spid="114741"/>
                                        </p:tgtEl>
                                      </p:cBhvr>
                                    </p:animEffect>
                                  </p:childTnLst>
                                </p:cTn>
                              </p:par>
                            </p:childTnLst>
                          </p:cTn>
                        </p:par>
                      </p:childTnLst>
                    </p:cTn>
                  </p:par>
                  <p:par>
                    <p:cTn id="201" fill="hold">
                      <p:stCondLst>
                        <p:cond delay="indefinite"/>
                      </p:stCondLst>
                      <p:childTnLst>
                        <p:par>
                          <p:cTn id="202" fill="hold">
                            <p:stCondLst>
                              <p:cond delay="0"/>
                            </p:stCondLst>
                            <p:childTnLst>
                              <p:par>
                                <p:cTn id="203" presetID="1" presetClass="emph" presetSubtype="2" fill="hold" nodeType="clickEffect">
                                  <p:stCondLst>
                                    <p:cond delay="0"/>
                                  </p:stCondLst>
                                  <p:childTnLst>
                                    <p:animClr clrSpc="rgb" dir="cw">
                                      <p:cBhvr>
                                        <p:cTn id="204" dur="2000" fill="hold"/>
                                        <p:tgtEl>
                                          <p:spTgt spid="49"/>
                                        </p:tgtEl>
                                        <p:attrNameLst>
                                          <p:attrName>fillcolor</p:attrName>
                                        </p:attrNameLst>
                                      </p:cBhvr>
                                      <p:to>
                                        <a:srgbClr val="FFFF00"/>
                                      </p:to>
                                    </p:animClr>
                                    <p:set>
                                      <p:cBhvr>
                                        <p:cTn id="205" dur="2000" fill="hold"/>
                                        <p:tgtEl>
                                          <p:spTgt spid="49"/>
                                        </p:tgtEl>
                                        <p:attrNameLst>
                                          <p:attrName>fill.type</p:attrName>
                                        </p:attrNameLst>
                                      </p:cBhvr>
                                      <p:to>
                                        <p:strVal val="solid"/>
                                      </p:to>
                                    </p:set>
                                    <p:set>
                                      <p:cBhvr>
                                        <p:cTn id="206" dur="2000" fill="hold"/>
                                        <p:tgtEl>
                                          <p:spTgt spid="49"/>
                                        </p:tgtEl>
                                        <p:attrNameLst>
                                          <p:attrName>fill.on</p:attrName>
                                        </p:attrNameLst>
                                      </p:cBhvr>
                                      <p:to>
                                        <p:strVal val="true"/>
                                      </p:to>
                                    </p:set>
                                  </p:childTnLst>
                                </p:cTn>
                              </p:par>
                            </p:childTnLst>
                          </p:cTn>
                        </p:par>
                      </p:childTnLst>
                    </p:cTn>
                  </p:par>
                  <p:par>
                    <p:cTn id="207" fill="hold">
                      <p:stCondLst>
                        <p:cond delay="indefinite"/>
                      </p:stCondLst>
                      <p:childTnLst>
                        <p:par>
                          <p:cTn id="208" fill="hold">
                            <p:stCondLst>
                              <p:cond delay="0"/>
                            </p:stCondLst>
                            <p:childTnLst>
                              <p:par>
                                <p:cTn id="209" presetID="1" presetClass="emph" presetSubtype="2" fill="hold" nodeType="clickEffect">
                                  <p:stCondLst>
                                    <p:cond delay="0"/>
                                  </p:stCondLst>
                                  <p:childTnLst>
                                    <p:animClr clrSpc="rgb" dir="cw">
                                      <p:cBhvr>
                                        <p:cTn id="210" dur="2000" fill="hold"/>
                                        <p:tgtEl>
                                          <p:spTgt spid="48"/>
                                        </p:tgtEl>
                                        <p:attrNameLst>
                                          <p:attrName>fillcolor</p:attrName>
                                        </p:attrNameLst>
                                      </p:cBhvr>
                                      <p:to>
                                        <a:srgbClr val="FFFF00"/>
                                      </p:to>
                                    </p:animClr>
                                    <p:set>
                                      <p:cBhvr>
                                        <p:cTn id="211" dur="2000" fill="hold"/>
                                        <p:tgtEl>
                                          <p:spTgt spid="48"/>
                                        </p:tgtEl>
                                        <p:attrNameLst>
                                          <p:attrName>fill.type</p:attrName>
                                        </p:attrNameLst>
                                      </p:cBhvr>
                                      <p:to>
                                        <p:strVal val="solid"/>
                                      </p:to>
                                    </p:set>
                                    <p:set>
                                      <p:cBhvr>
                                        <p:cTn id="212" dur="2000" fill="hold"/>
                                        <p:tgtEl>
                                          <p:spTgt spid="48"/>
                                        </p:tgtEl>
                                        <p:attrNameLst>
                                          <p:attrName>fill.on</p:attrName>
                                        </p:attrNameLst>
                                      </p:cBhvr>
                                      <p:to>
                                        <p:strVal val="true"/>
                                      </p:to>
                                    </p:set>
                                  </p:childTnLst>
                                </p:cTn>
                              </p:par>
                            </p:childTnLst>
                          </p:cTn>
                        </p:par>
                      </p:childTnLst>
                    </p:cTn>
                  </p:par>
                  <p:par>
                    <p:cTn id="213" fill="hold">
                      <p:stCondLst>
                        <p:cond delay="indefinite"/>
                      </p:stCondLst>
                      <p:childTnLst>
                        <p:par>
                          <p:cTn id="214" fill="hold">
                            <p:stCondLst>
                              <p:cond delay="0"/>
                            </p:stCondLst>
                            <p:childTnLst>
                              <p:par>
                                <p:cTn id="215" presetID="1" presetClass="emph" presetSubtype="2" fill="hold" nodeType="clickEffect">
                                  <p:stCondLst>
                                    <p:cond delay="0"/>
                                  </p:stCondLst>
                                  <p:childTnLst>
                                    <p:animClr clrSpc="rgb" dir="cw">
                                      <p:cBhvr>
                                        <p:cTn id="216" dur="2000" fill="hold"/>
                                        <p:tgtEl>
                                          <p:spTgt spid="46"/>
                                        </p:tgtEl>
                                        <p:attrNameLst>
                                          <p:attrName>fillcolor</p:attrName>
                                        </p:attrNameLst>
                                      </p:cBhvr>
                                      <p:to>
                                        <a:srgbClr val="FFFF00"/>
                                      </p:to>
                                    </p:animClr>
                                    <p:set>
                                      <p:cBhvr>
                                        <p:cTn id="217" dur="2000" fill="hold"/>
                                        <p:tgtEl>
                                          <p:spTgt spid="46"/>
                                        </p:tgtEl>
                                        <p:attrNameLst>
                                          <p:attrName>fill.type</p:attrName>
                                        </p:attrNameLst>
                                      </p:cBhvr>
                                      <p:to>
                                        <p:strVal val="solid"/>
                                      </p:to>
                                    </p:set>
                                    <p:set>
                                      <p:cBhvr>
                                        <p:cTn id="218" dur="2000" fill="hold"/>
                                        <p:tgtEl>
                                          <p:spTgt spid="46"/>
                                        </p:tgtEl>
                                        <p:attrNameLst>
                                          <p:attrName>fill.on</p:attrName>
                                        </p:attrNameLst>
                                      </p:cBhvr>
                                      <p:to>
                                        <p:strVal val="true"/>
                                      </p:to>
                                    </p:set>
                                  </p:childTnLst>
                                </p:cTn>
                              </p:par>
                            </p:childTnLst>
                          </p:cTn>
                        </p:par>
                      </p:childTnLst>
                    </p:cTn>
                  </p:par>
                  <p:par>
                    <p:cTn id="219" fill="hold">
                      <p:stCondLst>
                        <p:cond delay="indefinite"/>
                      </p:stCondLst>
                      <p:childTnLst>
                        <p:par>
                          <p:cTn id="220" fill="hold">
                            <p:stCondLst>
                              <p:cond delay="0"/>
                            </p:stCondLst>
                            <p:childTnLst>
                              <p:par>
                                <p:cTn id="221" presetID="1" presetClass="emph" presetSubtype="2" fill="hold" nodeType="clickEffect">
                                  <p:stCondLst>
                                    <p:cond delay="0"/>
                                  </p:stCondLst>
                                  <p:childTnLst>
                                    <p:animClr clrSpc="rgb" dir="cw">
                                      <p:cBhvr>
                                        <p:cTn id="222" dur="2000" fill="hold"/>
                                        <p:tgtEl>
                                          <p:spTgt spid="45"/>
                                        </p:tgtEl>
                                        <p:attrNameLst>
                                          <p:attrName>fillcolor</p:attrName>
                                        </p:attrNameLst>
                                      </p:cBhvr>
                                      <p:to>
                                        <a:srgbClr val="FFFF00"/>
                                      </p:to>
                                    </p:animClr>
                                    <p:set>
                                      <p:cBhvr>
                                        <p:cTn id="223" dur="2000" fill="hold"/>
                                        <p:tgtEl>
                                          <p:spTgt spid="45"/>
                                        </p:tgtEl>
                                        <p:attrNameLst>
                                          <p:attrName>fill.type</p:attrName>
                                        </p:attrNameLst>
                                      </p:cBhvr>
                                      <p:to>
                                        <p:strVal val="solid"/>
                                      </p:to>
                                    </p:set>
                                    <p:set>
                                      <p:cBhvr>
                                        <p:cTn id="224" dur="2000" fill="hold"/>
                                        <p:tgtEl>
                                          <p:spTgt spid="45"/>
                                        </p:tgtEl>
                                        <p:attrNameLst>
                                          <p:attrName>fill.on</p:attrName>
                                        </p:attrNameLst>
                                      </p:cBhvr>
                                      <p:to>
                                        <p:strVal val="true"/>
                                      </p:to>
                                    </p:set>
                                  </p:childTnLst>
                                </p:cTn>
                              </p:par>
                            </p:childTnLst>
                          </p:cTn>
                        </p:par>
                      </p:childTnLst>
                    </p:cTn>
                  </p:par>
                  <p:par>
                    <p:cTn id="225" fill="hold">
                      <p:stCondLst>
                        <p:cond delay="indefinite"/>
                      </p:stCondLst>
                      <p:childTnLst>
                        <p:par>
                          <p:cTn id="226" fill="hold">
                            <p:stCondLst>
                              <p:cond delay="0"/>
                            </p:stCondLst>
                            <p:childTnLst>
                              <p:par>
                                <p:cTn id="227" presetID="1" presetClass="emph" presetSubtype="2" fill="hold" nodeType="clickEffect">
                                  <p:stCondLst>
                                    <p:cond delay="0"/>
                                  </p:stCondLst>
                                  <p:childTnLst>
                                    <p:animClr clrSpc="rgb" dir="cw">
                                      <p:cBhvr>
                                        <p:cTn id="228" dur="2000" fill="hold"/>
                                        <p:tgtEl>
                                          <p:spTgt spid="44"/>
                                        </p:tgtEl>
                                        <p:attrNameLst>
                                          <p:attrName>fillcolor</p:attrName>
                                        </p:attrNameLst>
                                      </p:cBhvr>
                                      <p:to>
                                        <a:srgbClr val="FFFF00"/>
                                      </p:to>
                                    </p:animClr>
                                    <p:set>
                                      <p:cBhvr>
                                        <p:cTn id="229" dur="2000" fill="hold"/>
                                        <p:tgtEl>
                                          <p:spTgt spid="44"/>
                                        </p:tgtEl>
                                        <p:attrNameLst>
                                          <p:attrName>fill.type</p:attrName>
                                        </p:attrNameLst>
                                      </p:cBhvr>
                                      <p:to>
                                        <p:strVal val="solid"/>
                                      </p:to>
                                    </p:set>
                                    <p:set>
                                      <p:cBhvr>
                                        <p:cTn id="230" dur="2000" fill="hold"/>
                                        <p:tgtEl>
                                          <p:spTgt spid="44"/>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698" grpId="0" animBg="1" autoUpdateAnimBg="0"/>
      <p:bldP spid="114700" grpId="0" animBg="1"/>
      <p:bldP spid="114701" grpId="0" autoUpdateAnimBg="0"/>
      <p:bldP spid="114702" grpId="0" animBg="1" autoUpdateAnimBg="0"/>
      <p:bldP spid="114704" grpId="0" animBg="1" autoUpdateAnimBg="0"/>
      <p:bldP spid="114706" grpId="0" animBg="1"/>
      <p:bldP spid="114707" grpId="0" animBg="1"/>
      <p:bldP spid="114708" grpId="0" autoUpdateAnimBg="0"/>
      <p:bldP spid="114709" grpId="0" autoUpdateAnimBg="0"/>
      <p:bldP spid="114711" grpId="0" animBg="1" autoUpdateAnimBg="0"/>
      <p:bldP spid="114712" grpId="0" animBg="1" autoUpdateAnimBg="0"/>
      <p:bldP spid="114713" grpId="0" animBg="1" autoUpdateAnimBg="0"/>
      <p:bldP spid="114714" grpId="0" animBg="1"/>
      <p:bldP spid="114715" grpId="0" animBg="1"/>
      <p:bldP spid="114716" grpId="0" autoUpdateAnimBg="0"/>
      <p:bldP spid="114717" grpId="0" autoUpdateAnimBg="0"/>
      <p:bldP spid="114718" grpId="0" animBg="1" autoUpdateAnimBg="0"/>
      <p:bldP spid="114719" grpId="0" animBg="1" autoUpdateAnimBg="0"/>
      <p:bldP spid="114720" grpId="0" animBg="1"/>
      <p:bldP spid="114721" grpId="0" animBg="1"/>
      <p:bldP spid="114722" grpId="0" autoUpdateAnimBg="0"/>
      <p:bldP spid="114723" grpId="0" autoUpdateAnimBg="0"/>
      <p:bldP spid="114724" grpId="0" animBg="1" autoUpdateAnimBg="0"/>
      <p:bldP spid="114725" grpId="0" animBg="1" autoUpdateAnimBg="0"/>
      <p:bldP spid="114726" grpId="0" animBg="1"/>
      <p:bldP spid="114727" grpId="0" animBg="1"/>
      <p:bldP spid="114728" grpId="0" autoUpdateAnimBg="0"/>
      <p:bldP spid="114729" grpId="0" autoUpdateAnimBg="0"/>
      <p:bldP spid="114734" grpId="0" autoUpdateAnimBg="0"/>
      <p:bldP spid="114736" grpId="0" animBg="1"/>
      <p:bldP spid="114737" grpId="0" autoUpdateAnimBg="0"/>
      <p:bldP spid="114738" grpId="0" animBg="1"/>
      <p:bldP spid="114739" grpId="0" animBg="1"/>
      <p:bldP spid="114740" grpId="0" animBg="1"/>
      <p:bldP spid="114741" grpId="0" animBg="1"/>
      <p:bldP spid="114742" grpId="0" animBg="1"/>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ext Box 2"/>
          <p:cNvSpPr txBox="1">
            <a:spLocks noChangeArrowheads="1"/>
          </p:cNvSpPr>
          <p:nvPr/>
        </p:nvSpPr>
        <p:spPr bwMode="auto">
          <a:xfrm>
            <a:off x="342900" y="400050"/>
            <a:ext cx="6115050"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50000"/>
              </a:lnSpc>
              <a:spcBef>
                <a:spcPct val="50000"/>
              </a:spcBef>
            </a:pPr>
            <a:r>
              <a:rPr lang="zh-CN" altLang="en-US" u="sng" dirty="0">
                <a:solidFill>
                  <a:srgbClr val="FF0000"/>
                </a:solidFill>
                <a:latin typeface="宋体" panose="02010600030101010101" pitchFamily="2" charset="-122"/>
              </a:rPr>
              <a:t>例</a:t>
            </a:r>
            <a:r>
              <a:rPr lang="zh-CN" altLang="en-US" dirty="0">
                <a:latin typeface="宋体" panose="02010600030101010101" pitchFamily="2" charset="-122"/>
              </a:rPr>
              <a:t>：最小路程问题。下图是五个城市的交通路线图，图中的数字是公里数。</a:t>
            </a:r>
            <a:r>
              <a:rPr lang="zh-CN" altLang="en-US" u="sng" dirty="0">
                <a:solidFill>
                  <a:srgbClr val="FF0000"/>
                </a:solidFill>
                <a:latin typeface="宋体" panose="02010600030101010101" pitchFamily="2" charset="-122"/>
              </a:rPr>
              <a:t>问题</a:t>
            </a:r>
            <a:r>
              <a:rPr lang="zh-CN" altLang="en-US" dirty="0">
                <a:latin typeface="宋体" panose="02010600030101010101" pitchFamily="2" charset="-122"/>
              </a:rPr>
              <a:t>是找到一条从</a:t>
            </a:r>
            <a:r>
              <a:rPr lang="en-US" altLang="zh-CN" dirty="0"/>
              <a:t>A</a:t>
            </a:r>
            <a:r>
              <a:rPr lang="zh-CN" altLang="en-US" dirty="0">
                <a:latin typeface="宋体" panose="02010600030101010101" pitchFamily="2" charset="-122"/>
              </a:rPr>
              <a:t>到</a:t>
            </a:r>
            <a:r>
              <a:rPr lang="en-US" altLang="zh-CN" dirty="0"/>
              <a:t>E</a:t>
            </a:r>
            <a:r>
              <a:rPr lang="zh-CN" altLang="en-US" dirty="0">
                <a:latin typeface="宋体" panose="02010600030101010101" pitchFamily="2" charset="-122"/>
              </a:rPr>
              <a:t>的最短路线。</a:t>
            </a:r>
            <a:r>
              <a:rPr lang="zh-CN" altLang="en-US" dirty="0"/>
              <a:t> </a:t>
            </a:r>
          </a:p>
        </p:txBody>
      </p:sp>
      <p:sp>
        <p:nvSpPr>
          <p:cNvPr id="45059" name="Text Box 3"/>
          <p:cNvSpPr txBox="1">
            <a:spLocks noChangeArrowheads="1"/>
          </p:cNvSpPr>
          <p:nvPr/>
        </p:nvSpPr>
        <p:spPr bwMode="auto">
          <a:xfrm>
            <a:off x="400050" y="3829051"/>
            <a:ext cx="5886450" cy="8695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50000"/>
              </a:lnSpc>
              <a:spcBef>
                <a:spcPct val="50000"/>
              </a:spcBef>
            </a:pPr>
            <a:r>
              <a:rPr lang="zh-CN" altLang="en-US" u="sng" dirty="0">
                <a:solidFill>
                  <a:srgbClr val="FF0000"/>
                </a:solidFill>
                <a:latin typeface="宋体" panose="02010600030101010101" pitchFamily="2" charset="-122"/>
              </a:rPr>
              <a:t>操作符</a:t>
            </a:r>
            <a:r>
              <a:rPr lang="zh-CN" altLang="en-US" dirty="0">
                <a:latin typeface="宋体" panose="02010600030101010101" pitchFamily="2" charset="-122"/>
              </a:rPr>
              <a:t>: 从一个城市走向另一个城市（方向大体上从</a:t>
            </a:r>
            <a:r>
              <a:rPr lang="en-US" altLang="zh-CN" dirty="0"/>
              <a:t>A</a:t>
            </a:r>
            <a:r>
              <a:rPr lang="zh-CN" altLang="en-US" dirty="0">
                <a:latin typeface="宋体" panose="02010600030101010101" pitchFamily="2" charset="-122"/>
              </a:rPr>
              <a:t>指向</a:t>
            </a:r>
            <a:r>
              <a:rPr lang="en-US" altLang="zh-CN" dirty="0"/>
              <a:t>E</a:t>
            </a:r>
            <a:r>
              <a:rPr lang="en-US" altLang="zh-CN" dirty="0">
                <a:latin typeface="宋体" panose="02010600030101010101" pitchFamily="2" charset="-122"/>
              </a:rPr>
              <a:t>）</a:t>
            </a:r>
            <a:endParaRPr lang="en-US" altLang="zh-CN" dirty="0"/>
          </a:p>
        </p:txBody>
      </p:sp>
      <p:pic>
        <p:nvPicPr>
          <p:cNvPr id="45060" name="Picture 4" descr="jiaotongluxian-p66-bu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71700" y="1828800"/>
            <a:ext cx="3443288" cy="18073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4926254"/>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5718" name="Picture 6" descr="Fig3-tu102-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5850" y="514350"/>
            <a:ext cx="4998244" cy="977504"/>
          </a:xfrm>
          <a:prstGeom prst="rect">
            <a:avLst/>
          </a:prstGeom>
          <a:noFill/>
          <a:extLst>
            <a:ext uri="{909E8E84-426E-40DD-AFC4-6F175D3DCCD1}">
              <a14:hiddenFill xmlns:a14="http://schemas.microsoft.com/office/drawing/2010/main">
                <a:solidFill>
                  <a:srgbClr val="FFFFFF"/>
                </a:solidFill>
              </a14:hiddenFill>
            </a:ext>
          </a:extLst>
        </p:spPr>
      </p:pic>
      <p:pic>
        <p:nvPicPr>
          <p:cNvPr id="115731" name="Picture 19" descr="jiaotongluxian-p66-bu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79364" y="3180515"/>
            <a:ext cx="3028950" cy="1543050"/>
          </a:xfrm>
          <a:prstGeom prst="rect">
            <a:avLst/>
          </a:prstGeom>
          <a:noFill/>
          <a:extLst>
            <a:ext uri="{909E8E84-426E-40DD-AFC4-6F175D3DCCD1}">
              <a14:hiddenFill xmlns:a14="http://schemas.microsoft.com/office/drawing/2010/main">
                <a:solidFill>
                  <a:srgbClr val="FFFFFF"/>
                </a:solidFill>
              </a14:hiddenFill>
            </a:ext>
          </a:extLst>
        </p:spPr>
      </p:pic>
      <p:sp>
        <p:nvSpPr>
          <p:cNvPr id="115732" name="AutoShape 20"/>
          <p:cNvSpPr>
            <a:spLocks noChangeArrowheads="1"/>
          </p:cNvSpPr>
          <p:nvPr/>
        </p:nvSpPr>
        <p:spPr bwMode="auto">
          <a:xfrm>
            <a:off x="2457450" y="2914650"/>
            <a:ext cx="285750" cy="800100"/>
          </a:xfrm>
          <a:prstGeom prst="upArrow">
            <a:avLst>
              <a:gd name="adj1" fmla="val 50000"/>
              <a:gd name="adj2" fmla="val 700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p>
        </p:txBody>
      </p:sp>
      <p:pic>
        <p:nvPicPr>
          <p:cNvPr id="115733" name="Picture 21" descr="Fig3-tu102-0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0050" y="1200150"/>
            <a:ext cx="1988344" cy="942975"/>
          </a:xfrm>
          <a:prstGeom prst="rect">
            <a:avLst/>
          </a:prstGeom>
          <a:noFill/>
          <a:extLst>
            <a:ext uri="{909E8E84-426E-40DD-AFC4-6F175D3DCCD1}">
              <a14:hiddenFill xmlns:a14="http://schemas.microsoft.com/office/drawing/2010/main">
                <a:solidFill>
                  <a:srgbClr val="FFFFFF"/>
                </a:solidFill>
              </a14:hiddenFill>
            </a:ext>
          </a:extLst>
        </p:spPr>
      </p:pic>
      <p:pic>
        <p:nvPicPr>
          <p:cNvPr id="115734" name="Picture 22" descr="Fig3-tu102-0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28950" y="1200150"/>
            <a:ext cx="1988344" cy="942975"/>
          </a:xfrm>
          <a:prstGeom prst="rect">
            <a:avLst/>
          </a:prstGeom>
          <a:noFill/>
          <a:extLst>
            <a:ext uri="{909E8E84-426E-40DD-AFC4-6F175D3DCCD1}">
              <a14:hiddenFill xmlns:a14="http://schemas.microsoft.com/office/drawing/2010/main">
                <a:solidFill>
                  <a:srgbClr val="FFFFFF"/>
                </a:solidFill>
              </a14:hiddenFill>
            </a:ext>
          </a:extLst>
        </p:spPr>
      </p:pic>
      <p:pic>
        <p:nvPicPr>
          <p:cNvPr id="115735" name="Picture 23" descr="Fig3-tu102-0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4300" y="1828801"/>
            <a:ext cx="1294210" cy="994172"/>
          </a:xfrm>
          <a:prstGeom prst="rect">
            <a:avLst/>
          </a:prstGeom>
          <a:noFill/>
          <a:extLst>
            <a:ext uri="{909E8E84-426E-40DD-AFC4-6F175D3DCCD1}">
              <a14:hiddenFill xmlns:a14="http://schemas.microsoft.com/office/drawing/2010/main">
                <a:solidFill>
                  <a:srgbClr val="FFFFFF"/>
                </a:solidFill>
              </a14:hiddenFill>
            </a:ext>
          </a:extLst>
        </p:spPr>
      </p:pic>
      <p:pic>
        <p:nvPicPr>
          <p:cNvPr id="115737" name="Picture 25" descr="Fig3-tu102-0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371600" y="1828801"/>
            <a:ext cx="1320404" cy="994172"/>
          </a:xfrm>
          <a:prstGeom prst="rect">
            <a:avLst/>
          </a:prstGeom>
          <a:noFill/>
          <a:extLst>
            <a:ext uri="{909E8E84-426E-40DD-AFC4-6F175D3DCCD1}">
              <a14:hiddenFill xmlns:a14="http://schemas.microsoft.com/office/drawing/2010/main">
                <a:solidFill>
                  <a:srgbClr val="FFFFFF"/>
                </a:solidFill>
              </a14:hiddenFill>
            </a:ext>
          </a:extLst>
        </p:spPr>
      </p:pic>
      <p:pic>
        <p:nvPicPr>
          <p:cNvPr id="115739" name="Picture 27" descr="Fig3-tu102-0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657600" y="1771650"/>
            <a:ext cx="685800" cy="1148954"/>
          </a:xfrm>
          <a:prstGeom prst="rect">
            <a:avLst/>
          </a:prstGeom>
          <a:noFill/>
          <a:extLst>
            <a:ext uri="{909E8E84-426E-40DD-AFC4-6F175D3DCCD1}">
              <a14:hiddenFill xmlns:a14="http://schemas.microsoft.com/office/drawing/2010/main">
                <a:solidFill>
                  <a:srgbClr val="FFFFFF"/>
                </a:solidFill>
              </a14:hiddenFill>
            </a:ext>
          </a:extLst>
        </p:spPr>
      </p:pic>
      <p:pic>
        <p:nvPicPr>
          <p:cNvPr id="115740" name="Picture 28" descr="Fig3-tu102-0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972050" y="1143000"/>
            <a:ext cx="1714500" cy="942975"/>
          </a:xfrm>
          <a:prstGeom prst="rect">
            <a:avLst/>
          </a:prstGeom>
          <a:noFill/>
          <a:extLst>
            <a:ext uri="{909E8E84-426E-40DD-AFC4-6F175D3DCCD1}">
              <a14:hiddenFill xmlns:a14="http://schemas.microsoft.com/office/drawing/2010/main">
                <a:solidFill>
                  <a:srgbClr val="FFFFFF"/>
                </a:solidFill>
              </a14:hiddenFill>
            </a:ext>
          </a:extLst>
        </p:spPr>
      </p:pic>
      <p:pic>
        <p:nvPicPr>
          <p:cNvPr id="115741" name="Picture 29" descr="Fig3-tu102-09"/>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14300" y="2514600"/>
            <a:ext cx="600075" cy="1200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56744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11571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 presetClass="entr" presetSubtype="8" fill="hold" nodeType="clickEffect">
                                  <p:stCondLst>
                                    <p:cond delay="0"/>
                                  </p:stCondLst>
                                  <p:childTnLst>
                                    <p:set>
                                      <p:cBhvr>
                                        <p:cTn id="10" dur="1" fill="hold">
                                          <p:stCondLst>
                                            <p:cond delay="0"/>
                                          </p:stCondLst>
                                        </p:cTn>
                                        <p:tgtEl>
                                          <p:spTgt spid="115733"/>
                                        </p:tgtEl>
                                        <p:attrNameLst>
                                          <p:attrName>style.visibility</p:attrName>
                                        </p:attrNameLst>
                                      </p:cBhvr>
                                      <p:to>
                                        <p:strVal val="visible"/>
                                      </p:to>
                                    </p:set>
                                    <p:anim calcmode="lin" valueType="num">
                                      <p:cBhvr additive="base">
                                        <p:cTn id="11" dur="500" fill="hold"/>
                                        <p:tgtEl>
                                          <p:spTgt spid="115733"/>
                                        </p:tgtEl>
                                        <p:attrNameLst>
                                          <p:attrName>ppt_x</p:attrName>
                                        </p:attrNameLst>
                                      </p:cBhvr>
                                      <p:tavLst>
                                        <p:tav tm="0">
                                          <p:val>
                                            <p:strVal val="0-#ppt_w/2"/>
                                          </p:val>
                                        </p:tav>
                                        <p:tav tm="100000">
                                          <p:val>
                                            <p:strVal val="#ppt_x"/>
                                          </p:val>
                                        </p:tav>
                                      </p:tavLst>
                                    </p:anim>
                                    <p:anim calcmode="lin" valueType="num">
                                      <p:cBhvr additive="base">
                                        <p:cTn id="12" dur="500" fill="hold"/>
                                        <p:tgtEl>
                                          <p:spTgt spid="115733"/>
                                        </p:tgtEl>
                                        <p:attrNameLst>
                                          <p:attrName>ppt_y</p:attrName>
                                        </p:attrNameLst>
                                      </p:cBhvr>
                                      <p:tavLst>
                                        <p:tav tm="0">
                                          <p:val>
                                            <p:strVal val="#ppt_y"/>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4" fill="hold" nodeType="clickEffect">
                                  <p:stCondLst>
                                    <p:cond delay="0"/>
                                  </p:stCondLst>
                                  <p:childTnLst>
                                    <p:set>
                                      <p:cBhvr>
                                        <p:cTn id="16" dur="1" fill="hold">
                                          <p:stCondLst>
                                            <p:cond delay="0"/>
                                          </p:stCondLst>
                                        </p:cTn>
                                        <p:tgtEl>
                                          <p:spTgt spid="115734"/>
                                        </p:tgtEl>
                                        <p:attrNameLst>
                                          <p:attrName>style.visibility</p:attrName>
                                        </p:attrNameLst>
                                      </p:cBhvr>
                                      <p:to>
                                        <p:strVal val="visible"/>
                                      </p:to>
                                    </p:set>
                                    <p:anim calcmode="lin" valueType="num">
                                      <p:cBhvr additive="base">
                                        <p:cTn id="17" dur="500" fill="hold"/>
                                        <p:tgtEl>
                                          <p:spTgt spid="115734"/>
                                        </p:tgtEl>
                                        <p:attrNameLst>
                                          <p:attrName>ppt_x</p:attrName>
                                        </p:attrNameLst>
                                      </p:cBhvr>
                                      <p:tavLst>
                                        <p:tav tm="0">
                                          <p:val>
                                            <p:strVal val="#ppt_x"/>
                                          </p:val>
                                        </p:tav>
                                        <p:tav tm="100000">
                                          <p:val>
                                            <p:strVal val="#ppt_x"/>
                                          </p:val>
                                        </p:tav>
                                      </p:tavLst>
                                    </p:anim>
                                    <p:anim calcmode="lin" valueType="num">
                                      <p:cBhvr additive="base">
                                        <p:cTn id="18" dur="500" fill="hold"/>
                                        <p:tgtEl>
                                          <p:spTgt spid="115734"/>
                                        </p:tgtEl>
                                        <p:attrNameLst>
                                          <p:attrName>ppt_y</p:attrName>
                                        </p:attrNameLst>
                                      </p:cBhvr>
                                      <p:tavLst>
                                        <p:tav tm="0">
                                          <p:val>
                                            <p:strVal val="1+#ppt_h/2"/>
                                          </p:val>
                                        </p:tav>
                                        <p:tav tm="100000">
                                          <p:val>
                                            <p:strVal val="#ppt_y"/>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3" presetClass="entr" presetSubtype="10" fill="hold" nodeType="clickEffect">
                                  <p:stCondLst>
                                    <p:cond delay="0"/>
                                  </p:stCondLst>
                                  <p:childTnLst>
                                    <p:set>
                                      <p:cBhvr>
                                        <p:cTn id="22" dur="1" fill="hold">
                                          <p:stCondLst>
                                            <p:cond delay="0"/>
                                          </p:stCondLst>
                                        </p:cTn>
                                        <p:tgtEl>
                                          <p:spTgt spid="115735"/>
                                        </p:tgtEl>
                                        <p:attrNameLst>
                                          <p:attrName>style.visibility</p:attrName>
                                        </p:attrNameLst>
                                      </p:cBhvr>
                                      <p:to>
                                        <p:strVal val="visible"/>
                                      </p:to>
                                    </p:set>
                                    <p:animEffect transition="in" filter="blinds(horizontal)">
                                      <p:cBhvr>
                                        <p:cTn id="23" dur="500"/>
                                        <p:tgtEl>
                                          <p:spTgt spid="115735"/>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2" presetClass="entr" presetSubtype="4" fill="hold" nodeType="clickEffect">
                                  <p:stCondLst>
                                    <p:cond delay="0"/>
                                  </p:stCondLst>
                                  <p:childTnLst>
                                    <p:set>
                                      <p:cBhvr>
                                        <p:cTn id="27" dur="1" fill="hold">
                                          <p:stCondLst>
                                            <p:cond delay="0"/>
                                          </p:stCondLst>
                                        </p:cTn>
                                        <p:tgtEl>
                                          <p:spTgt spid="115737"/>
                                        </p:tgtEl>
                                        <p:attrNameLst>
                                          <p:attrName>style.visibility</p:attrName>
                                        </p:attrNameLst>
                                      </p:cBhvr>
                                      <p:to>
                                        <p:strVal val="visible"/>
                                      </p:to>
                                    </p:set>
                                    <p:anim calcmode="lin" valueType="num">
                                      <p:cBhvr additive="base">
                                        <p:cTn id="28" dur="500" fill="hold"/>
                                        <p:tgtEl>
                                          <p:spTgt spid="115737"/>
                                        </p:tgtEl>
                                        <p:attrNameLst>
                                          <p:attrName>ppt_x</p:attrName>
                                        </p:attrNameLst>
                                      </p:cBhvr>
                                      <p:tavLst>
                                        <p:tav tm="0">
                                          <p:val>
                                            <p:strVal val="#ppt_x"/>
                                          </p:val>
                                        </p:tav>
                                        <p:tav tm="100000">
                                          <p:val>
                                            <p:strVal val="#ppt_x"/>
                                          </p:val>
                                        </p:tav>
                                      </p:tavLst>
                                    </p:anim>
                                    <p:anim calcmode="lin" valueType="num">
                                      <p:cBhvr additive="base">
                                        <p:cTn id="29" dur="500" fill="hold"/>
                                        <p:tgtEl>
                                          <p:spTgt spid="115737"/>
                                        </p:tgtEl>
                                        <p:attrNameLst>
                                          <p:attrName>ppt_y</p:attrName>
                                        </p:attrNameLst>
                                      </p:cBhvr>
                                      <p:tavLst>
                                        <p:tav tm="0">
                                          <p:val>
                                            <p:strVal val="1+#ppt_h/2"/>
                                          </p:val>
                                        </p:tav>
                                        <p:tav tm="100000">
                                          <p:val>
                                            <p:strVal val="#ppt_y"/>
                                          </p:val>
                                        </p:tav>
                                      </p:tavLst>
                                    </p:anim>
                                  </p:childTnLst>
                                </p:cTn>
                              </p:par>
                            </p:childTnLst>
                          </p:cTn>
                        </p:par>
                      </p:childTnLst>
                    </p:cTn>
                  </p:par>
                  <p:par>
                    <p:cTn id="30" fill="hold" nodeType="clickPar">
                      <p:stCondLst>
                        <p:cond delay="indefinite"/>
                      </p:stCondLst>
                      <p:childTnLst>
                        <p:par>
                          <p:cTn id="31" fill="hold" nodeType="withGroup">
                            <p:stCondLst>
                              <p:cond delay="0"/>
                            </p:stCondLst>
                            <p:childTnLst>
                              <p:par>
                                <p:cTn id="32" presetID="2" presetClass="entr" presetSubtype="4" fill="hold" nodeType="clickEffect">
                                  <p:stCondLst>
                                    <p:cond delay="0"/>
                                  </p:stCondLst>
                                  <p:childTnLst>
                                    <p:set>
                                      <p:cBhvr>
                                        <p:cTn id="33" dur="1" fill="hold">
                                          <p:stCondLst>
                                            <p:cond delay="0"/>
                                          </p:stCondLst>
                                        </p:cTn>
                                        <p:tgtEl>
                                          <p:spTgt spid="115740"/>
                                        </p:tgtEl>
                                        <p:attrNameLst>
                                          <p:attrName>style.visibility</p:attrName>
                                        </p:attrNameLst>
                                      </p:cBhvr>
                                      <p:to>
                                        <p:strVal val="visible"/>
                                      </p:to>
                                    </p:set>
                                    <p:anim calcmode="lin" valueType="num">
                                      <p:cBhvr additive="base">
                                        <p:cTn id="34" dur="500" fill="hold"/>
                                        <p:tgtEl>
                                          <p:spTgt spid="115740"/>
                                        </p:tgtEl>
                                        <p:attrNameLst>
                                          <p:attrName>ppt_x</p:attrName>
                                        </p:attrNameLst>
                                      </p:cBhvr>
                                      <p:tavLst>
                                        <p:tav tm="0">
                                          <p:val>
                                            <p:strVal val="#ppt_x"/>
                                          </p:val>
                                        </p:tav>
                                        <p:tav tm="100000">
                                          <p:val>
                                            <p:strVal val="#ppt_x"/>
                                          </p:val>
                                        </p:tav>
                                      </p:tavLst>
                                    </p:anim>
                                    <p:anim calcmode="lin" valueType="num">
                                      <p:cBhvr additive="base">
                                        <p:cTn id="35" dur="500" fill="hold"/>
                                        <p:tgtEl>
                                          <p:spTgt spid="115740"/>
                                        </p:tgtEl>
                                        <p:attrNameLst>
                                          <p:attrName>ppt_y</p:attrName>
                                        </p:attrNameLst>
                                      </p:cBhvr>
                                      <p:tavLst>
                                        <p:tav tm="0">
                                          <p:val>
                                            <p:strVal val="1+#ppt_h/2"/>
                                          </p:val>
                                        </p:tav>
                                        <p:tav tm="100000">
                                          <p:val>
                                            <p:strVal val="#ppt_y"/>
                                          </p:val>
                                        </p:tav>
                                      </p:tavLst>
                                    </p:anim>
                                  </p:childTnLst>
                                </p:cTn>
                              </p:par>
                            </p:childTnLst>
                          </p:cTn>
                        </p:par>
                      </p:childTnLst>
                    </p:cTn>
                  </p:par>
                  <p:par>
                    <p:cTn id="36" fill="hold" nodeType="clickPar">
                      <p:stCondLst>
                        <p:cond delay="indefinite"/>
                      </p:stCondLst>
                      <p:childTnLst>
                        <p:par>
                          <p:cTn id="37" fill="hold" nodeType="withGroup">
                            <p:stCondLst>
                              <p:cond delay="0"/>
                            </p:stCondLst>
                            <p:childTnLst>
                              <p:par>
                                <p:cTn id="38" presetID="1" presetClass="entr" presetSubtype="0" fill="hold" nodeType="clickEffect">
                                  <p:stCondLst>
                                    <p:cond delay="0"/>
                                  </p:stCondLst>
                                  <p:childTnLst>
                                    <p:set>
                                      <p:cBhvr>
                                        <p:cTn id="39" dur="1" fill="hold">
                                          <p:stCondLst>
                                            <p:cond delay="499"/>
                                          </p:stCondLst>
                                        </p:cTn>
                                        <p:tgtEl>
                                          <p:spTgt spid="115739"/>
                                        </p:tgtEl>
                                        <p:attrNameLst>
                                          <p:attrName>style.visibility</p:attrName>
                                        </p:attrNameLst>
                                      </p:cBhvr>
                                      <p:to>
                                        <p:strVal val="visible"/>
                                      </p:to>
                                    </p:set>
                                  </p:childTnLst>
                                </p:cTn>
                              </p:par>
                            </p:childTnLst>
                          </p:cTn>
                        </p:par>
                      </p:childTnLst>
                    </p:cTn>
                  </p:par>
                  <p:par>
                    <p:cTn id="40" fill="hold" nodeType="clickPar">
                      <p:stCondLst>
                        <p:cond delay="indefinite"/>
                      </p:stCondLst>
                      <p:childTnLst>
                        <p:par>
                          <p:cTn id="41" fill="hold" nodeType="withGroup">
                            <p:stCondLst>
                              <p:cond delay="0"/>
                            </p:stCondLst>
                            <p:childTnLst>
                              <p:par>
                                <p:cTn id="42" presetID="2" presetClass="entr" presetSubtype="4" fill="hold" nodeType="clickEffect">
                                  <p:stCondLst>
                                    <p:cond delay="0"/>
                                  </p:stCondLst>
                                  <p:childTnLst>
                                    <p:set>
                                      <p:cBhvr>
                                        <p:cTn id="43" dur="1" fill="hold">
                                          <p:stCondLst>
                                            <p:cond delay="0"/>
                                          </p:stCondLst>
                                        </p:cTn>
                                        <p:tgtEl>
                                          <p:spTgt spid="115741"/>
                                        </p:tgtEl>
                                        <p:attrNameLst>
                                          <p:attrName>style.visibility</p:attrName>
                                        </p:attrNameLst>
                                      </p:cBhvr>
                                      <p:to>
                                        <p:strVal val="visible"/>
                                      </p:to>
                                    </p:set>
                                    <p:anim calcmode="lin" valueType="num">
                                      <p:cBhvr additive="base">
                                        <p:cTn id="44" dur="500" fill="hold"/>
                                        <p:tgtEl>
                                          <p:spTgt spid="115741"/>
                                        </p:tgtEl>
                                        <p:attrNameLst>
                                          <p:attrName>ppt_x</p:attrName>
                                        </p:attrNameLst>
                                      </p:cBhvr>
                                      <p:tavLst>
                                        <p:tav tm="0">
                                          <p:val>
                                            <p:strVal val="#ppt_x"/>
                                          </p:val>
                                        </p:tav>
                                        <p:tav tm="100000">
                                          <p:val>
                                            <p:strVal val="#ppt_x"/>
                                          </p:val>
                                        </p:tav>
                                      </p:tavLst>
                                    </p:anim>
                                    <p:anim calcmode="lin" valueType="num">
                                      <p:cBhvr additive="base">
                                        <p:cTn id="45" dur="500" fill="hold"/>
                                        <p:tgtEl>
                                          <p:spTgt spid="115741"/>
                                        </p:tgtEl>
                                        <p:attrNameLst>
                                          <p:attrName>ppt_y</p:attrName>
                                        </p:attrNameLst>
                                      </p:cBhvr>
                                      <p:tavLst>
                                        <p:tav tm="0">
                                          <p:val>
                                            <p:strVal val="1+#ppt_h/2"/>
                                          </p:val>
                                        </p:tav>
                                        <p:tav tm="100000">
                                          <p:val>
                                            <p:strVal val="#ppt_y"/>
                                          </p:val>
                                        </p:tav>
                                      </p:tavLst>
                                    </p:anim>
                                  </p:childTnLst>
                                </p:cTn>
                              </p:par>
                            </p:childTnLst>
                          </p:cTn>
                        </p:par>
                      </p:childTnLst>
                    </p:cTn>
                  </p:par>
                  <p:par>
                    <p:cTn id="46" fill="hold" nodeType="clickPar">
                      <p:stCondLst>
                        <p:cond delay="indefinite"/>
                      </p:stCondLst>
                      <p:childTnLst>
                        <p:par>
                          <p:cTn id="47" fill="hold" nodeType="withGroup">
                            <p:stCondLst>
                              <p:cond delay="0"/>
                            </p:stCondLst>
                            <p:childTnLst>
                              <p:par>
                                <p:cTn id="48" presetID="7" presetClass="entr" presetSubtype="4" fill="hold" grpId="0" nodeType="clickEffect">
                                  <p:stCondLst>
                                    <p:cond delay="0"/>
                                  </p:stCondLst>
                                  <p:childTnLst>
                                    <p:set>
                                      <p:cBhvr>
                                        <p:cTn id="49" dur="1" fill="hold">
                                          <p:stCondLst>
                                            <p:cond delay="0"/>
                                          </p:stCondLst>
                                        </p:cTn>
                                        <p:tgtEl>
                                          <p:spTgt spid="115732"/>
                                        </p:tgtEl>
                                        <p:attrNameLst>
                                          <p:attrName>style.visibility</p:attrName>
                                        </p:attrNameLst>
                                      </p:cBhvr>
                                      <p:to>
                                        <p:strVal val="visible"/>
                                      </p:to>
                                    </p:set>
                                    <p:anim calcmode="lin" valueType="num">
                                      <p:cBhvr additive="base">
                                        <p:cTn id="50" dur="5000" fill="hold"/>
                                        <p:tgtEl>
                                          <p:spTgt spid="115732"/>
                                        </p:tgtEl>
                                        <p:attrNameLst>
                                          <p:attrName>ppt_x</p:attrName>
                                        </p:attrNameLst>
                                      </p:cBhvr>
                                      <p:tavLst>
                                        <p:tav tm="0">
                                          <p:val>
                                            <p:strVal val="#ppt_x"/>
                                          </p:val>
                                        </p:tav>
                                        <p:tav tm="100000">
                                          <p:val>
                                            <p:strVal val="#ppt_x"/>
                                          </p:val>
                                        </p:tav>
                                      </p:tavLst>
                                    </p:anim>
                                    <p:anim calcmode="lin" valueType="num">
                                      <p:cBhvr additive="base">
                                        <p:cTn id="51" dur="5000" fill="hold"/>
                                        <p:tgtEl>
                                          <p:spTgt spid="11573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732" grpId="0" animBg="1"/>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3" name="Picture 3" descr="jiaotongluxian-p66-bu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17032" y="3075806"/>
            <a:ext cx="3028950" cy="1543050"/>
          </a:xfrm>
          <a:prstGeom prst="rect">
            <a:avLst/>
          </a:prstGeom>
          <a:noFill/>
          <a:extLst>
            <a:ext uri="{909E8E84-426E-40DD-AFC4-6F175D3DCCD1}">
              <a14:hiddenFill xmlns:a14="http://schemas.microsoft.com/office/drawing/2010/main">
                <a:solidFill>
                  <a:srgbClr val="FFFFFF"/>
                </a:solidFill>
              </a14:hiddenFill>
            </a:ext>
          </a:extLst>
        </p:spPr>
      </p:pic>
      <p:pic>
        <p:nvPicPr>
          <p:cNvPr id="46087" name="Picture 7" descr="Fig3-10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8650" y="400050"/>
            <a:ext cx="5713810"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9207131"/>
      </p:ext>
    </p:extLst>
  </p:cSld>
  <p:clrMapOvr>
    <a:masterClrMapping/>
  </p:clrMapOvr>
  <p:transition/>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6546" name="Picture 2" descr="jiaotongluxian-p66-bu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63243" y="3132750"/>
            <a:ext cx="3028950" cy="1543050"/>
          </a:xfrm>
          <a:prstGeom prst="rect">
            <a:avLst/>
          </a:prstGeom>
          <a:noFill/>
          <a:extLst>
            <a:ext uri="{909E8E84-426E-40DD-AFC4-6F175D3DCCD1}">
              <a14:hiddenFill xmlns:a14="http://schemas.microsoft.com/office/drawing/2010/main">
                <a:solidFill>
                  <a:srgbClr val="FFFFFF"/>
                </a:solidFill>
              </a14:hiddenFill>
            </a:ext>
          </a:extLst>
        </p:spPr>
      </p:pic>
      <p:sp>
        <p:nvSpPr>
          <p:cNvPr id="236548" name="Oval 4"/>
          <p:cNvSpPr>
            <a:spLocks noChangeArrowheads="1"/>
          </p:cNvSpPr>
          <p:nvPr/>
        </p:nvSpPr>
        <p:spPr bwMode="auto">
          <a:xfrm>
            <a:off x="2834879" y="357187"/>
            <a:ext cx="810815" cy="377429"/>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a:solidFill>
                  <a:schemeClr val="tx1"/>
                </a:solidFill>
              </a:rPr>
              <a:t>A(0)</a:t>
            </a:r>
          </a:p>
        </p:txBody>
      </p:sp>
      <p:sp>
        <p:nvSpPr>
          <p:cNvPr id="236552" name="Oval 8"/>
          <p:cNvSpPr>
            <a:spLocks noChangeArrowheads="1"/>
          </p:cNvSpPr>
          <p:nvPr/>
        </p:nvSpPr>
        <p:spPr bwMode="auto">
          <a:xfrm>
            <a:off x="1484710" y="1221581"/>
            <a:ext cx="810815" cy="377429"/>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a:solidFill>
                  <a:schemeClr val="tx1"/>
                </a:solidFill>
              </a:rPr>
              <a:t>B(2)</a:t>
            </a:r>
          </a:p>
        </p:txBody>
      </p:sp>
      <p:sp>
        <p:nvSpPr>
          <p:cNvPr id="236553" name="Oval 9"/>
          <p:cNvSpPr>
            <a:spLocks noChangeArrowheads="1"/>
          </p:cNvSpPr>
          <p:nvPr/>
        </p:nvSpPr>
        <p:spPr bwMode="auto">
          <a:xfrm>
            <a:off x="2996804" y="1221581"/>
            <a:ext cx="810815" cy="377429"/>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a:solidFill>
                  <a:schemeClr val="tx1"/>
                </a:solidFill>
              </a:rPr>
              <a:t>C(3)</a:t>
            </a:r>
          </a:p>
        </p:txBody>
      </p:sp>
      <p:sp>
        <p:nvSpPr>
          <p:cNvPr id="236554" name="Oval 10"/>
          <p:cNvSpPr>
            <a:spLocks noChangeArrowheads="1"/>
          </p:cNvSpPr>
          <p:nvPr/>
        </p:nvSpPr>
        <p:spPr bwMode="auto">
          <a:xfrm>
            <a:off x="4508898" y="1221581"/>
            <a:ext cx="810815" cy="377429"/>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a:solidFill>
                  <a:schemeClr val="tx1"/>
                </a:solidFill>
              </a:rPr>
              <a:t>D(7)</a:t>
            </a:r>
          </a:p>
        </p:txBody>
      </p:sp>
      <p:sp>
        <p:nvSpPr>
          <p:cNvPr id="236555" name="Oval 11"/>
          <p:cNvSpPr>
            <a:spLocks noChangeArrowheads="1"/>
          </p:cNvSpPr>
          <p:nvPr/>
        </p:nvSpPr>
        <p:spPr bwMode="auto">
          <a:xfrm>
            <a:off x="1107281" y="2301479"/>
            <a:ext cx="810816" cy="377428"/>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a:solidFill>
                  <a:schemeClr val="tx1"/>
                </a:solidFill>
              </a:rPr>
              <a:t>C(5)</a:t>
            </a:r>
          </a:p>
        </p:txBody>
      </p:sp>
      <p:sp>
        <p:nvSpPr>
          <p:cNvPr id="236556" name="Oval 12"/>
          <p:cNvSpPr>
            <a:spLocks noChangeArrowheads="1"/>
          </p:cNvSpPr>
          <p:nvPr/>
        </p:nvSpPr>
        <p:spPr bwMode="auto">
          <a:xfrm>
            <a:off x="2240756" y="2301479"/>
            <a:ext cx="810816" cy="377428"/>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a:solidFill>
                  <a:schemeClr val="tx1"/>
                </a:solidFill>
              </a:rPr>
              <a:t>D(6)</a:t>
            </a:r>
          </a:p>
        </p:txBody>
      </p:sp>
      <p:sp>
        <p:nvSpPr>
          <p:cNvPr id="236557" name="Oval 13"/>
          <p:cNvSpPr>
            <a:spLocks noChangeArrowheads="1"/>
          </p:cNvSpPr>
          <p:nvPr/>
        </p:nvSpPr>
        <p:spPr bwMode="auto">
          <a:xfrm>
            <a:off x="3375423" y="2301479"/>
            <a:ext cx="810815" cy="377428"/>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a:solidFill>
                  <a:schemeClr val="tx1"/>
                </a:solidFill>
              </a:rPr>
              <a:t>D(7)</a:t>
            </a:r>
          </a:p>
        </p:txBody>
      </p:sp>
      <p:sp>
        <p:nvSpPr>
          <p:cNvPr id="236558" name="Oval 14"/>
          <p:cNvSpPr>
            <a:spLocks noChangeArrowheads="1"/>
          </p:cNvSpPr>
          <p:nvPr/>
        </p:nvSpPr>
        <p:spPr bwMode="auto">
          <a:xfrm>
            <a:off x="4346973" y="2301479"/>
            <a:ext cx="810815" cy="377428"/>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a:solidFill>
                  <a:schemeClr val="tx1"/>
                </a:solidFill>
              </a:rPr>
              <a:t>E(13)</a:t>
            </a:r>
          </a:p>
        </p:txBody>
      </p:sp>
      <p:sp>
        <p:nvSpPr>
          <p:cNvPr id="236559" name="Line 15"/>
          <p:cNvSpPr>
            <a:spLocks noChangeShapeType="1"/>
          </p:cNvSpPr>
          <p:nvPr/>
        </p:nvSpPr>
        <p:spPr bwMode="auto">
          <a:xfrm flipH="1">
            <a:off x="1970485" y="735806"/>
            <a:ext cx="1243013" cy="485775"/>
          </a:xfrm>
          <a:prstGeom prst="line">
            <a:avLst/>
          </a:prstGeom>
          <a:noFill/>
          <a:ln w="76200">
            <a:solidFill>
              <a:srgbClr val="FF99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36560" name="Line 16"/>
          <p:cNvSpPr>
            <a:spLocks noChangeShapeType="1"/>
          </p:cNvSpPr>
          <p:nvPr/>
        </p:nvSpPr>
        <p:spPr bwMode="auto">
          <a:xfrm>
            <a:off x="3321844" y="735806"/>
            <a:ext cx="107156" cy="485775"/>
          </a:xfrm>
          <a:prstGeom prst="line">
            <a:avLst/>
          </a:prstGeom>
          <a:noFill/>
          <a:ln w="76200">
            <a:solidFill>
              <a:srgbClr val="FF99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36561" name="Line 17"/>
          <p:cNvSpPr>
            <a:spLocks noChangeShapeType="1"/>
          </p:cNvSpPr>
          <p:nvPr/>
        </p:nvSpPr>
        <p:spPr bwMode="auto">
          <a:xfrm>
            <a:off x="3430191" y="735806"/>
            <a:ext cx="1295400" cy="485775"/>
          </a:xfrm>
          <a:prstGeom prst="line">
            <a:avLst/>
          </a:prstGeom>
          <a:noFill/>
          <a:ln w="76200">
            <a:solidFill>
              <a:srgbClr val="FF99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36562" name="Line 18"/>
          <p:cNvSpPr>
            <a:spLocks noChangeShapeType="1"/>
          </p:cNvSpPr>
          <p:nvPr/>
        </p:nvSpPr>
        <p:spPr bwMode="auto">
          <a:xfrm flipH="1">
            <a:off x="1484710" y="1600200"/>
            <a:ext cx="325040" cy="701279"/>
          </a:xfrm>
          <a:prstGeom prst="line">
            <a:avLst/>
          </a:prstGeom>
          <a:noFill/>
          <a:ln w="76200">
            <a:solidFill>
              <a:srgbClr val="FF99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36563" name="Line 19"/>
          <p:cNvSpPr>
            <a:spLocks noChangeShapeType="1"/>
          </p:cNvSpPr>
          <p:nvPr/>
        </p:nvSpPr>
        <p:spPr bwMode="auto">
          <a:xfrm>
            <a:off x="2025254" y="1600200"/>
            <a:ext cx="539353" cy="701279"/>
          </a:xfrm>
          <a:prstGeom prst="line">
            <a:avLst/>
          </a:prstGeom>
          <a:noFill/>
          <a:ln w="76200">
            <a:solidFill>
              <a:srgbClr val="FF99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36566" name="Line 22"/>
          <p:cNvSpPr>
            <a:spLocks noChangeShapeType="1"/>
          </p:cNvSpPr>
          <p:nvPr/>
        </p:nvSpPr>
        <p:spPr bwMode="auto">
          <a:xfrm>
            <a:off x="3375422" y="1600200"/>
            <a:ext cx="323850" cy="701279"/>
          </a:xfrm>
          <a:prstGeom prst="line">
            <a:avLst/>
          </a:prstGeom>
          <a:noFill/>
          <a:ln w="76200">
            <a:solidFill>
              <a:srgbClr val="FF99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36567" name="Line 23"/>
          <p:cNvSpPr>
            <a:spLocks noChangeShapeType="1"/>
          </p:cNvSpPr>
          <p:nvPr/>
        </p:nvSpPr>
        <p:spPr bwMode="auto">
          <a:xfrm>
            <a:off x="3644504" y="1545432"/>
            <a:ext cx="1026319" cy="756047"/>
          </a:xfrm>
          <a:prstGeom prst="line">
            <a:avLst/>
          </a:prstGeom>
          <a:noFill/>
          <a:ln w="76200">
            <a:solidFill>
              <a:srgbClr val="FF99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36569" name="Oval 25"/>
          <p:cNvSpPr>
            <a:spLocks noChangeArrowheads="1"/>
          </p:cNvSpPr>
          <p:nvPr/>
        </p:nvSpPr>
        <p:spPr bwMode="auto">
          <a:xfrm>
            <a:off x="2240756" y="3274219"/>
            <a:ext cx="810816" cy="377429"/>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a:solidFill>
                  <a:schemeClr val="tx1"/>
                </a:solidFill>
              </a:rPr>
              <a:t>E(11)</a:t>
            </a:r>
          </a:p>
        </p:txBody>
      </p:sp>
      <p:sp>
        <p:nvSpPr>
          <p:cNvPr id="236570" name="Line 26"/>
          <p:cNvSpPr>
            <a:spLocks noChangeShapeType="1"/>
          </p:cNvSpPr>
          <p:nvPr/>
        </p:nvSpPr>
        <p:spPr bwMode="auto">
          <a:xfrm>
            <a:off x="2564607" y="2680097"/>
            <a:ext cx="54769" cy="594122"/>
          </a:xfrm>
          <a:prstGeom prst="line">
            <a:avLst/>
          </a:prstGeom>
          <a:noFill/>
          <a:ln w="76200">
            <a:solidFill>
              <a:srgbClr val="FF99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36571" name="Text Box 27"/>
          <p:cNvSpPr txBox="1">
            <a:spLocks noChangeArrowheads="1"/>
          </p:cNvSpPr>
          <p:nvPr/>
        </p:nvSpPr>
        <p:spPr bwMode="auto">
          <a:xfrm>
            <a:off x="2294335" y="681038"/>
            <a:ext cx="32504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a:t>2</a:t>
            </a:r>
          </a:p>
        </p:txBody>
      </p:sp>
      <p:sp>
        <p:nvSpPr>
          <p:cNvPr id="236572" name="Text Box 28"/>
          <p:cNvSpPr txBox="1">
            <a:spLocks noChangeArrowheads="1"/>
          </p:cNvSpPr>
          <p:nvPr/>
        </p:nvSpPr>
        <p:spPr bwMode="auto">
          <a:xfrm>
            <a:off x="3050382" y="789385"/>
            <a:ext cx="27027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a:t>3</a:t>
            </a:r>
          </a:p>
        </p:txBody>
      </p:sp>
      <p:sp>
        <p:nvSpPr>
          <p:cNvPr id="236573" name="Text Box 29"/>
          <p:cNvSpPr txBox="1">
            <a:spLocks noChangeArrowheads="1"/>
          </p:cNvSpPr>
          <p:nvPr/>
        </p:nvSpPr>
        <p:spPr bwMode="auto">
          <a:xfrm>
            <a:off x="3861197" y="573882"/>
            <a:ext cx="32385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a:t>7</a:t>
            </a:r>
          </a:p>
        </p:txBody>
      </p:sp>
      <p:sp>
        <p:nvSpPr>
          <p:cNvPr id="236574" name="Text Box 30"/>
          <p:cNvSpPr txBox="1">
            <a:spLocks noChangeArrowheads="1"/>
          </p:cNvSpPr>
          <p:nvPr/>
        </p:nvSpPr>
        <p:spPr bwMode="auto">
          <a:xfrm>
            <a:off x="1269206" y="1762125"/>
            <a:ext cx="32385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a:t>3</a:t>
            </a:r>
          </a:p>
        </p:txBody>
      </p:sp>
      <p:sp>
        <p:nvSpPr>
          <p:cNvPr id="236575" name="Text Box 31"/>
          <p:cNvSpPr txBox="1">
            <a:spLocks noChangeArrowheads="1"/>
          </p:cNvSpPr>
          <p:nvPr/>
        </p:nvSpPr>
        <p:spPr bwMode="auto">
          <a:xfrm>
            <a:off x="2294335" y="1707357"/>
            <a:ext cx="43219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a:t>4</a:t>
            </a:r>
          </a:p>
        </p:txBody>
      </p:sp>
      <p:sp>
        <p:nvSpPr>
          <p:cNvPr id="236576" name="Text Box 32"/>
          <p:cNvSpPr txBox="1">
            <a:spLocks noChangeArrowheads="1"/>
          </p:cNvSpPr>
          <p:nvPr/>
        </p:nvSpPr>
        <p:spPr bwMode="auto">
          <a:xfrm>
            <a:off x="3213497" y="1869282"/>
            <a:ext cx="32385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a:t>4</a:t>
            </a:r>
          </a:p>
        </p:txBody>
      </p:sp>
      <p:sp>
        <p:nvSpPr>
          <p:cNvPr id="236577" name="Text Box 33"/>
          <p:cNvSpPr txBox="1">
            <a:spLocks noChangeArrowheads="1"/>
          </p:cNvSpPr>
          <p:nvPr/>
        </p:nvSpPr>
        <p:spPr bwMode="auto">
          <a:xfrm>
            <a:off x="4023122" y="1762125"/>
            <a:ext cx="80843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zh-CN" dirty="0"/>
              <a:t>10</a:t>
            </a:r>
          </a:p>
        </p:txBody>
      </p:sp>
      <p:sp>
        <p:nvSpPr>
          <p:cNvPr id="236578" name="Text Box 34"/>
          <p:cNvSpPr txBox="1">
            <a:spLocks noChangeArrowheads="1"/>
          </p:cNvSpPr>
          <p:nvPr/>
        </p:nvSpPr>
        <p:spPr bwMode="auto">
          <a:xfrm>
            <a:off x="2726531" y="2842022"/>
            <a:ext cx="48696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a:t>5</a:t>
            </a:r>
          </a:p>
        </p:txBody>
      </p:sp>
      <p:sp>
        <p:nvSpPr>
          <p:cNvPr id="236579" name="Text Box 35"/>
          <p:cNvSpPr txBox="1">
            <a:spLocks noChangeArrowheads="1"/>
          </p:cNvSpPr>
          <p:nvPr/>
        </p:nvSpPr>
        <p:spPr bwMode="auto">
          <a:xfrm>
            <a:off x="5070200" y="389216"/>
            <a:ext cx="124182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dirty="0"/>
              <a:t>CLOSED</a:t>
            </a:r>
          </a:p>
        </p:txBody>
      </p:sp>
    </p:spTree>
    <p:extLst>
      <p:ext uri="{BB962C8B-B14F-4D97-AF65-F5344CB8AC3E}">
        <p14:creationId xmlns:p14="http://schemas.microsoft.com/office/powerpoint/2010/main" val="237579959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36559"/>
                                        </p:tgtEl>
                                        <p:attrNameLst>
                                          <p:attrName>style.visibility</p:attrName>
                                        </p:attrNameLst>
                                      </p:cBhvr>
                                      <p:to>
                                        <p:strVal val="visible"/>
                                      </p:to>
                                    </p:set>
                                    <p:anim calcmode="lin" valueType="num">
                                      <p:cBhvr additive="base">
                                        <p:cTn id="7" dur="500" fill="hold"/>
                                        <p:tgtEl>
                                          <p:spTgt spid="236559"/>
                                        </p:tgtEl>
                                        <p:attrNameLst>
                                          <p:attrName>ppt_x</p:attrName>
                                        </p:attrNameLst>
                                      </p:cBhvr>
                                      <p:tavLst>
                                        <p:tav tm="0">
                                          <p:val>
                                            <p:strVal val="0-#ppt_w/2"/>
                                          </p:val>
                                        </p:tav>
                                        <p:tav tm="100000">
                                          <p:val>
                                            <p:strVal val="#ppt_x"/>
                                          </p:val>
                                        </p:tav>
                                      </p:tavLst>
                                    </p:anim>
                                    <p:anim calcmode="lin" valueType="num">
                                      <p:cBhvr additive="base">
                                        <p:cTn id="8" dur="500" fill="hold"/>
                                        <p:tgtEl>
                                          <p:spTgt spid="236559"/>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36571"/>
                                        </p:tgtEl>
                                        <p:attrNameLst>
                                          <p:attrName>style.visibility</p:attrName>
                                        </p:attrNameLst>
                                      </p:cBhvr>
                                      <p:to>
                                        <p:strVal val="visible"/>
                                      </p:to>
                                    </p:set>
                                    <p:anim calcmode="lin" valueType="num">
                                      <p:cBhvr additive="base">
                                        <p:cTn id="13" dur="500" fill="hold"/>
                                        <p:tgtEl>
                                          <p:spTgt spid="236571"/>
                                        </p:tgtEl>
                                        <p:attrNameLst>
                                          <p:attrName>ppt_x</p:attrName>
                                        </p:attrNameLst>
                                      </p:cBhvr>
                                      <p:tavLst>
                                        <p:tav tm="0">
                                          <p:val>
                                            <p:strVal val="#ppt_x"/>
                                          </p:val>
                                        </p:tav>
                                        <p:tav tm="100000">
                                          <p:val>
                                            <p:strVal val="#ppt_x"/>
                                          </p:val>
                                        </p:tav>
                                      </p:tavLst>
                                    </p:anim>
                                    <p:anim calcmode="lin" valueType="num">
                                      <p:cBhvr additive="base">
                                        <p:cTn id="14" dur="500" fill="hold"/>
                                        <p:tgtEl>
                                          <p:spTgt spid="236571"/>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36552"/>
                                        </p:tgtEl>
                                        <p:attrNameLst>
                                          <p:attrName>style.visibility</p:attrName>
                                        </p:attrNameLst>
                                      </p:cBhvr>
                                      <p:to>
                                        <p:strVal val="visible"/>
                                      </p:to>
                                    </p:set>
                                    <p:anim calcmode="lin" valueType="num">
                                      <p:cBhvr additive="base">
                                        <p:cTn id="19" dur="500" fill="hold"/>
                                        <p:tgtEl>
                                          <p:spTgt spid="236552"/>
                                        </p:tgtEl>
                                        <p:attrNameLst>
                                          <p:attrName>ppt_x</p:attrName>
                                        </p:attrNameLst>
                                      </p:cBhvr>
                                      <p:tavLst>
                                        <p:tav tm="0">
                                          <p:val>
                                            <p:strVal val="#ppt_x"/>
                                          </p:val>
                                        </p:tav>
                                        <p:tav tm="100000">
                                          <p:val>
                                            <p:strVal val="#ppt_x"/>
                                          </p:val>
                                        </p:tav>
                                      </p:tavLst>
                                    </p:anim>
                                    <p:anim calcmode="lin" valueType="num">
                                      <p:cBhvr additive="base">
                                        <p:cTn id="20" dur="500" fill="hold"/>
                                        <p:tgtEl>
                                          <p:spTgt spid="236552"/>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36560"/>
                                        </p:tgtEl>
                                        <p:attrNameLst>
                                          <p:attrName>style.visibility</p:attrName>
                                        </p:attrNameLst>
                                      </p:cBhvr>
                                      <p:to>
                                        <p:strVal val="visible"/>
                                      </p:to>
                                    </p:set>
                                    <p:anim calcmode="lin" valueType="num">
                                      <p:cBhvr additive="base">
                                        <p:cTn id="25" dur="500" fill="hold"/>
                                        <p:tgtEl>
                                          <p:spTgt spid="236560"/>
                                        </p:tgtEl>
                                        <p:attrNameLst>
                                          <p:attrName>ppt_x</p:attrName>
                                        </p:attrNameLst>
                                      </p:cBhvr>
                                      <p:tavLst>
                                        <p:tav tm="0">
                                          <p:val>
                                            <p:strVal val="#ppt_x"/>
                                          </p:val>
                                        </p:tav>
                                        <p:tav tm="100000">
                                          <p:val>
                                            <p:strVal val="#ppt_x"/>
                                          </p:val>
                                        </p:tav>
                                      </p:tavLst>
                                    </p:anim>
                                    <p:anim calcmode="lin" valueType="num">
                                      <p:cBhvr additive="base">
                                        <p:cTn id="26" dur="500" fill="hold"/>
                                        <p:tgtEl>
                                          <p:spTgt spid="236560"/>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236572"/>
                                        </p:tgtEl>
                                        <p:attrNameLst>
                                          <p:attrName>style.visibility</p:attrName>
                                        </p:attrNameLst>
                                      </p:cBhvr>
                                      <p:to>
                                        <p:strVal val="visible"/>
                                      </p:to>
                                    </p:set>
                                    <p:anim calcmode="lin" valueType="num">
                                      <p:cBhvr additive="base">
                                        <p:cTn id="31" dur="500" fill="hold"/>
                                        <p:tgtEl>
                                          <p:spTgt spid="236572"/>
                                        </p:tgtEl>
                                        <p:attrNameLst>
                                          <p:attrName>ppt_x</p:attrName>
                                        </p:attrNameLst>
                                      </p:cBhvr>
                                      <p:tavLst>
                                        <p:tav tm="0">
                                          <p:val>
                                            <p:strVal val="#ppt_x"/>
                                          </p:val>
                                        </p:tav>
                                        <p:tav tm="100000">
                                          <p:val>
                                            <p:strVal val="#ppt_x"/>
                                          </p:val>
                                        </p:tav>
                                      </p:tavLst>
                                    </p:anim>
                                    <p:anim calcmode="lin" valueType="num">
                                      <p:cBhvr additive="base">
                                        <p:cTn id="32" dur="500" fill="hold"/>
                                        <p:tgtEl>
                                          <p:spTgt spid="236572"/>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236553"/>
                                        </p:tgtEl>
                                        <p:attrNameLst>
                                          <p:attrName>style.visibility</p:attrName>
                                        </p:attrNameLst>
                                      </p:cBhvr>
                                      <p:to>
                                        <p:strVal val="visible"/>
                                      </p:to>
                                    </p:set>
                                    <p:anim calcmode="lin" valueType="num">
                                      <p:cBhvr additive="base">
                                        <p:cTn id="37" dur="500" fill="hold"/>
                                        <p:tgtEl>
                                          <p:spTgt spid="236553"/>
                                        </p:tgtEl>
                                        <p:attrNameLst>
                                          <p:attrName>ppt_x</p:attrName>
                                        </p:attrNameLst>
                                      </p:cBhvr>
                                      <p:tavLst>
                                        <p:tav tm="0">
                                          <p:val>
                                            <p:strVal val="#ppt_x"/>
                                          </p:val>
                                        </p:tav>
                                        <p:tav tm="100000">
                                          <p:val>
                                            <p:strVal val="#ppt_x"/>
                                          </p:val>
                                        </p:tav>
                                      </p:tavLst>
                                    </p:anim>
                                    <p:anim calcmode="lin" valueType="num">
                                      <p:cBhvr additive="base">
                                        <p:cTn id="38" dur="500" fill="hold"/>
                                        <p:tgtEl>
                                          <p:spTgt spid="236553"/>
                                        </p:tgtEl>
                                        <p:attrNameLst>
                                          <p:attrName>ppt_y</p:attrName>
                                        </p:attrNameLst>
                                      </p:cBhvr>
                                      <p:tavLst>
                                        <p:tav tm="0">
                                          <p:val>
                                            <p:strVal val="1+#ppt_h/2"/>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236561"/>
                                        </p:tgtEl>
                                        <p:attrNameLst>
                                          <p:attrName>style.visibility</p:attrName>
                                        </p:attrNameLst>
                                      </p:cBhvr>
                                      <p:to>
                                        <p:strVal val="visible"/>
                                      </p:to>
                                    </p:set>
                                    <p:anim calcmode="lin" valueType="num">
                                      <p:cBhvr additive="base">
                                        <p:cTn id="43" dur="500" fill="hold"/>
                                        <p:tgtEl>
                                          <p:spTgt spid="236561"/>
                                        </p:tgtEl>
                                        <p:attrNameLst>
                                          <p:attrName>ppt_x</p:attrName>
                                        </p:attrNameLst>
                                      </p:cBhvr>
                                      <p:tavLst>
                                        <p:tav tm="0">
                                          <p:val>
                                            <p:strVal val="#ppt_x"/>
                                          </p:val>
                                        </p:tav>
                                        <p:tav tm="100000">
                                          <p:val>
                                            <p:strVal val="#ppt_x"/>
                                          </p:val>
                                        </p:tav>
                                      </p:tavLst>
                                    </p:anim>
                                    <p:anim calcmode="lin" valueType="num">
                                      <p:cBhvr additive="base">
                                        <p:cTn id="44" dur="500" fill="hold"/>
                                        <p:tgtEl>
                                          <p:spTgt spid="236561"/>
                                        </p:tgtEl>
                                        <p:attrNameLst>
                                          <p:attrName>ppt_y</p:attrName>
                                        </p:attrNameLst>
                                      </p:cBhvr>
                                      <p:tavLst>
                                        <p:tav tm="0">
                                          <p:val>
                                            <p:strVal val="1+#ppt_h/2"/>
                                          </p:val>
                                        </p:tav>
                                        <p:tav tm="100000">
                                          <p:val>
                                            <p:strVal val="#ppt_y"/>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236573"/>
                                        </p:tgtEl>
                                        <p:attrNameLst>
                                          <p:attrName>style.visibility</p:attrName>
                                        </p:attrNameLst>
                                      </p:cBhvr>
                                      <p:to>
                                        <p:strVal val="visible"/>
                                      </p:to>
                                    </p:set>
                                    <p:anim calcmode="lin" valueType="num">
                                      <p:cBhvr additive="base">
                                        <p:cTn id="49" dur="500" fill="hold"/>
                                        <p:tgtEl>
                                          <p:spTgt spid="236573"/>
                                        </p:tgtEl>
                                        <p:attrNameLst>
                                          <p:attrName>ppt_x</p:attrName>
                                        </p:attrNameLst>
                                      </p:cBhvr>
                                      <p:tavLst>
                                        <p:tav tm="0">
                                          <p:val>
                                            <p:strVal val="#ppt_x"/>
                                          </p:val>
                                        </p:tav>
                                        <p:tav tm="100000">
                                          <p:val>
                                            <p:strVal val="#ppt_x"/>
                                          </p:val>
                                        </p:tav>
                                      </p:tavLst>
                                    </p:anim>
                                    <p:anim calcmode="lin" valueType="num">
                                      <p:cBhvr additive="base">
                                        <p:cTn id="50" dur="500" fill="hold"/>
                                        <p:tgtEl>
                                          <p:spTgt spid="236573"/>
                                        </p:tgtEl>
                                        <p:attrNameLst>
                                          <p:attrName>ppt_y</p:attrName>
                                        </p:attrNameLst>
                                      </p:cBhvr>
                                      <p:tavLst>
                                        <p:tav tm="0">
                                          <p:val>
                                            <p:strVal val="1+#ppt_h/2"/>
                                          </p:val>
                                        </p:tav>
                                        <p:tav tm="100000">
                                          <p:val>
                                            <p:strVal val="#ppt_y"/>
                                          </p:val>
                                        </p:tav>
                                      </p:tavLst>
                                    </p:anim>
                                  </p:childTnLst>
                                </p:cTn>
                              </p:par>
                            </p:childTnLst>
                          </p:cTn>
                        </p:par>
                      </p:childTnLst>
                    </p:cTn>
                  </p:par>
                  <p:par>
                    <p:cTn id="51" fill="hold" nodeType="clickPar">
                      <p:stCondLst>
                        <p:cond delay="indefinite"/>
                      </p:stCondLst>
                      <p:childTnLst>
                        <p:par>
                          <p:cTn id="52" fill="hold" nodeType="withGroup">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236554"/>
                                        </p:tgtEl>
                                        <p:attrNameLst>
                                          <p:attrName>style.visibility</p:attrName>
                                        </p:attrNameLst>
                                      </p:cBhvr>
                                      <p:to>
                                        <p:strVal val="visible"/>
                                      </p:to>
                                    </p:set>
                                    <p:anim calcmode="lin" valueType="num">
                                      <p:cBhvr additive="base">
                                        <p:cTn id="55" dur="500" fill="hold"/>
                                        <p:tgtEl>
                                          <p:spTgt spid="236554"/>
                                        </p:tgtEl>
                                        <p:attrNameLst>
                                          <p:attrName>ppt_x</p:attrName>
                                        </p:attrNameLst>
                                      </p:cBhvr>
                                      <p:tavLst>
                                        <p:tav tm="0">
                                          <p:val>
                                            <p:strVal val="#ppt_x"/>
                                          </p:val>
                                        </p:tav>
                                        <p:tav tm="100000">
                                          <p:val>
                                            <p:strVal val="#ppt_x"/>
                                          </p:val>
                                        </p:tav>
                                      </p:tavLst>
                                    </p:anim>
                                    <p:anim calcmode="lin" valueType="num">
                                      <p:cBhvr additive="base">
                                        <p:cTn id="56" dur="500" fill="hold"/>
                                        <p:tgtEl>
                                          <p:spTgt spid="236554"/>
                                        </p:tgtEl>
                                        <p:attrNameLst>
                                          <p:attrName>ppt_y</p:attrName>
                                        </p:attrNameLst>
                                      </p:cBhvr>
                                      <p:tavLst>
                                        <p:tav tm="0">
                                          <p:val>
                                            <p:strVal val="1+#ppt_h/2"/>
                                          </p:val>
                                        </p:tav>
                                        <p:tav tm="100000">
                                          <p:val>
                                            <p:strVal val="#ppt_y"/>
                                          </p:val>
                                        </p:tav>
                                      </p:tavLst>
                                    </p:anim>
                                  </p:childTnLst>
                                </p:cTn>
                              </p:par>
                            </p:childTnLst>
                          </p:cTn>
                        </p:par>
                      </p:childTnLst>
                    </p:cTn>
                  </p:par>
                  <p:par>
                    <p:cTn id="57" fill="hold" nodeType="clickPar">
                      <p:stCondLst>
                        <p:cond delay="indefinite"/>
                      </p:stCondLst>
                      <p:childTnLst>
                        <p:par>
                          <p:cTn id="58" fill="hold" nodeType="withGroup">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236562"/>
                                        </p:tgtEl>
                                        <p:attrNameLst>
                                          <p:attrName>style.visibility</p:attrName>
                                        </p:attrNameLst>
                                      </p:cBhvr>
                                      <p:to>
                                        <p:strVal val="visible"/>
                                      </p:to>
                                    </p:set>
                                    <p:anim calcmode="lin" valueType="num">
                                      <p:cBhvr additive="base">
                                        <p:cTn id="61" dur="500" fill="hold"/>
                                        <p:tgtEl>
                                          <p:spTgt spid="236562"/>
                                        </p:tgtEl>
                                        <p:attrNameLst>
                                          <p:attrName>ppt_x</p:attrName>
                                        </p:attrNameLst>
                                      </p:cBhvr>
                                      <p:tavLst>
                                        <p:tav tm="0">
                                          <p:val>
                                            <p:strVal val="#ppt_x"/>
                                          </p:val>
                                        </p:tav>
                                        <p:tav tm="100000">
                                          <p:val>
                                            <p:strVal val="#ppt_x"/>
                                          </p:val>
                                        </p:tav>
                                      </p:tavLst>
                                    </p:anim>
                                    <p:anim calcmode="lin" valueType="num">
                                      <p:cBhvr additive="base">
                                        <p:cTn id="62" dur="500" fill="hold"/>
                                        <p:tgtEl>
                                          <p:spTgt spid="236562"/>
                                        </p:tgtEl>
                                        <p:attrNameLst>
                                          <p:attrName>ppt_y</p:attrName>
                                        </p:attrNameLst>
                                      </p:cBhvr>
                                      <p:tavLst>
                                        <p:tav tm="0">
                                          <p:val>
                                            <p:strVal val="1+#ppt_h/2"/>
                                          </p:val>
                                        </p:tav>
                                        <p:tav tm="100000">
                                          <p:val>
                                            <p:strVal val="#ppt_y"/>
                                          </p:val>
                                        </p:tav>
                                      </p:tavLst>
                                    </p:anim>
                                  </p:childTnLst>
                                </p:cTn>
                              </p:par>
                            </p:childTnLst>
                          </p:cTn>
                        </p:par>
                      </p:childTnLst>
                    </p:cTn>
                  </p:par>
                  <p:par>
                    <p:cTn id="63" fill="hold" nodeType="clickPar">
                      <p:stCondLst>
                        <p:cond delay="indefinite"/>
                      </p:stCondLst>
                      <p:childTnLst>
                        <p:par>
                          <p:cTn id="64" fill="hold" nodeType="withGroup">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236574"/>
                                        </p:tgtEl>
                                        <p:attrNameLst>
                                          <p:attrName>style.visibility</p:attrName>
                                        </p:attrNameLst>
                                      </p:cBhvr>
                                      <p:to>
                                        <p:strVal val="visible"/>
                                      </p:to>
                                    </p:set>
                                    <p:anim calcmode="lin" valueType="num">
                                      <p:cBhvr additive="base">
                                        <p:cTn id="67" dur="500" fill="hold"/>
                                        <p:tgtEl>
                                          <p:spTgt spid="236574"/>
                                        </p:tgtEl>
                                        <p:attrNameLst>
                                          <p:attrName>ppt_x</p:attrName>
                                        </p:attrNameLst>
                                      </p:cBhvr>
                                      <p:tavLst>
                                        <p:tav tm="0">
                                          <p:val>
                                            <p:strVal val="#ppt_x"/>
                                          </p:val>
                                        </p:tav>
                                        <p:tav tm="100000">
                                          <p:val>
                                            <p:strVal val="#ppt_x"/>
                                          </p:val>
                                        </p:tav>
                                      </p:tavLst>
                                    </p:anim>
                                    <p:anim calcmode="lin" valueType="num">
                                      <p:cBhvr additive="base">
                                        <p:cTn id="68" dur="500" fill="hold"/>
                                        <p:tgtEl>
                                          <p:spTgt spid="236574"/>
                                        </p:tgtEl>
                                        <p:attrNameLst>
                                          <p:attrName>ppt_y</p:attrName>
                                        </p:attrNameLst>
                                      </p:cBhvr>
                                      <p:tavLst>
                                        <p:tav tm="0">
                                          <p:val>
                                            <p:strVal val="1+#ppt_h/2"/>
                                          </p:val>
                                        </p:tav>
                                        <p:tav tm="100000">
                                          <p:val>
                                            <p:strVal val="#ppt_y"/>
                                          </p:val>
                                        </p:tav>
                                      </p:tavLst>
                                    </p:anim>
                                  </p:childTnLst>
                                </p:cTn>
                              </p:par>
                            </p:childTnLst>
                          </p:cTn>
                        </p:par>
                      </p:childTnLst>
                    </p:cTn>
                  </p:par>
                  <p:par>
                    <p:cTn id="69" fill="hold" nodeType="clickPar">
                      <p:stCondLst>
                        <p:cond delay="indefinite"/>
                      </p:stCondLst>
                      <p:childTnLst>
                        <p:par>
                          <p:cTn id="70" fill="hold" nodeType="withGroup">
                            <p:stCondLst>
                              <p:cond delay="0"/>
                            </p:stCondLst>
                            <p:childTnLst>
                              <p:par>
                                <p:cTn id="71" presetID="2" presetClass="entr" presetSubtype="4" fill="hold" grpId="0" nodeType="clickEffect">
                                  <p:stCondLst>
                                    <p:cond delay="0"/>
                                  </p:stCondLst>
                                  <p:childTnLst>
                                    <p:set>
                                      <p:cBhvr>
                                        <p:cTn id="72" dur="1" fill="hold">
                                          <p:stCondLst>
                                            <p:cond delay="0"/>
                                          </p:stCondLst>
                                        </p:cTn>
                                        <p:tgtEl>
                                          <p:spTgt spid="236555"/>
                                        </p:tgtEl>
                                        <p:attrNameLst>
                                          <p:attrName>style.visibility</p:attrName>
                                        </p:attrNameLst>
                                      </p:cBhvr>
                                      <p:to>
                                        <p:strVal val="visible"/>
                                      </p:to>
                                    </p:set>
                                    <p:anim calcmode="lin" valueType="num">
                                      <p:cBhvr additive="base">
                                        <p:cTn id="73" dur="500" fill="hold"/>
                                        <p:tgtEl>
                                          <p:spTgt spid="236555"/>
                                        </p:tgtEl>
                                        <p:attrNameLst>
                                          <p:attrName>ppt_x</p:attrName>
                                        </p:attrNameLst>
                                      </p:cBhvr>
                                      <p:tavLst>
                                        <p:tav tm="0">
                                          <p:val>
                                            <p:strVal val="#ppt_x"/>
                                          </p:val>
                                        </p:tav>
                                        <p:tav tm="100000">
                                          <p:val>
                                            <p:strVal val="#ppt_x"/>
                                          </p:val>
                                        </p:tav>
                                      </p:tavLst>
                                    </p:anim>
                                    <p:anim calcmode="lin" valueType="num">
                                      <p:cBhvr additive="base">
                                        <p:cTn id="74" dur="500" fill="hold"/>
                                        <p:tgtEl>
                                          <p:spTgt spid="236555"/>
                                        </p:tgtEl>
                                        <p:attrNameLst>
                                          <p:attrName>ppt_y</p:attrName>
                                        </p:attrNameLst>
                                      </p:cBhvr>
                                      <p:tavLst>
                                        <p:tav tm="0">
                                          <p:val>
                                            <p:strVal val="1+#ppt_h/2"/>
                                          </p:val>
                                        </p:tav>
                                        <p:tav tm="100000">
                                          <p:val>
                                            <p:strVal val="#ppt_y"/>
                                          </p:val>
                                        </p:tav>
                                      </p:tavLst>
                                    </p:anim>
                                  </p:childTnLst>
                                </p:cTn>
                              </p:par>
                            </p:childTnLst>
                          </p:cTn>
                        </p:par>
                      </p:childTnLst>
                    </p:cTn>
                  </p:par>
                  <p:par>
                    <p:cTn id="75" fill="hold" nodeType="clickPar">
                      <p:stCondLst>
                        <p:cond delay="indefinite"/>
                      </p:stCondLst>
                      <p:childTnLst>
                        <p:par>
                          <p:cTn id="76" fill="hold" nodeType="withGroup">
                            <p:stCondLst>
                              <p:cond delay="0"/>
                            </p:stCondLst>
                            <p:childTnLst>
                              <p:par>
                                <p:cTn id="77" presetID="2" presetClass="entr" presetSubtype="4" fill="hold" grpId="0" nodeType="clickEffect">
                                  <p:stCondLst>
                                    <p:cond delay="0"/>
                                  </p:stCondLst>
                                  <p:childTnLst>
                                    <p:set>
                                      <p:cBhvr>
                                        <p:cTn id="78" dur="1" fill="hold">
                                          <p:stCondLst>
                                            <p:cond delay="0"/>
                                          </p:stCondLst>
                                        </p:cTn>
                                        <p:tgtEl>
                                          <p:spTgt spid="236563"/>
                                        </p:tgtEl>
                                        <p:attrNameLst>
                                          <p:attrName>style.visibility</p:attrName>
                                        </p:attrNameLst>
                                      </p:cBhvr>
                                      <p:to>
                                        <p:strVal val="visible"/>
                                      </p:to>
                                    </p:set>
                                    <p:anim calcmode="lin" valueType="num">
                                      <p:cBhvr additive="base">
                                        <p:cTn id="79" dur="500" fill="hold"/>
                                        <p:tgtEl>
                                          <p:spTgt spid="236563"/>
                                        </p:tgtEl>
                                        <p:attrNameLst>
                                          <p:attrName>ppt_x</p:attrName>
                                        </p:attrNameLst>
                                      </p:cBhvr>
                                      <p:tavLst>
                                        <p:tav tm="0">
                                          <p:val>
                                            <p:strVal val="#ppt_x"/>
                                          </p:val>
                                        </p:tav>
                                        <p:tav tm="100000">
                                          <p:val>
                                            <p:strVal val="#ppt_x"/>
                                          </p:val>
                                        </p:tav>
                                      </p:tavLst>
                                    </p:anim>
                                    <p:anim calcmode="lin" valueType="num">
                                      <p:cBhvr additive="base">
                                        <p:cTn id="80" dur="500" fill="hold"/>
                                        <p:tgtEl>
                                          <p:spTgt spid="236563"/>
                                        </p:tgtEl>
                                        <p:attrNameLst>
                                          <p:attrName>ppt_y</p:attrName>
                                        </p:attrNameLst>
                                      </p:cBhvr>
                                      <p:tavLst>
                                        <p:tav tm="0">
                                          <p:val>
                                            <p:strVal val="1+#ppt_h/2"/>
                                          </p:val>
                                        </p:tav>
                                        <p:tav tm="100000">
                                          <p:val>
                                            <p:strVal val="#ppt_y"/>
                                          </p:val>
                                        </p:tav>
                                      </p:tavLst>
                                    </p:anim>
                                  </p:childTnLst>
                                </p:cTn>
                              </p:par>
                            </p:childTnLst>
                          </p:cTn>
                        </p:par>
                      </p:childTnLst>
                    </p:cTn>
                  </p:par>
                  <p:par>
                    <p:cTn id="81" fill="hold" nodeType="clickPar">
                      <p:stCondLst>
                        <p:cond delay="indefinite"/>
                      </p:stCondLst>
                      <p:childTnLst>
                        <p:par>
                          <p:cTn id="82" fill="hold" nodeType="withGroup">
                            <p:stCondLst>
                              <p:cond delay="0"/>
                            </p:stCondLst>
                            <p:childTnLst>
                              <p:par>
                                <p:cTn id="83" presetID="2" presetClass="entr" presetSubtype="4" fill="hold" grpId="0" nodeType="clickEffect">
                                  <p:stCondLst>
                                    <p:cond delay="0"/>
                                  </p:stCondLst>
                                  <p:childTnLst>
                                    <p:set>
                                      <p:cBhvr>
                                        <p:cTn id="84" dur="1" fill="hold">
                                          <p:stCondLst>
                                            <p:cond delay="0"/>
                                          </p:stCondLst>
                                        </p:cTn>
                                        <p:tgtEl>
                                          <p:spTgt spid="236575"/>
                                        </p:tgtEl>
                                        <p:attrNameLst>
                                          <p:attrName>style.visibility</p:attrName>
                                        </p:attrNameLst>
                                      </p:cBhvr>
                                      <p:to>
                                        <p:strVal val="visible"/>
                                      </p:to>
                                    </p:set>
                                    <p:anim calcmode="lin" valueType="num">
                                      <p:cBhvr additive="base">
                                        <p:cTn id="85" dur="500" fill="hold"/>
                                        <p:tgtEl>
                                          <p:spTgt spid="236575"/>
                                        </p:tgtEl>
                                        <p:attrNameLst>
                                          <p:attrName>ppt_x</p:attrName>
                                        </p:attrNameLst>
                                      </p:cBhvr>
                                      <p:tavLst>
                                        <p:tav tm="0">
                                          <p:val>
                                            <p:strVal val="#ppt_x"/>
                                          </p:val>
                                        </p:tav>
                                        <p:tav tm="100000">
                                          <p:val>
                                            <p:strVal val="#ppt_x"/>
                                          </p:val>
                                        </p:tav>
                                      </p:tavLst>
                                    </p:anim>
                                    <p:anim calcmode="lin" valueType="num">
                                      <p:cBhvr additive="base">
                                        <p:cTn id="86" dur="500" fill="hold"/>
                                        <p:tgtEl>
                                          <p:spTgt spid="236575"/>
                                        </p:tgtEl>
                                        <p:attrNameLst>
                                          <p:attrName>ppt_y</p:attrName>
                                        </p:attrNameLst>
                                      </p:cBhvr>
                                      <p:tavLst>
                                        <p:tav tm="0">
                                          <p:val>
                                            <p:strVal val="1+#ppt_h/2"/>
                                          </p:val>
                                        </p:tav>
                                        <p:tav tm="100000">
                                          <p:val>
                                            <p:strVal val="#ppt_y"/>
                                          </p:val>
                                        </p:tav>
                                      </p:tavLst>
                                    </p:anim>
                                  </p:childTnLst>
                                </p:cTn>
                              </p:par>
                            </p:childTnLst>
                          </p:cTn>
                        </p:par>
                      </p:childTnLst>
                    </p:cTn>
                  </p:par>
                  <p:par>
                    <p:cTn id="87" fill="hold" nodeType="clickPar">
                      <p:stCondLst>
                        <p:cond delay="indefinite"/>
                      </p:stCondLst>
                      <p:childTnLst>
                        <p:par>
                          <p:cTn id="88" fill="hold" nodeType="withGroup">
                            <p:stCondLst>
                              <p:cond delay="0"/>
                            </p:stCondLst>
                            <p:childTnLst>
                              <p:par>
                                <p:cTn id="89" presetID="2" presetClass="entr" presetSubtype="4" fill="hold" grpId="0" nodeType="clickEffect">
                                  <p:stCondLst>
                                    <p:cond delay="0"/>
                                  </p:stCondLst>
                                  <p:childTnLst>
                                    <p:set>
                                      <p:cBhvr>
                                        <p:cTn id="90" dur="1" fill="hold">
                                          <p:stCondLst>
                                            <p:cond delay="0"/>
                                          </p:stCondLst>
                                        </p:cTn>
                                        <p:tgtEl>
                                          <p:spTgt spid="236556"/>
                                        </p:tgtEl>
                                        <p:attrNameLst>
                                          <p:attrName>style.visibility</p:attrName>
                                        </p:attrNameLst>
                                      </p:cBhvr>
                                      <p:to>
                                        <p:strVal val="visible"/>
                                      </p:to>
                                    </p:set>
                                    <p:anim calcmode="lin" valueType="num">
                                      <p:cBhvr additive="base">
                                        <p:cTn id="91" dur="500" fill="hold"/>
                                        <p:tgtEl>
                                          <p:spTgt spid="236556"/>
                                        </p:tgtEl>
                                        <p:attrNameLst>
                                          <p:attrName>ppt_x</p:attrName>
                                        </p:attrNameLst>
                                      </p:cBhvr>
                                      <p:tavLst>
                                        <p:tav tm="0">
                                          <p:val>
                                            <p:strVal val="#ppt_x"/>
                                          </p:val>
                                        </p:tav>
                                        <p:tav tm="100000">
                                          <p:val>
                                            <p:strVal val="#ppt_x"/>
                                          </p:val>
                                        </p:tav>
                                      </p:tavLst>
                                    </p:anim>
                                    <p:anim calcmode="lin" valueType="num">
                                      <p:cBhvr additive="base">
                                        <p:cTn id="92" dur="500" fill="hold"/>
                                        <p:tgtEl>
                                          <p:spTgt spid="236556"/>
                                        </p:tgtEl>
                                        <p:attrNameLst>
                                          <p:attrName>ppt_y</p:attrName>
                                        </p:attrNameLst>
                                      </p:cBhvr>
                                      <p:tavLst>
                                        <p:tav tm="0">
                                          <p:val>
                                            <p:strVal val="1+#ppt_h/2"/>
                                          </p:val>
                                        </p:tav>
                                        <p:tav tm="100000">
                                          <p:val>
                                            <p:strVal val="#ppt_y"/>
                                          </p:val>
                                        </p:tav>
                                      </p:tavLst>
                                    </p:anim>
                                  </p:childTnLst>
                                </p:cTn>
                              </p:par>
                            </p:childTnLst>
                          </p:cTn>
                        </p:par>
                      </p:childTnLst>
                    </p:cTn>
                  </p:par>
                  <p:par>
                    <p:cTn id="93" fill="hold" nodeType="clickPar">
                      <p:stCondLst>
                        <p:cond delay="indefinite"/>
                      </p:stCondLst>
                      <p:childTnLst>
                        <p:par>
                          <p:cTn id="94" fill="hold" nodeType="withGroup">
                            <p:stCondLst>
                              <p:cond delay="0"/>
                            </p:stCondLst>
                            <p:childTnLst>
                              <p:par>
                                <p:cTn id="95" presetID="3" presetClass="exit" presetSubtype="10" fill="hold" grpId="1" nodeType="clickEffect">
                                  <p:stCondLst>
                                    <p:cond delay="0"/>
                                  </p:stCondLst>
                                  <p:childTnLst>
                                    <p:animEffect transition="out" filter="blinds(horizontal)">
                                      <p:cBhvr>
                                        <p:cTn id="96" dur="500"/>
                                        <p:tgtEl>
                                          <p:spTgt spid="236562"/>
                                        </p:tgtEl>
                                      </p:cBhvr>
                                    </p:animEffect>
                                    <p:set>
                                      <p:cBhvr>
                                        <p:cTn id="97" dur="1" fill="hold">
                                          <p:stCondLst>
                                            <p:cond delay="499"/>
                                          </p:stCondLst>
                                        </p:cTn>
                                        <p:tgtEl>
                                          <p:spTgt spid="236562"/>
                                        </p:tgtEl>
                                        <p:attrNameLst>
                                          <p:attrName>style.visibility</p:attrName>
                                        </p:attrNameLst>
                                      </p:cBhvr>
                                      <p:to>
                                        <p:strVal val="hidden"/>
                                      </p:to>
                                    </p:set>
                                  </p:childTnLst>
                                </p:cTn>
                              </p:par>
                            </p:childTnLst>
                          </p:cTn>
                        </p:par>
                      </p:childTnLst>
                    </p:cTn>
                  </p:par>
                  <p:par>
                    <p:cTn id="98" fill="hold" nodeType="clickPar">
                      <p:stCondLst>
                        <p:cond delay="indefinite"/>
                      </p:stCondLst>
                      <p:childTnLst>
                        <p:par>
                          <p:cTn id="99" fill="hold" nodeType="withGroup">
                            <p:stCondLst>
                              <p:cond delay="0"/>
                            </p:stCondLst>
                            <p:childTnLst>
                              <p:par>
                                <p:cTn id="100" presetID="3" presetClass="exit" presetSubtype="10" fill="hold" grpId="1" nodeType="clickEffect">
                                  <p:stCondLst>
                                    <p:cond delay="0"/>
                                  </p:stCondLst>
                                  <p:childTnLst>
                                    <p:animEffect transition="out" filter="blinds(horizontal)">
                                      <p:cBhvr>
                                        <p:cTn id="101" dur="500"/>
                                        <p:tgtEl>
                                          <p:spTgt spid="236574"/>
                                        </p:tgtEl>
                                      </p:cBhvr>
                                    </p:animEffect>
                                    <p:set>
                                      <p:cBhvr>
                                        <p:cTn id="102" dur="1" fill="hold">
                                          <p:stCondLst>
                                            <p:cond delay="499"/>
                                          </p:stCondLst>
                                        </p:cTn>
                                        <p:tgtEl>
                                          <p:spTgt spid="236574"/>
                                        </p:tgtEl>
                                        <p:attrNameLst>
                                          <p:attrName>style.visibility</p:attrName>
                                        </p:attrNameLst>
                                      </p:cBhvr>
                                      <p:to>
                                        <p:strVal val="hidden"/>
                                      </p:to>
                                    </p:set>
                                  </p:childTnLst>
                                </p:cTn>
                              </p:par>
                            </p:childTnLst>
                          </p:cTn>
                        </p:par>
                      </p:childTnLst>
                    </p:cTn>
                  </p:par>
                  <p:par>
                    <p:cTn id="103" fill="hold" nodeType="clickPar">
                      <p:stCondLst>
                        <p:cond delay="indefinite"/>
                      </p:stCondLst>
                      <p:childTnLst>
                        <p:par>
                          <p:cTn id="104" fill="hold" nodeType="withGroup">
                            <p:stCondLst>
                              <p:cond delay="0"/>
                            </p:stCondLst>
                            <p:childTnLst>
                              <p:par>
                                <p:cTn id="105" presetID="3" presetClass="exit" presetSubtype="10" fill="hold" grpId="1" nodeType="clickEffect">
                                  <p:stCondLst>
                                    <p:cond delay="0"/>
                                  </p:stCondLst>
                                  <p:childTnLst>
                                    <p:animEffect transition="out" filter="blinds(horizontal)">
                                      <p:cBhvr>
                                        <p:cTn id="106" dur="500"/>
                                        <p:tgtEl>
                                          <p:spTgt spid="236555"/>
                                        </p:tgtEl>
                                      </p:cBhvr>
                                    </p:animEffect>
                                    <p:set>
                                      <p:cBhvr>
                                        <p:cTn id="107" dur="1" fill="hold">
                                          <p:stCondLst>
                                            <p:cond delay="499"/>
                                          </p:stCondLst>
                                        </p:cTn>
                                        <p:tgtEl>
                                          <p:spTgt spid="236555"/>
                                        </p:tgtEl>
                                        <p:attrNameLst>
                                          <p:attrName>style.visibility</p:attrName>
                                        </p:attrNameLst>
                                      </p:cBhvr>
                                      <p:to>
                                        <p:strVal val="hidden"/>
                                      </p:to>
                                    </p:set>
                                  </p:childTnLst>
                                </p:cTn>
                              </p:par>
                            </p:childTnLst>
                          </p:cTn>
                        </p:par>
                      </p:childTnLst>
                    </p:cTn>
                  </p:par>
                  <p:par>
                    <p:cTn id="108" fill="hold" nodeType="clickPar">
                      <p:stCondLst>
                        <p:cond delay="indefinite"/>
                      </p:stCondLst>
                      <p:childTnLst>
                        <p:par>
                          <p:cTn id="109" fill="hold" nodeType="withGroup">
                            <p:stCondLst>
                              <p:cond delay="0"/>
                            </p:stCondLst>
                            <p:childTnLst>
                              <p:par>
                                <p:cTn id="110" presetID="3" presetClass="exit" presetSubtype="10" fill="hold" grpId="1" nodeType="clickEffect">
                                  <p:stCondLst>
                                    <p:cond delay="0"/>
                                  </p:stCondLst>
                                  <p:childTnLst>
                                    <p:animEffect transition="out" filter="blinds(horizontal)">
                                      <p:cBhvr>
                                        <p:cTn id="111" dur="500"/>
                                        <p:tgtEl>
                                          <p:spTgt spid="236561"/>
                                        </p:tgtEl>
                                      </p:cBhvr>
                                    </p:animEffect>
                                    <p:set>
                                      <p:cBhvr>
                                        <p:cTn id="112" dur="1" fill="hold">
                                          <p:stCondLst>
                                            <p:cond delay="499"/>
                                          </p:stCondLst>
                                        </p:cTn>
                                        <p:tgtEl>
                                          <p:spTgt spid="236561"/>
                                        </p:tgtEl>
                                        <p:attrNameLst>
                                          <p:attrName>style.visibility</p:attrName>
                                        </p:attrNameLst>
                                      </p:cBhvr>
                                      <p:to>
                                        <p:strVal val="hidden"/>
                                      </p:to>
                                    </p:set>
                                  </p:childTnLst>
                                </p:cTn>
                              </p:par>
                            </p:childTnLst>
                          </p:cTn>
                        </p:par>
                      </p:childTnLst>
                    </p:cTn>
                  </p:par>
                  <p:par>
                    <p:cTn id="113" fill="hold" nodeType="clickPar">
                      <p:stCondLst>
                        <p:cond delay="indefinite"/>
                      </p:stCondLst>
                      <p:childTnLst>
                        <p:par>
                          <p:cTn id="114" fill="hold" nodeType="withGroup">
                            <p:stCondLst>
                              <p:cond delay="0"/>
                            </p:stCondLst>
                            <p:childTnLst>
                              <p:par>
                                <p:cTn id="115" presetID="3" presetClass="exit" presetSubtype="10" fill="hold" grpId="1" nodeType="clickEffect">
                                  <p:stCondLst>
                                    <p:cond delay="0"/>
                                  </p:stCondLst>
                                  <p:childTnLst>
                                    <p:animEffect transition="out" filter="blinds(horizontal)">
                                      <p:cBhvr>
                                        <p:cTn id="116" dur="500"/>
                                        <p:tgtEl>
                                          <p:spTgt spid="236573"/>
                                        </p:tgtEl>
                                      </p:cBhvr>
                                    </p:animEffect>
                                    <p:set>
                                      <p:cBhvr>
                                        <p:cTn id="117" dur="1" fill="hold">
                                          <p:stCondLst>
                                            <p:cond delay="499"/>
                                          </p:stCondLst>
                                        </p:cTn>
                                        <p:tgtEl>
                                          <p:spTgt spid="236573"/>
                                        </p:tgtEl>
                                        <p:attrNameLst>
                                          <p:attrName>style.visibility</p:attrName>
                                        </p:attrNameLst>
                                      </p:cBhvr>
                                      <p:to>
                                        <p:strVal val="hidden"/>
                                      </p:to>
                                    </p:set>
                                  </p:childTnLst>
                                </p:cTn>
                              </p:par>
                            </p:childTnLst>
                          </p:cTn>
                        </p:par>
                      </p:childTnLst>
                    </p:cTn>
                  </p:par>
                  <p:par>
                    <p:cTn id="118" fill="hold" nodeType="clickPar">
                      <p:stCondLst>
                        <p:cond delay="indefinite"/>
                      </p:stCondLst>
                      <p:childTnLst>
                        <p:par>
                          <p:cTn id="119" fill="hold" nodeType="withGroup">
                            <p:stCondLst>
                              <p:cond delay="0"/>
                            </p:stCondLst>
                            <p:childTnLst>
                              <p:par>
                                <p:cTn id="120" presetID="3" presetClass="exit" presetSubtype="10" fill="hold" grpId="1" nodeType="clickEffect">
                                  <p:stCondLst>
                                    <p:cond delay="0"/>
                                  </p:stCondLst>
                                  <p:childTnLst>
                                    <p:animEffect transition="out" filter="blinds(horizontal)">
                                      <p:cBhvr>
                                        <p:cTn id="121" dur="500"/>
                                        <p:tgtEl>
                                          <p:spTgt spid="236554"/>
                                        </p:tgtEl>
                                      </p:cBhvr>
                                    </p:animEffect>
                                    <p:set>
                                      <p:cBhvr>
                                        <p:cTn id="122" dur="1" fill="hold">
                                          <p:stCondLst>
                                            <p:cond delay="499"/>
                                          </p:stCondLst>
                                        </p:cTn>
                                        <p:tgtEl>
                                          <p:spTgt spid="236554"/>
                                        </p:tgtEl>
                                        <p:attrNameLst>
                                          <p:attrName>style.visibility</p:attrName>
                                        </p:attrNameLst>
                                      </p:cBhvr>
                                      <p:to>
                                        <p:strVal val="hidden"/>
                                      </p:to>
                                    </p:set>
                                  </p:childTnLst>
                                </p:cTn>
                              </p:par>
                            </p:childTnLst>
                          </p:cTn>
                        </p:par>
                      </p:childTnLst>
                    </p:cTn>
                  </p:par>
                  <p:par>
                    <p:cTn id="123" fill="hold" nodeType="clickPar">
                      <p:stCondLst>
                        <p:cond delay="indefinite"/>
                      </p:stCondLst>
                      <p:childTnLst>
                        <p:par>
                          <p:cTn id="124" fill="hold" nodeType="withGroup">
                            <p:stCondLst>
                              <p:cond delay="0"/>
                            </p:stCondLst>
                            <p:childTnLst>
                              <p:par>
                                <p:cTn id="125" presetID="2" presetClass="entr" presetSubtype="4" fill="hold" grpId="0" nodeType="clickEffect">
                                  <p:stCondLst>
                                    <p:cond delay="0"/>
                                  </p:stCondLst>
                                  <p:childTnLst>
                                    <p:set>
                                      <p:cBhvr>
                                        <p:cTn id="126" dur="1" fill="hold">
                                          <p:stCondLst>
                                            <p:cond delay="0"/>
                                          </p:stCondLst>
                                        </p:cTn>
                                        <p:tgtEl>
                                          <p:spTgt spid="236566"/>
                                        </p:tgtEl>
                                        <p:attrNameLst>
                                          <p:attrName>style.visibility</p:attrName>
                                        </p:attrNameLst>
                                      </p:cBhvr>
                                      <p:to>
                                        <p:strVal val="visible"/>
                                      </p:to>
                                    </p:set>
                                    <p:anim calcmode="lin" valueType="num">
                                      <p:cBhvr additive="base">
                                        <p:cTn id="127" dur="500" fill="hold"/>
                                        <p:tgtEl>
                                          <p:spTgt spid="236566"/>
                                        </p:tgtEl>
                                        <p:attrNameLst>
                                          <p:attrName>ppt_x</p:attrName>
                                        </p:attrNameLst>
                                      </p:cBhvr>
                                      <p:tavLst>
                                        <p:tav tm="0">
                                          <p:val>
                                            <p:strVal val="#ppt_x"/>
                                          </p:val>
                                        </p:tav>
                                        <p:tav tm="100000">
                                          <p:val>
                                            <p:strVal val="#ppt_x"/>
                                          </p:val>
                                        </p:tav>
                                      </p:tavLst>
                                    </p:anim>
                                    <p:anim calcmode="lin" valueType="num">
                                      <p:cBhvr additive="base">
                                        <p:cTn id="128" dur="500" fill="hold"/>
                                        <p:tgtEl>
                                          <p:spTgt spid="236566"/>
                                        </p:tgtEl>
                                        <p:attrNameLst>
                                          <p:attrName>ppt_y</p:attrName>
                                        </p:attrNameLst>
                                      </p:cBhvr>
                                      <p:tavLst>
                                        <p:tav tm="0">
                                          <p:val>
                                            <p:strVal val="1+#ppt_h/2"/>
                                          </p:val>
                                        </p:tav>
                                        <p:tav tm="100000">
                                          <p:val>
                                            <p:strVal val="#ppt_y"/>
                                          </p:val>
                                        </p:tav>
                                      </p:tavLst>
                                    </p:anim>
                                  </p:childTnLst>
                                </p:cTn>
                              </p:par>
                            </p:childTnLst>
                          </p:cTn>
                        </p:par>
                      </p:childTnLst>
                    </p:cTn>
                  </p:par>
                  <p:par>
                    <p:cTn id="129" fill="hold" nodeType="clickPar">
                      <p:stCondLst>
                        <p:cond delay="indefinite"/>
                      </p:stCondLst>
                      <p:childTnLst>
                        <p:par>
                          <p:cTn id="130" fill="hold" nodeType="withGroup">
                            <p:stCondLst>
                              <p:cond delay="0"/>
                            </p:stCondLst>
                            <p:childTnLst>
                              <p:par>
                                <p:cTn id="131" presetID="2" presetClass="entr" presetSubtype="4" fill="hold" grpId="0" nodeType="clickEffect">
                                  <p:stCondLst>
                                    <p:cond delay="0"/>
                                  </p:stCondLst>
                                  <p:childTnLst>
                                    <p:set>
                                      <p:cBhvr>
                                        <p:cTn id="132" dur="1" fill="hold">
                                          <p:stCondLst>
                                            <p:cond delay="0"/>
                                          </p:stCondLst>
                                        </p:cTn>
                                        <p:tgtEl>
                                          <p:spTgt spid="236576"/>
                                        </p:tgtEl>
                                        <p:attrNameLst>
                                          <p:attrName>style.visibility</p:attrName>
                                        </p:attrNameLst>
                                      </p:cBhvr>
                                      <p:to>
                                        <p:strVal val="visible"/>
                                      </p:to>
                                    </p:set>
                                    <p:anim calcmode="lin" valueType="num">
                                      <p:cBhvr additive="base">
                                        <p:cTn id="133" dur="500" fill="hold"/>
                                        <p:tgtEl>
                                          <p:spTgt spid="236576"/>
                                        </p:tgtEl>
                                        <p:attrNameLst>
                                          <p:attrName>ppt_x</p:attrName>
                                        </p:attrNameLst>
                                      </p:cBhvr>
                                      <p:tavLst>
                                        <p:tav tm="0">
                                          <p:val>
                                            <p:strVal val="#ppt_x"/>
                                          </p:val>
                                        </p:tav>
                                        <p:tav tm="100000">
                                          <p:val>
                                            <p:strVal val="#ppt_x"/>
                                          </p:val>
                                        </p:tav>
                                      </p:tavLst>
                                    </p:anim>
                                    <p:anim calcmode="lin" valueType="num">
                                      <p:cBhvr additive="base">
                                        <p:cTn id="134" dur="500" fill="hold"/>
                                        <p:tgtEl>
                                          <p:spTgt spid="236576"/>
                                        </p:tgtEl>
                                        <p:attrNameLst>
                                          <p:attrName>ppt_y</p:attrName>
                                        </p:attrNameLst>
                                      </p:cBhvr>
                                      <p:tavLst>
                                        <p:tav tm="0">
                                          <p:val>
                                            <p:strVal val="1+#ppt_h/2"/>
                                          </p:val>
                                        </p:tav>
                                        <p:tav tm="100000">
                                          <p:val>
                                            <p:strVal val="#ppt_y"/>
                                          </p:val>
                                        </p:tav>
                                      </p:tavLst>
                                    </p:anim>
                                  </p:childTnLst>
                                </p:cTn>
                              </p:par>
                            </p:childTnLst>
                          </p:cTn>
                        </p:par>
                      </p:childTnLst>
                    </p:cTn>
                  </p:par>
                  <p:par>
                    <p:cTn id="135" fill="hold" nodeType="clickPar">
                      <p:stCondLst>
                        <p:cond delay="indefinite"/>
                      </p:stCondLst>
                      <p:childTnLst>
                        <p:par>
                          <p:cTn id="136" fill="hold" nodeType="withGroup">
                            <p:stCondLst>
                              <p:cond delay="0"/>
                            </p:stCondLst>
                            <p:childTnLst>
                              <p:par>
                                <p:cTn id="137" presetID="2" presetClass="entr" presetSubtype="4" fill="hold" grpId="0" nodeType="clickEffect">
                                  <p:stCondLst>
                                    <p:cond delay="0"/>
                                  </p:stCondLst>
                                  <p:childTnLst>
                                    <p:set>
                                      <p:cBhvr>
                                        <p:cTn id="138" dur="1" fill="hold">
                                          <p:stCondLst>
                                            <p:cond delay="0"/>
                                          </p:stCondLst>
                                        </p:cTn>
                                        <p:tgtEl>
                                          <p:spTgt spid="236557"/>
                                        </p:tgtEl>
                                        <p:attrNameLst>
                                          <p:attrName>style.visibility</p:attrName>
                                        </p:attrNameLst>
                                      </p:cBhvr>
                                      <p:to>
                                        <p:strVal val="visible"/>
                                      </p:to>
                                    </p:set>
                                    <p:anim calcmode="lin" valueType="num">
                                      <p:cBhvr additive="base">
                                        <p:cTn id="139" dur="500" fill="hold"/>
                                        <p:tgtEl>
                                          <p:spTgt spid="236557"/>
                                        </p:tgtEl>
                                        <p:attrNameLst>
                                          <p:attrName>ppt_x</p:attrName>
                                        </p:attrNameLst>
                                      </p:cBhvr>
                                      <p:tavLst>
                                        <p:tav tm="0">
                                          <p:val>
                                            <p:strVal val="#ppt_x"/>
                                          </p:val>
                                        </p:tav>
                                        <p:tav tm="100000">
                                          <p:val>
                                            <p:strVal val="#ppt_x"/>
                                          </p:val>
                                        </p:tav>
                                      </p:tavLst>
                                    </p:anim>
                                    <p:anim calcmode="lin" valueType="num">
                                      <p:cBhvr additive="base">
                                        <p:cTn id="140" dur="500" fill="hold"/>
                                        <p:tgtEl>
                                          <p:spTgt spid="236557"/>
                                        </p:tgtEl>
                                        <p:attrNameLst>
                                          <p:attrName>ppt_y</p:attrName>
                                        </p:attrNameLst>
                                      </p:cBhvr>
                                      <p:tavLst>
                                        <p:tav tm="0">
                                          <p:val>
                                            <p:strVal val="1+#ppt_h/2"/>
                                          </p:val>
                                        </p:tav>
                                        <p:tav tm="100000">
                                          <p:val>
                                            <p:strVal val="#ppt_y"/>
                                          </p:val>
                                        </p:tav>
                                      </p:tavLst>
                                    </p:anim>
                                  </p:childTnLst>
                                </p:cTn>
                              </p:par>
                            </p:childTnLst>
                          </p:cTn>
                        </p:par>
                      </p:childTnLst>
                    </p:cTn>
                  </p:par>
                  <p:par>
                    <p:cTn id="141" fill="hold" nodeType="clickPar">
                      <p:stCondLst>
                        <p:cond delay="indefinite"/>
                      </p:stCondLst>
                      <p:childTnLst>
                        <p:par>
                          <p:cTn id="142" fill="hold" nodeType="withGroup">
                            <p:stCondLst>
                              <p:cond delay="0"/>
                            </p:stCondLst>
                            <p:childTnLst>
                              <p:par>
                                <p:cTn id="143" presetID="2" presetClass="entr" presetSubtype="4" fill="hold" grpId="0" nodeType="clickEffect">
                                  <p:stCondLst>
                                    <p:cond delay="0"/>
                                  </p:stCondLst>
                                  <p:childTnLst>
                                    <p:set>
                                      <p:cBhvr>
                                        <p:cTn id="144" dur="1" fill="hold">
                                          <p:stCondLst>
                                            <p:cond delay="0"/>
                                          </p:stCondLst>
                                        </p:cTn>
                                        <p:tgtEl>
                                          <p:spTgt spid="236567"/>
                                        </p:tgtEl>
                                        <p:attrNameLst>
                                          <p:attrName>style.visibility</p:attrName>
                                        </p:attrNameLst>
                                      </p:cBhvr>
                                      <p:to>
                                        <p:strVal val="visible"/>
                                      </p:to>
                                    </p:set>
                                    <p:anim calcmode="lin" valueType="num">
                                      <p:cBhvr additive="base">
                                        <p:cTn id="145" dur="500" fill="hold"/>
                                        <p:tgtEl>
                                          <p:spTgt spid="236567"/>
                                        </p:tgtEl>
                                        <p:attrNameLst>
                                          <p:attrName>ppt_x</p:attrName>
                                        </p:attrNameLst>
                                      </p:cBhvr>
                                      <p:tavLst>
                                        <p:tav tm="0">
                                          <p:val>
                                            <p:strVal val="#ppt_x"/>
                                          </p:val>
                                        </p:tav>
                                        <p:tav tm="100000">
                                          <p:val>
                                            <p:strVal val="#ppt_x"/>
                                          </p:val>
                                        </p:tav>
                                      </p:tavLst>
                                    </p:anim>
                                    <p:anim calcmode="lin" valueType="num">
                                      <p:cBhvr additive="base">
                                        <p:cTn id="146" dur="500" fill="hold"/>
                                        <p:tgtEl>
                                          <p:spTgt spid="236567"/>
                                        </p:tgtEl>
                                        <p:attrNameLst>
                                          <p:attrName>ppt_y</p:attrName>
                                        </p:attrNameLst>
                                      </p:cBhvr>
                                      <p:tavLst>
                                        <p:tav tm="0">
                                          <p:val>
                                            <p:strVal val="1+#ppt_h/2"/>
                                          </p:val>
                                        </p:tav>
                                        <p:tav tm="100000">
                                          <p:val>
                                            <p:strVal val="#ppt_y"/>
                                          </p:val>
                                        </p:tav>
                                      </p:tavLst>
                                    </p:anim>
                                  </p:childTnLst>
                                </p:cTn>
                              </p:par>
                            </p:childTnLst>
                          </p:cTn>
                        </p:par>
                      </p:childTnLst>
                    </p:cTn>
                  </p:par>
                  <p:par>
                    <p:cTn id="147" fill="hold" nodeType="clickPar">
                      <p:stCondLst>
                        <p:cond delay="indefinite"/>
                      </p:stCondLst>
                      <p:childTnLst>
                        <p:par>
                          <p:cTn id="148" fill="hold" nodeType="withGroup">
                            <p:stCondLst>
                              <p:cond delay="0"/>
                            </p:stCondLst>
                            <p:childTnLst>
                              <p:par>
                                <p:cTn id="149" presetID="2" presetClass="entr" presetSubtype="4" fill="hold" grpId="0" nodeType="clickEffect">
                                  <p:stCondLst>
                                    <p:cond delay="0"/>
                                  </p:stCondLst>
                                  <p:childTnLst>
                                    <p:set>
                                      <p:cBhvr>
                                        <p:cTn id="150" dur="1" fill="hold">
                                          <p:stCondLst>
                                            <p:cond delay="0"/>
                                          </p:stCondLst>
                                        </p:cTn>
                                        <p:tgtEl>
                                          <p:spTgt spid="236577"/>
                                        </p:tgtEl>
                                        <p:attrNameLst>
                                          <p:attrName>style.visibility</p:attrName>
                                        </p:attrNameLst>
                                      </p:cBhvr>
                                      <p:to>
                                        <p:strVal val="visible"/>
                                      </p:to>
                                    </p:set>
                                    <p:anim calcmode="lin" valueType="num">
                                      <p:cBhvr additive="base">
                                        <p:cTn id="151" dur="500" fill="hold"/>
                                        <p:tgtEl>
                                          <p:spTgt spid="236577"/>
                                        </p:tgtEl>
                                        <p:attrNameLst>
                                          <p:attrName>ppt_x</p:attrName>
                                        </p:attrNameLst>
                                      </p:cBhvr>
                                      <p:tavLst>
                                        <p:tav tm="0">
                                          <p:val>
                                            <p:strVal val="#ppt_x"/>
                                          </p:val>
                                        </p:tav>
                                        <p:tav tm="100000">
                                          <p:val>
                                            <p:strVal val="#ppt_x"/>
                                          </p:val>
                                        </p:tav>
                                      </p:tavLst>
                                    </p:anim>
                                    <p:anim calcmode="lin" valueType="num">
                                      <p:cBhvr additive="base">
                                        <p:cTn id="152" dur="500" fill="hold"/>
                                        <p:tgtEl>
                                          <p:spTgt spid="236577"/>
                                        </p:tgtEl>
                                        <p:attrNameLst>
                                          <p:attrName>ppt_y</p:attrName>
                                        </p:attrNameLst>
                                      </p:cBhvr>
                                      <p:tavLst>
                                        <p:tav tm="0">
                                          <p:val>
                                            <p:strVal val="1+#ppt_h/2"/>
                                          </p:val>
                                        </p:tav>
                                        <p:tav tm="100000">
                                          <p:val>
                                            <p:strVal val="#ppt_y"/>
                                          </p:val>
                                        </p:tav>
                                      </p:tavLst>
                                    </p:anim>
                                  </p:childTnLst>
                                </p:cTn>
                              </p:par>
                            </p:childTnLst>
                          </p:cTn>
                        </p:par>
                      </p:childTnLst>
                    </p:cTn>
                  </p:par>
                  <p:par>
                    <p:cTn id="153" fill="hold" nodeType="clickPar">
                      <p:stCondLst>
                        <p:cond delay="indefinite"/>
                      </p:stCondLst>
                      <p:childTnLst>
                        <p:par>
                          <p:cTn id="154" fill="hold" nodeType="withGroup">
                            <p:stCondLst>
                              <p:cond delay="0"/>
                            </p:stCondLst>
                            <p:childTnLst>
                              <p:par>
                                <p:cTn id="155" presetID="2" presetClass="entr" presetSubtype="4" fill="hold" grpId="0" nodeType="clickEffect">
                                  <p:stCondLst>
                                    <p:cond delay="0"/>
                                  </p:stCondLst>
                                  <p:childTnLst>
                                    <p:set>
                                      <p:cBhvr>
                                        <p:cTn id="156" dur="1" fill="hold">
                                          <p:stCondLst>
                                            <p:cond delay="0"/>
                                          </p:stCondLst>
                                        </p:cTn>
                                        <p:tgtEl>
                                          <p:spTgt spid="236558"/>
                                        </p:tgtEl>
                                        <p:attrNameLst>
                                          <p:attrName>style.visibility</p:attrName>
                                        </p:attrNameLst>
                                      </p:cBhvr>
                                      <p:to>
                                        <p:strVal val="visible"/>
                                      </p:to>
                                    </p:set>
                                    <p:anim calcmode="lin" valueType="num">
                                      <p:cBhvr additive="base">
                                        <p:cTn id="157" dur="500" fill="hold"/>
                                        <p:tgtEl>
                                          <p:spTgt spid="236558"/>
                                        </p:tgtEl>
                                        <p:attrNameLst>
                                          <p:attrName>ppt_x</p:attrName>
                                        </p:attrNameLst>
                                      </p:cBhvr>
                                      <p:tavLst>
                                        <p:tav tm="0">
                                          <p:val>
                                            <p:strVal val="#ppt_x"/>
                                          </p:val>
                                        </p:tav>
                                        <p:tav tm="100000">
                                          <p:val>
                                            <p:strVal val="#ppt_x"/>
                                          </p:val>
                                        </p:tav>
                                      </p:tavLst>
                                    </p:anim>
                                    <p:anim calcmode="lin" valueType="num">
                                      <p:cBhvr additive="base">
                                        <p:cTn id="158" dur="500" fill="hold"/>
                                        <p:tgtEl>
                                          <p:spTgt spid="236558"/>
                                        </p:tgtEl>
                                        <p:attrNameLst>
                                          <p:attrName>ppt_y</p:attrName>
                                        </p:attrNameLst>
                                      </p:cBhvr>
                                      <p:tavLst>
                                        <p:tav tm="0">
                                          <p:val>
                                            <p:strVal val="1+#ppt_h/2"/>
                                          </p:val>
                                        </p:tav>
                                        <p:tav tm="100000">
                                          <p:val>
                                            <p:strVal val="#ppt_y"/>
                                          </p:val>
                                        </p:tav>
                                      </p:tavLst>
                                    </p:anim>
                                  </p:childTnLst>
                                </p:cTn>
                              </p:par>
                            </p:childTnLst>
                          </p:cTn>
                        </p:par>
                      </p:childTnLst>
                    </p:cTn>
                  </p:par>
                  <p:par>
                    <p:cTn id="159" fill="hold" nodeType="clickPar">
                      <p:stCondLst>
                        <p:cond delay="indefinite"/>
                      </p:stCondLst>
                      <p:childTnLst>
                        <p:par>
                          <p:cTn id="160" fill="hold" nodeType="withGroup">
                            <p:stCondLst>
                              <p:cond delay="0"/>
                            </p:stCondLst>
                            <p:childTnLst>
                              <p:par>
                                <p:cTn id="161" presetID="3" presetClass="exit" presetSubtype="10" fill="hold" grpId="1" nodeType="clickEffect">
                                  <p:stCondLst>
                                    <p:cond delay="0"/>
                                  </p:stCondLst>
                                  <p:childTnLst>
                                    <p:animEffect transition="out" filter="blinds(horizontal)">
                                      <p:cBhvr>
                                        <p:cTn id="162" dur="500"/>
                                        <p:tgtEl>
                                          <p:spTgt spid="236566"/>
                                        </p:tgtEl>
                                      </p:cBhvr>
                                    </p:animEffect>
                                    <p:set>
                                      <p:cBhvr>
                                        <p:cTn id="163" dur="1" fill="hold">
                                          <p:stCondLst>
                                            <p:cond delay="499"/>
                                          </p:stCondLst>
                                        </p:cTn>
                                        <p:tgtEl>
                                          <p:spTgt spid="236566"/>
                                        </p:tgtEl>
                                        <p:attrNameLst>
                                          <p:attrName>style.visibility</p:attrName>
                                        </p:attrNameLst>
                                      </p:cBhvr>
                                      <p:to>
                                        <p:strVal val="hidden"/>
                                      </p:to>
                                    </p:set>
                                  </p:childTnLst>
                                </p:cTn>
                              </p:par>
                            </p:childTnLst>
                          </p:cTn>
                        </p:par>
                      </p:childTnLst>
                    </p:cTn>
                  </p:par>
                  <p:par>
                    <p:cTn id="164" fill="hold" nodeType="clickPar">
                      <p:stCondLst>
                        <p:cond delay="indefinite"/>
                      </p:stCondLst>
                      <p:childTnLst>
                        <p:par>
                          <p:cTn id="165" fill="hold" nodeType="withGroup">
                            <p:stCondLst>
                              <p:cond delay="0"/>
                            </p:stCondLst>
                            <p:childTnLst>
                              <p:par>
                                <p:cTn id="166" presetID="3" presetClass="exit" presetSubtype="10" fill="hold" grpId="1" nodeType="clickEffect">
                                  <p:stCondLst>
                                    <p:cond delay="0"/>
                                  </p:stCondLst>
                                  <p:childTnLst>
                                    <p:animEffect transition="out" filter="blinds(horizontal)">
                                      <p:cBhvr>
                                        <p:cTn id="167" dur="500"/>
                                        <p:tgtEl>
                                          <p:spTgt spid="236576"/>
                                        </p:tgtEl>
                                      </p:cBhvr>
                                    </p:animEffect>
                                    <p:set>
                                      <p:cBhvr>
                                        <p:cTn id="168" dur="1" fill="hold">
                                          <p:stCondLst>
                                            <p:cond delay="499"/>
                                          </p:stCondLst>
                                        </p:cTn>
                                        <p:tgtEl>
                                          <p:spTgt spid="236576"/>
                                        </p:tgtEl>
                                        <p:attrNameLst>
                                          <p:attrName>style.visibility</p:attrName>
                                        </p:attrNameLst>
                                      </p:cBhvr>
                                      <p:to>
                                        <p:strVal val="hidden"/>
                                      </p:to>
                                    </p:set>
                                  </p:childTnLst>
                                </p:cTn>
                              </p:par>
                            </p:childTnLst>
                          </p:cTn>
                        </p:par>
                      </p:childTnLst>
                    </p:cTn>
                  </p:par>
                  <p:par>
                    <p:cTn id="169" fill="hold" nodeType="clickPar">
                      <p:stCondLst>
                        <p:cond delay="indefinite"/>
                      </p:stCondLst>
                      <p:childTnLst>
                        <p:par>
                          <p:cTn id="170" fill="hold" nodeType="withGroup">
                            <p:stCondLst>
                              <p:cond delay="0"/>
                            </p:stCondLst>
                            <p:childTnLst>
                              <p:par>
                                <p:cTn id="171" presetID="3" presetClass="exit" presetSubtype="10" fill="hold" grpId="1" nodeType="clickEffect">
                                  <p:stCondLst>
                                    <p:cond delay="0"/>
                                  </p:stCondLst>
                                  <p:childTnLst>
                                    <p:animEffect transition="out" filter="blinds(horizontal)">
                                      <p:cBhvr>
                                        <p:cTn id="172" dur="500"/>
                                        <p:tgtEl>
                                          <p:spTgt spid="236557"/>
                                        </p:tgtEl>
                                      </p:cBhvr>
                                    </p:animEffect>
                                    <p:set>
                                      <p:cBhvr>
                                        <p:cTn id="173" dur="1" fill="hold">
                                          <p:stCondLst>
                                            <p:cond delay="499"/>
                                          </p:stCondLst>
                                        </p:cTn>
                                        <p:tgtEl>
                                          <p:spTgt spid="236557"/>
                                        </p:tgtEl>
                                        <p:attrNameLst>
                                          <p:attrName>style.visibility</p:attrName>
                                        </p:attrNameLst>
                                      </p:cBhvr>
                                      <p:to>
                                        <p:strVal val="hidden"/>
                                      </p:to>
                                    </p:set>
                                  </p:childTnLst>
                                </p:cTn>
                              </p:par>
                            </p:childTnLst>
                          </p:cTn>
                        </p:par>
                      </p:childTnLst>
                    </p:cTn>
                  </p:par>
                  <p:par>
                    <p:cTn id="174" fill="hold" nodeType="clickPar">
                      <p:stCondLst>
                        <p:cond delay="indefinite"/>
                      </p:stCondLst>
                      <p:childTnLst>
                        <p:par>
                          <p:cTn id="175" fill="hold" nodeType="withGroup">
                            <p:stCondLst>
                              <p:cond delay="0"/>
                            </p:stCondLst>
                            <p:childTnLst>
                              <p:par>
                                <p:cTn id="176" presetID="2" presetClass="entr" presetSubtype="4" fill="hold" grpId="0" nodeType="clickEffect">
                                  <p:stCondLst>
                                    <p:cond delay="0"/>
                                  </p:stCondLst>
                                  <p:childTnLst>
                                    <p:set>
                                      <p:cBhvr>
                                        <p:cTn id="177" dur="1" fill="hold">
                                          <p:stCondLst>
                                            <p:cond delay="0"/>
                                          </p:stCondLst>
                                        </p:cTn>
                                        <p:tgtEl>
                                          <p:spTgt spid="236570"/>
                                        </p:tgtEl>
                                        <p:attrNameLst>
                                          <p:attrName>style.visibility</p:attrName>
                                        </p:attrNameLst>
                                      </p:cBhvr>
                                      <p:to>
                                        <p:strVal val="visible"/>
                                      </p:to>
                                    </p:set>
                                    <p:anim calcmode="lin" valueType="num">
                                      <p:cBhvr additive="base">
                                        <p:cTn id="178" dur="500" fill="hold"/>
                                        <p:tgtEl>
                                          <p:spTgt spid="236570"/>
                                        </p:tgtEl>
                                        <p:attrNameLst>
                                          <p:attrName>ppt_x</p:attrName>
                                        </p:attrNameLst>
                                      </p:cBhvr>
                                      <p:tavLst>
                                        <p:tav tm="0">
                                          <p:val>
                                            <p:strVal val="#ppt_x"/>
                                          </p:val>
                                        </p:tav>
                                        <p:tav tm="100000">
                                          <p:val>
                                            <p:strVal val="#ppt_x"/>
                                          </p:val>
                                        </p:tav>
                                      </p:tavLst>
                                    </p:anim>
                                    <p:anim calcmode="lin" valueType="num">
                                      <p:cBhvr additive="base">
                                        <p:cTn id="179" dur="500" fill="hold"/>
                                        <p:tgtEl>
                                          <p:spTgt spid="236570"/>
                                        </p:tgtEl>
                                        <p:attrNameLst>
                                          <p:attrName>ppt_y</p:attrName>
                                        </p:attrNameLst>
                                      </p:cBhvr>
                                      <p:tavLst>
                                        <p:tav tm="0">
                                          <p:val>
                                            <p:strVal val="1+#ppt_h/2"/>
                                          </p:val>
                                        </p:tav>
                                        <p:tav tm="100000">
                                          <p:val>
                                            <p:strVal val="#ppt_y"/>
                                          </p:val>
                                        </p:tav>
                                      </p:tavLst>
                                    </p:anim>
                                  </p:childTnLst>
                                </p:cTn>
                              </p:par>
                            </p:childTnLst>
                          </p:cTn>
                        </p:par>
                      </p:childTnLst>
                    </p:cTn>
                  </p:par>
                  <p:par>
                    <p:cTn id="180" fill="hold" nodeType="clickPar">
                      <p:stCondLst>
                        <p:cond delay="indefinite"/>
                      </p:stCondLst>
                      <p:childTnLst>
                        <p:par>
                          <p:cTn id="181" fill="hold" nodeType="withGroup">
                            <p:stCondLst>
                              <p:cond delay="0"/>
                            </p:stCondLst>
                            <p:childTnLst>
                              <p:par>
                                <p:cTn id="182" presetID="2" presetClass="entr" presetSubtype="4" fill="hold" grpId="0" nodeType="clickEffect">
                                  <p:stCondLst>
                                    <p:cond delay="0"/>
                                  </p:stCondLst>
                                  <p:childTnLst>
                                    <p:set>
                                      <p:cBhvr>
                                        <p:cTn id="183" dur="1" fill="hold">
                                          <p:stCondLst>
                                            <p:cond delay="0"/>
                                          </p:stCondLst>
                                        </p:cTn>
                                        <p:tgtEl>
                                          <p:spTgt spid="236578"/>
                                        </p:tgtEl>
                                        <p:attrNameLst>
                                          <p:attrName>style.visibility</p:attrName>
                                        </p:attrNameLst>
                                      </p:cBhvr>
                                      <p:to>
                                        <p:strVal val="visible"/>
                                      </p:to>
                                    </p:set>
                                    <p:anim calcmode="lin" valueType="num">
                                      <p:cBhvr additive="base">
                                        <p:cTn id="184" dur="500" fill="hold"/>
                                        <p:tgtEl>
                                          <p:spTgt spid="236578"/>
                                        </p:tgtEl>
                                        <p:attrNameLst>
                                          <p:attrName>ppt_x</p:attrName>
                                        </p:attrNameLst>
                                      </p:cBhvr>
                                      <p:tavLst>
                                        <p:tav tm="0">
                                          <p:val>
                                            <p:strVal val="#ppt_x"/>
                                          </p:val>
                                        </p:tav>
                                        <p:tav tm="100000">
                                          <p:val>
                                            <p:strVal val="#ppt_x"/>
                                          </p:val>
                                        </p:tav>
                                      </p:tavLst>
                                    </p:anim>
                                    <p:anim calcmode="lin" valueType="num">
                                      <p:cBhvr additive="base">
                                        <p:cTn id="185" dur="500" fill="hold"/>
                                        <p:tgtEl>
                                          <p:spTgt spid="236578"/>
                                        </p:tgtEl>
                                        <p:attrNameLst>
                                          <p:attrName>ppt_y</p:attrName>
                                        </p:attrNameLst>
                                      </p:cBhvr>
                                      <p:tavLst>
                                        <p:tav tm="0">
                                          <p:val>
                                            <p:strVal val="1+#ppt_h/2"/>
                                          </p:val>
                                        </p:tav>
                                        <p:tav tm="100000">
                                          <p:val>
                                            <p:strVal val="#ppt_y"/>
                                          </p:val>
                                        </p:tav>
                                      </p:tavLst>
                                    </p:anim>
                                  </p:childTnLst>
                                </p:cTn>
                              </p:par>
                            </p:childTnLst>
                          </p:cTn>
                        </p:par>
                      </p:childTnLst>
                    </p:cTn>
                  </p:par>
                  <p:par>
                    <p:cTn id="186" fill="hold" nodeType="clickPar">
                      <p:stCondLst>
                        <p:cond delay="indefinite"/>
                      </p:stCondLst>
                      <p:childTnLst>
                        <p:par>
                          <p:cTn id="187" fill="hold" nodeType="withGroup">
                            <p:stCondLst>
                              <p:cond delay="0"/>
                            </p:stCondLst>
                            <p:childTnLst>
                              <p:par>
                                <p:cTn id="188" presetID="2" presetClass="entr" presetSubtype="4" fill="hold" grpId="0" nodeType="clickEffect">
                                  <p:stCondLst>
                                    <p:cond delay="0"/>
                                  </p:stCondLst>
                                  <p:childTnLst>
                                    <p:set>
                                      <p:cBhvr>
                                        <p:cTn id="189" dur="1" fill="hold">
                                          <p:stCondLst>
                                            <p:cond delay="0"/>
                                          </p:stCondLst>
                                        </p:cTn>
                                        <p:tgtEl>
                                          <p:spTgt spid="236569"/>
                                        </p:tgtEl>
                                        <p:attrNameLst>
                                          <p:attrName>style.visibility</p:attrName>
                                        </p:attrNameLst>
                                      </p:cBhvr>
                                      <p:to>
                                        <p:strVal val="visible"/>
                                      </p:to>
                                    </p:set>
                                    <p:anim calcmode="lin" valueType="num">
                                      <p:cBhvr additive="base">
                                        <p:cTn id="190" dur="500" fill="hold"/>
                                        <p:tgtEl>
                                          <p:spTgt spid="236569"/>
                                        </p:tgtEl>
                                        <p:attrNameLst>
                                          <p:attrName>ppt_x</p:attrName>
                                        </p:attrNameLst>
                                      </p:cBhvr>
                                      <p:tavLst>
                                        <p:tav tm="0">
                                          <p:val>
                                            <p:strVal val="#ppt_x"/>
                                          </p:val>
                                        </p:tav>
                                        <p:tav tm="100000">
                                          <p:val>
                                            <p:strVal val="#ppt_x"/>
                                          </p:val>
                                        </p:tav>
                                      </p:tavLst>
                                    </p:anim>
                                    <p:anim calcmode="lin" valueType="num">
                                      <p:cBhvr additive="base">
                                        <p:cTn id="191" dur="500" fill="hold"/>
                                        <p:tgtEl>
                                          <p:spTgt spid="236569"/>
                                        </p:tgtEl>
                                        <p:attrNameLst>
                                          <p:attrName>ppt_y</p:attrName>
                                        </p:attrNameLst>
                                      </p:cBhvr>
                                      <p:tavLst>
                                        <p:tav tm="0">
                                          <p:val>
                                            <p:strVal val="1+#ppt_h/2"/>
                                          </p:val>
                                        </p:tav>
                                        <p:tav tm="100000">
                                          <p:val>
                                            <p:strVal val="#ppt_y"/>
                                          </p:val>
                                        </p:tav>
                                      </p:tavLst>
                                    </p:anim>
                                  </p:childTnLst>
                                </p:cTn>
                              </p:par>
                            </p:childTnLst>
                          </p:cTn>
                        </p:par>
                      </p:childTnLst>
                    </p:cTn>
                  </p:par>
                  <p:par>
                    <p:cTn id="192" fill="hold" nodeType="clickPar">
                      <p:stCondLst>
                        <p:cond delay="indefinite"/>
                      </p:stCondLst>
                      <p:childTnLst>
                        <p:par>
                          <p:cTn id="193" fill="hold" nodeType="withGroup">
                            <p:stCondLst>
                              <p:cond delay="0"/>
                            </p:stCondLst>
                            <p:childTnLst>
                              <p:par>
                                <p:cTn id="194" presetID="3" presetClass="exit" presetSubtype="10" fill="hold" grpId="1" nodeType="clickEffect">
                                  <p:stCondLst>
                                    <p:cond delay="0"/>
                                  </p:stCondLst>
                                  <p:childTnLst>
                                    <p:animEffect transition="out" filter="blinds(horizontal)">
                                      <p:cBhvr>
                                        <p:cTn id="195" dur="500"/>
                                        <p:tgtEl>
                                          <p:spTgt spid="236567"/>
                                        </p:tgtEl>
                                      </p:cBhvr>
                                    </p:animEffect>
                                    <p:set>
                                      <p:cBhvr>
                                        <p:cTn id="196" dur="1" fill="hold">
                                          <p:stCondLst>
                                            <p:cond delay="499"/>
                                          </p:stCondLst>
                                        </p:cTn>
                                        <p:tgtEl>
                                          <p:spTgt spid="236567"/>
                                        </p:tgtEl>
                                        <p:attrNameLst>
                                          <p:attrName>style.visibility</p:attrName>
                                        </p:attrNameLst>
                                      </p:cBhvr>
                                      <p:to>
                                        <p:strVal val="hidden"/>
                                      </p:to>
                                    </p:set>
                                  </p:childTnLst>
                                </p:cTn>
                              </p:par>
                            </p:childTnLst>
                          </p:cTn>
                        </p:par>
                      </p:childTnLst>
                    </p:cTn>
                  </p:par>
                  <p:par>
                    <p:cTn id="197" fill="hold" nodeType="clickPar">
                      <p:stCondLst>
                        <p:cond delay="indefinite"/>
                      </p:stCondLst>
                      <p:childTnLst>
                        <p:par>
                          <p:cTn id="198" fill="hold" nodeType="withGroup">
                            <p:stCondLst>
                              <p:cond delay="0"/>
                            </p:stCondLst>
                            <p:childTnLst>
                              <p:par>
                                <p:cTn id="199" presetID="3" presetClass="exit" presetSubtype="10" fill="hold" grpId="1" nodeType="clickEffect">
                                  <p:stCondLst>
                                    <p:cond delay="0"/>
                                  </p:stCondLst>
                                  <p:childTnLst>
                                    <p:animEffect transition="out" filter="blinds(horizontal)">
                                      <p:cBhvr>
                                        <p:cTn id="200" dur="500"/>
                                        <p:tgtEl>
                                          <p:spTgt spid="236577"/>
                                        </p:tgtEl>
                                      </p:cBhvr>
                                    </p:animEffect>
                                    <p:set>
                                      <p:cBhvr>
                                        <p:cTn id="201" dur="1" fill="hold">
                                          <p:stCondLst>
                                            <p:cond delay="499"/>
                                          </p:stCondLst>
                                        </p:cTn>
                                        <p:tgtEl>
                                          <p:spTgt spid="236577"/>
                                        </p:tgtEl>
                                        <p:attrNameLst>
                                          <p:attrName>style.visibility</p:attrName>
                                        </p:attrNameLst>
                                      </p:cBhvr>
                                      <p:to>
                                        <p:strVal val="hidden"/>
                                      </p:to>
                                    </p:set>
                                  </p:childTnLst>
                                </p:cTn>
                              </p:par>
                            </p:childTnLst>
                          </p:cTn>
                        </p:par>
                      </p:childTnLst>
                    </p:cTn>
                  </p:par>
                  <p:par>
                    <p:cTn id="202" fill="hold" nodeType="clickPar">
                      <p:stCondLst>
                        <p:cond delay="indefinite"/>
                      </p:stCondLst>
                      <p:childTnLst>
                        <p:par>
                          <p:cTn id="203" fill="hold" nodeType="withGroup">
                            <p:stCondLst>
                              <p:cond delay="0"/>
                            </p:stCondLst>
                            <p:childTnLst>
                              <p:par>
                                <p:cTn id="204" presetID="3" presetClass="exit" presetSubtype="10" fill="hold" grpId="1" nodeType="clickEffect">
                                  <p:stCondLst>
                                    <p:cond delay="0"/>
                                  </p:stCondLst>
                                  <p:childTnLst>
                                    <p:animEffect transition="out" filter="blinds(horizontal)">
                                      <p:cBhvr>
                                        <p:cTn id="205" dur="500"/>
                                        <p:tgtEl>
                                          <p:spTgt spid="236558"/>
                                        </p:tgtEl>
                                      </p:cBhvr>
                                    </p:animEffect>
                                    <p:set>
                                      <p:cBhvr>
                                        <p:cTn id="206" dur="1" fill="hold">
                                          <p:stCondLst>
                                            <p:cond delay="499"/>
                                          </p:stCondLst>
                                        </p:cTn>
                                        <p:tgtEl>
                                          <p:spTgt spid="236558"/>
                                        </p:tgtEl>
                                        <p:attrNameLst>
                                          <p:attrName>style.visibility</p:attrName>
                                        </p:attrNameLst>
                                      </p:cBhvr>
                                      <p:to>
                                        <p:strVal val="hidden"/>
                                      </p:to>
                                    </p:set>
                                  </p:childTnLst>
                                </p:cTn>
                              </p:par>
                            </p:childTnLst>
                          </p:cTn>
                        </p:par>
                      </p:childTnLst>
                    </p:cTn>
                  </p:par>
                  <p:par>
                    <p:cTn id="207" fill="hold" nodeType="clickPar">
                      <p:stCondLst>
                        <p:cond delay="indefinite"/>
                      </p:stCondLst>
                      <p:childTnLst>
                        <p:par>
                          <p:cTn id="208" fill="hold" nodeType="withGroup">
                            <p:stCondLst>
                              <p:cond delay="0"/>
                            </p:stCondLst>
                            <p:childTnLst>
                              <p:par>
                                <p:cTn id="209" presetID="3" presetClass="entr" presetSubtype="10" fill="hold" grpId="0" nodeType="clickEffect">
                                  <p:stCondLst>
                                    <p:cond delay="0"/>
                                  </p:stCondLst>
                                  <p:childTnLst>
                                    <p:set>
                                      <p:cBhvr>
                                        <p:cTn id="210" dur="1" fill="hold">
                                          <p:stCondLst>
                                            <p:cond delay="0"/>
                                          </p:stCondLst>
                                        </p:cTn>
                                        <p:tgtEl>
                                          <p:spTgt spid="236579"/>
                                        </p:tgtEl>
                                        <p:attrNameLst>
                                          <p:attrName>style.visibility</p:attrName>
                                        </p:attrNameLst>
                                      </p:cBhvr>
                                      <p:to>
                                        <p:strVal val="visible"/>
                                      </p:to>
                                    </p:set>
                                    <p:animEffect transition="in" filter="blinds(horizontal)">
                                      <p:cBhvr>
                                        <p:cTn id="211" dur="500"/>
                                        <p:tgtEl>
                                          <p:spTgt spid="2365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6552" grpId="0" animBg="1"/>
      <p:bldP spid="236553" grpId="0" animBg="1"/>
      <p:bldP spid="236554" grpId="0" animBg="1"/>
      <p:bldP spid="236554" grpId="1" animBg="1"/>
      <p:bldP spid="236555" grpId="0" animBg="1"/>
      <p:bldP spid="236555" grpId="1" animBg="1"/>
      <p:bldP spid="236556" grpId="0" animBg="1"/>
      <p:bldP spid="236557" grpId="0" animBg="1"/>
      <p:bldP spid="236557" grpId="1" animBg="1"/>
      <p:bldP spid="236558" grpId="0" animBg="1"/>
      <p:bldP spid="236558" grpId="1" animBg="1"/>
      <p:bldP spid="236559" grpId="0" animBg="1"/>
      <p:bldP spid="236560" grpId="0" animBg="1"/>
      <p:bldP spid="236561" grpId="0" animBg="1"/>
      <p:bldP spid="236561" grpId="1" animBg="1"/>
      <p:bldP spid="236562" grpId="0" animBg="1"/>
      <p:bldP spid="236562" grpId="1" animBg="1"/>
      <p:bldP spid="236563" grpId="0" animBg="1"/>
      <p:bldP spid="236566" grpId="0" animBg="1"/>
      <p:bldP spid="236566" grpId="1" animBg="1"/>
      <p:bldP spid="236567" grpId="0" animBg="1"/>
      <p:bldP spid="236567" grpId="1" animBg="1"/>
      <p:bldP spid="236569" grpId="0" animBg="1"/>
      <p:bldP spid="236570" grpId="0" animBg="1"/>
      <p:bldP spid="236571" grpId="0"/>
      <p:bldP spid="236572" grpId="0"/>
      <p:bldP spid="236573" grpId="0"/>
      <p:bldP spid="236573" grpId="1"/>
      <p:bldP spid="236574" grpId="0"/>
      <p:bldP spid="236574" grpId="1"/>
      <p:bldP spid="236575" grpId="0"/>
      <p:bldP spid="236576" grpId="0"/>
      <p:bldP spid="236576" grpId="1"/>
      <p:bldP spid="236577" grpId="0"/>
      <p:bldP spid="236577" grpId="1"/>
      <p:bldP spid="236578" grpId="0"/>
      <p:bldP spid="236579" grpId="0"/>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ext Box 2"/>
          <p:cNvSpPr txBox="1">
            <a:spLocks noChangeArrowheads="1"/>
          </p:cNvSpPr>
          <p:nvPr/>
        </p:nvSpPr>
        <p:spPr bwMode="auto">
          <a:xfrm>
            <a:off x="351235" y="195263"/>
            <a:ext cx="6172200" cy="38779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40000"/>
              </a:lnSpc>
              <a:spcBef>
                <a:spcPct val="50000"/>
              </a:spcBef>
            </a:pPr>
            <a:r>
              <a:rPr lang="zh-CN" altLang="en-US" sz="2400" u="sng" dirty="0"/>
              <a:t>三种盲目搜索技术的比较</a:t>
            </a:r>
          </a:p>
          <a:p>
            <a:pPr algn="just">
              <a:lnSpc>
                <a:spcPct val="140000"/>
              </a:lnSpc>
              <a:spcBef>
                <a:spcPct val="50000"/>
              </a:spcBef>
            </a:pPr>
            <a:r>
              <a:rPr lang="zh-CN" altLang="en-US" u="sng" dirty="0">
                <a:solidFill>
                  <a:srgbClr val="FFC000"/>
                </a:solidFill>
                <a:ea typeface="楷体_GB2312" pitchFamily="49" charset="-122"/>
              </a:rPr>
              <a:t>主要差别</a:t>
            </a:r>
            <a:r>
              <a:rPr lang="zh-CN" altLang="en-US" dirty="0"/>
              <a:t>：在于挑选要扩展节点的规则不同</a:t>
            </a:r>
          </a:p>
          <a:p>
            <a:pPr algn="just">
              <a:lnSpc>
                <a:spcPct val="140000"/>
              </a:lnSpc>
              <a:spcBef>
                <a:spcPct val="50000"/>
              </a:spcBef>
            </a:pPr>
            <a:r>
              <a:rPr lang="zh-CN" altLang="en-US" u="sng" dirty="0">
                <a:solidFill>
                  <a:srgbClr val="FFC000"/>
                </a:solidFill>
                <a:ea typeface="楷体_GB2312" pitchFamily="49" charset="-122"/>
              </a:rPr>
              <a:t>宽度优先搜索技术</a:t>
            </a:r>
            <a:r>
              <a:rPr lang="zh-CN" altLang="en-US" dirty="0"/>
              <a:t>：先扩展出来的节点随后先扩展，</a:t>
            </a:r>
            <a:r>
              <a:rPr lang="en-US" altLang="zh-CN" dirty="0"/>
              <a:t>OPEN</a:t>
            </a:r>
            <a:r>
              <a:rPr lang="zh-CN" altLang="en-US" dirty="0"/>
              <a:t>表是队列</a:t>
            </a:r>
          </a:p>
          <a:p>
            <a:pPr algn="just">
              <a:lnSpc>
                <a:spcPct val="140000"/>
              </a:lnSpc>
              <a:spcBef>
                <a:spcPct val="50000"/>
              </a:spcBef>
            </a:pPr>
            <a:r>
              <a:rPr lang="zh-CN" altLang="en-US" u="sng" dirty="0">
                <a:solidFill>
                  <a:srgbClr val="FFC000"/>
                </a:solidFill>
                <a:ea typeface="楷体_GB2312" pitchFamily="49" charset="-122"/>
              </a:rPr>
              <a:t>深度优先搜索技术</a:t>
            </a:r>
            <a:r>
              <a:rPr lang="zh-CN" altLang="en-US" dirty="0"/>
              <a:t>：后扩展出来的节点随后先扩展，</a:t>
            </a:r>
            <a:r>
              <a:rPr lang="en-US" altLang="zh-CN" dirty="0"/>
              <a:t>OPEN</a:t>
            </a:r>
            <a:r>
              <a:rPr lang="zh-CN" altLang="en-US" dirty="0"/>
              <a:t>表是堆栈</a:t>
            </a:r>
          </a:p>
          <a:p>
            <a:pPr algn="just">
              <a:lnSpc>
                <a:spcPct val="140000"/>
              </a:lnSpc>
              <a:spcBef>
                <a:spcPct val="50000"/>
              </a:spcBef>
            </a:pPr>
            <a:r>
              <a:rPr lang="zh-CN" altLang="en-US" u="sng" dirty="0">
                <a:solidFill>
                  <a:srgbClr val="FFC000"/>
                </a:solidFill>
                <a:ea typeface="楷体_GB2312" pitchFamily="49" charset="-122"/>
              </a:rPr>
              <a:t>等代价搜索技术</a:t>
            </a:r>
            <a:r>
              <a:rPr lang="zh-CN" altLang="en-US" dirty="0"/>
              <a:t>：选取</a:t>
            </a:r>
            <a:r>
              <a:rPr lang="en-US" altLang="zh-CN" dirty="0"/>
              <a:t>OPEN</a:t>
            </a:r>
            <a:r>
              <a:rPr lang="zh-CN" altLang="en-US" dirty="0"/>
              <a:t>表中代价最小的节点先扩展，</a:t>
            </a:r>
            <a:r>
              <a:rPr lang="en-US" altLang="zh-CN" dirty="0"/>
              <a:t>OPEN</a:t>
            </a:r>
            <a:r>
              <a:rPr lang="zh-CN" altLang="en-US" dirty="0"/>
              <a:t>表是线性表（以局部代价的递增顺序排列）</a:t>
            </a:r>
          </a:p>
        </p:txBody>
      </p:sp>
    </p:spTree>
    <p:extLst>
      <p:ext uri="{BB962C8B-B14F-4D97-AF65-F5344CB8AC3E}">
        <p14:creationId xmlns:p14="http://schemas.microsoft.com/office/powerpoint/2010/main" val="323035987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48130">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48130">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48130">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48130">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4813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130" grpId="0" build="p" autoUpdateAnimBg="0"/>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9618" name="Picture 2" descr="图的宽度优先流程图"/>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02681" y="519113"/>
            <a:ext cx="2085975" cy="3726656"/>
          </a:xfrm>
          <a:prstGeom prst="rect">
            <a:avLst/>
          </a:prstGeom>
          <a:noFill/>
          <a:extLst>
            <a:ext uri="{909E8E84-426E-40DD-AFC4-6F175D3DCCD1}">
              <a14:hiddenFill xmlns:a14="http://schemas.microsoft.com/office/drawing/2010/main">
                <a:solidFill>
                  <a:srgbClr val="FFFFFF"/>
                </a:solidFill>
              </a14:hiddenFill>
            </a:ext>
          </a:extLst>
        </p:spPr>
      </p:pic>
      <p:pic>
        <p:nvPicPr>
          <p:cNvPr id="239619" name="Picture 3" descr="p60-tu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8119" y="519113"/>
            <a:ext cx="2106216" cy="3726656"/>
          </a:xfrm>
          <a:prstGeom prst="rect">
            <a:avLst/>
          </a:prstGeom>
          <a:noFill/>
          <a:extLst>
            <a:ext uri="{909E8E84-426E-40DD-AFC4-6F175D3DCCD1}">
              <a14:hiddenFill xmlns:a14="http://schemas.microsoft.com/office/drawing/2010/main">
                <a:solidFill>
                  <a:srgbClr val="FFFFFF"/>
                </a:solidFill>
              </a14:hiddenFill>
            </a:ext>
          </a:extLst>
        </p:spPr>
      </p:pic>
      <p:sp>
        <p:nvSpPr>
          <p:cNvPr id="239620" name="Oval 4"/>
          <p:cNvSpPr>
            <a:spLocks noChangeArrowheads="1"/>
          </p:cNvSpPr>
          <p:nvPr/>
        </p:nvSpPr>
        <p:spPr bwMode="auto">
          <a:xfrm>
            <a:off x="1052513" y="3219450"/>
            <a:ext cx="270272" cy="161925"/>
          </a:xfrm>
          <a:prstGeom prst="ellipse">
            <a:avLst/>
          </a:prstGeom>
          <a:noFill/>
          <a:ln w="381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9621" name="Oval 5"/>
          <p:cNvSpPr>
            <a:spLocks noChangeArrowheads="1"/>
          </p:cNvSpPr>
          <p:nvPr/>
        </p:nvSpPr>
        <p:spPr bwMode="auto">
          <a:xfrm>
            <a:off x="4832747" y="3489722"/>
            <a:ext cx="285750" cy="228600"/>
          </a:xfrm>
          <a:prstGeom prst="ellipse">
            <a:avLst/>
          </a:prstGeom>
          <a:noFill/>
          <a:ln w="381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9622" name="Oval 6"/>
          <p:cNvSpPr>
            <a:spLocks noChangeArrowheads="1"/>
          </p:cNvSpPr>
          <p:nvPr/>
        </p:nvSpPr>
        <p:spPr bwMode="auto">
          <a:xfrm flipH="1">
            <a:off x="3375423" y="2950369"/>
            <a:ext cx="215503" cy="215504"/>
          </a:xfrm>
          <a:prstGeom prst="ellipse">
            <a:avLst/>
          </a:prstGeom>
          <a:noFill/>
          <a:ln w="381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239623" name="AutoShape 7"/>
          <p:cNvCxnSpPr>
            <a:cxnSpLocks noChangeShapeType="1"/>
            <a:endCxn id="239622" idx="6"/>
          </p:cNvCxnSpPr>
          <p:nvPr/>
        </p:nvCxnSpPr>
        <p:spPr bwMode="auto">
          <a:xfrm flipV="1">
            <a:off x="1322785" y="3057525"/>
            <a:ext cx="2039540" cy="216694"/>
          </a:xfrm>
          <a:prstGeom prst="straightConnector1">
            <a:avLst/>
          </a:prstGeom>
          <a:noFill/>
          <a:ln w="38100">
            <a:solidFill>
              <a:srgbClr val="FF99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239624" name="Picture 8" descr="scanp66-tu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617244" y="519113"/>
            <a:ext cx="2052638" cy="3726656"/>
          </a:xfrm>
          <a:prstGeom prst="rect">
            <a:avLst/>
          </a:prstGeom>
          <a:noFill/>
          <a:extLst>
            <a:ext uri="{909E8E84-426E-40DD-AFC4-6F175D3DCCD1}">
              <a14:hiddenFill xmlns:a14="http://schemas.microsoft.com/office/drawing/2010/main">
                <a:solidFill>
                  <a:srgbClr val="FFFFFF"/>
                </a:solidFill>
              </a14:hiddenFill>
            </a:ext>
          </a:extLst>
        </p:spPr>
      </p:pic>
      <p:sp>
        <p:nvSpPr>
          <p:cNvPr id="239625" name="Oval 9"/>
          <p:cNvSpPr>
            <a:spLocks noChangeArrowheads="1"/>
          </p:cNvSpPr>
          <p:nvPr/>
        </p:nvSpPr>
        <p:spPr bwMode="auto">
          <a:xfrm flipH="1">
            <a:off x="5264944" y="2409825"/>
            <a:ext cx="215504" cy="215504"/>
          </a:xfrm>
          <a:prstGeom prst="ellipse">
            <a:avLst/>
          </a:prstGeom>
          <a:noFill/>
          <a:ln w="38100">
            <a:solidFill>
              <a:srgbClr val="FF0000"/>
            </a:solidFill>
            <a:prstDash val="sysDot"/>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9626" name="Text Box 10"/>
          <p:cNvSpPr txBox="1">
            <a:spLocks noChangeArrowheads="1"/>
          </p:cNvSpPr>
          <p:nvPr/>
        </p:nvSpPr>
        <p:spPr bwMode="auto">
          <a:xfrm>
            <a:off x="2726532" y="3921919"/>
            <a:ext cx="1350169" cy="36933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a:solidFill>
                  <a:schemeClr val="tx1"/>
                </a:solidFill>
              </a:rPr>
              <a:t>宽度优先</a:t>
            </a:r>
          </a:p>
        </p:txBody>
      </p:sp>
      <p:sp>
        <p:nvSpPr>
          <p:cNvPr id="239627" name="Text Box 11"/>
          <p:cNvSpPr txBox="1">
            <a:spLocks noChangeArrowheads="1"/>
          </p:cNvSpPr>
          <p:nvPr/>
        </p:nvSpPr>
        <p:spPr bwMode="auto">
          <a:xfrm>
            <a:off x="566738" y="4083844"/>
            <a:ext cx="1350169" cy="36933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a:solidFill>
                  <a:schemeClr val="tx1"/>
                </a:solidFill>
              </a:rPr>
              <a:t>深度优先</a:t>
            </a:r>
          </a:p>
        </p:txBody>
      </p:sp>
      <p:sp>
        <p:nvSpPr>
          <p:cNvPr id="239628" name="Text Box 12"/>
          <p:cNvSpPr txBox="1">
            <a:spLocks noChangeArrowheads="1"/>
          </p:cNvSpPr>
          <p:nvPr/>
        </p:nvSpPr>
        <p:spPr bwMode="auto">
          <a:xfrm>
            <a:off x="4887516" y="3921919"/>
            <a:ext cx="1350169" cy="36933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a:solidFill>
                  <a:schemeClr val="tx1"/>
                </a:solidFill>
              </a:rPr>
              <a:t>代价优先</a:t>
            </a:r>
          </a:p>
        </p:txBody>
      </p:sp>
      <p:sp>
        <p:nvSpPr>
          <p:cNvPr id="239629" name="Oval 13"/>
          <p:cNvSpPr>
            <a:spLocks noChangeArrowheads="1"/>
          </p:cNvSpPr>
          <p:nvPr/>
        </p:nvSpPr>
        <p:spPr bwMode="auto">
          <a:xfrm>
            <a:off x="404813" y="2518172"/>
            <a:ext cx="1296591" cy="485775"/>
          </a:xfrm>
          <a:prstGeom prst="ellipse">
            <a:avLst/>
          </a:prstGeom>
          <a:noFill/>
          <a:ln w="28575">
            <a:solidFill>
              <a:srgbClr val="339966"/>
            </a:solidFill>
            <a:prstDash val="sysDot"/>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9630" name="Line 14"/>
          <p:cNvSpPr>
            <a:spLocks noChangeShapeType="1"/>
          </p:cNvSpPr>
          <p:nvPr/>
        </p:nvSpPr>
        <p:spPr bwMode="auto">
          <a:xfrm flipV="1">
            <a:off x="3482578" y="3057525"/>
            <a:ext cx="1728788" cy="378619"/>
          </a:xfrm>
          <a:prstGeom prst="line">
            <a:avLst/>
          </a:prstGeom>
          <a:noFill/>
          <a:ln w="28575">
            <a:solidFill>
              <a:srgbClr val="FF9900"/>
            </a:solidFill>
            <a:prstDash val="dash"/>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39631" name="Line 15"/>
          <p:cNvSpPr>
            <a:spLocks noChangeShapeType="1"/>
          </p:cNvSpPr>
          <p:nvPr/>
        </p:nvSpPr>
        <p:spPr bwMode="auto">
          <a:xfrm>
            <a:off x="3699273" y="3057526"/>
            <a:ext cx="1296590" cy="431006"/>
          </a:xfrm>
          <a:prstGeom prst="line">
            <a:avLst/>
          </a:prstGeom>
          <a:noFill/>
          <a:ln w="28575">
            <a:solidFill>
              <a:srgbClr val="FF9900"/>
            </a:solidFill>
            <a:prstDash val="dash"/>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39632" name="Oval 16"/>
          <p:cNvSpPr>
            <a:spLocks noChangeArrowheads="1"/>
          </p:cNvSpPr>
          <p:nvPr/>
        </p:nvSpPr>
        <p:spPr bwMode="auto">
          <a:xfrm flipH="1">
            <a:off x="2943225" y="2409825"/>
            <a:ext cx="323850" cy="161925"/>
          </a:xfrm>
          <a:prstGeom prst="ellipse">
            <a:avLst/>
          </a:prstGeom>
          <a:noFill/>
          <a:ln w="38100">
            <a:solidFill>
              <a:srgbClr val="FF0000"/>
            </a:solidFill>
            <a:prstDash val="sysDot"/>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9633" name="Line 17"/>
          <p:cNvSpPr>
            <a:spLocks noChangeShapeType="1"/>
          </p:cNvSpPr>
          <p:nvPr/>
        </p:nvSpPr>
        <p:spPr bwMode="auto">
          <a:xfrm flipV="1">
            <a:off x="3267075" y="2409825"/>
            <a:ext cx="2052638" cy="53579"/>
          </a:xfrm>
          <a:prstGeom prst="line">
            <a:avLst/>
          </a:prstGeom>
          <a:noFill/>
          <a:ln w="28575">
            <a:solidFill>
              <a:srgbClr val="FF9900"/>
            </a:solidFill>
            <a:prstDash val="dash"/>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 name="Text Box 4"/>
          <p:cNvSpPr txBox="1">
            <a:spLocks noChangeArrowheads="1"/>
          </p:cNvSpPr>
          <p:nvPr/>
        </p:nvSpPr>
        <p:spPr bwMode="auto">
          <a:xfrm>
            <a:off x="79772" y="19521"/>
            <a:ext cx="340280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a:t>三种算法的比较（流程图）</a:t>
            </a:r>
          </a:p>
        </p:txBody>
      </p:sp>
    </p:spTree>
    <p:extLst>
      <p:ext uri="{BB962C8B-B14F-4D97-AF65-F5344CB8AC3E}">
        <p14:creationId xmlns:p14="http://schemas.microsoft.com/office/powerpoint/2010/main" val="1079433201"/>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5"/>
          <p:cNvSpPr>
            <a:spLocks noChangeArrowheads="1"/>
          </p:cNvSpPr>
          <p:nvPr/>
        </p:nvSpPr>
        <p:spPr bwMode="auto">
          <a:xfrm>
            <a:off x="548680" y="1275606"/>
            <a:ext cx="5688632" cy="37215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p>
            <a:pPr>
              <a:lnSpc>
                <a:spcPct val="110000"/>
              </a:lnSpc>
              <a:spcBef>
                <a:spcPts val="600"/>
              </a:spcBef>
              <a:spcAft>
                <a:spcPts val="600"/>
              </a:spcAft>
            </a:pPr>
            <a:r>
              <a:rPr lang="zh-CN" altLang="zh-CN" b="1" dirty="0"/>
              <a:t>用</a:t>
            </a:r>
            <a:r>
              <a:rPr lang="zh-CN" altLang="zh-CN" b="1" dirty="0" smtClean="0"/>
              <a:t>宽度</a:t>
            </a:r>
            <a:r>
              <a:rPr lang="zh-CN" altLang="en-US" b="1" dirty="0" smtClean="0"/>
              <a:t>、深度</a:t>
            </a:r>
            <a:r>
              <a:rPr lang="zh-CN" altLang="zh-CN" b="1" dirty="0" smtClean="0"/>
              <a:t>优先搜索求</a:t>
            </a:r>
            <a:r>
              <a:rPr lang="en-US" altLang="zh-CN" b="1" dirty="0" smtClean="0"/>
              <a:t>114</a:t>
            </a:r>
            <a:r>
              <a:rPr lang="zh-CN" altLang="en-US" b="1" dirty="0" smtClean="0"/>
              <a:t>页</a:t>
            </a:r>
            <a:r>
              <a:rPr lang="zh-CN" altLang="zh-CN" b="1" dirty="0" smtClean="0"/>
              <a:t>图</a:t>
            </a:r>
            <a:r>
              <a:rPr lang="en-US" altLang="zh-CN" b="1" dirty="0" smtClean="0"/>
              <a:t>3.29</a:t>
            </a:r>
            <a:r>
              <a:rPr lang="zh-CN" altLang="zh-CN" b="1" dirty="0" smtClean="0"/>
              <a:t>所</a:t>
            </a:r>
            <a:r>
              <a:rPr lang="zh-CN" altLang="zh-CN" b="1" dirty="0"/>
              <a:t>示迷宫的出路</a:t>
            </a:r>
            <a:endParaRPr lang="en-US" altLang="zh-CN" b="1" dirty="0" smtClean="0">
              <a:solidFill>
                <a:schemeClr val="tx2"/>
              </a:solidFill>
              <a:latin typeface="Times New Roman" panose="02020603050405020304" pitchFamily="18" charset="0"/>
              <a:ea typeface="楷体_GB2312"/>
              <a:cs typeface="楷体_GB2312"/>
            </a:endParaRPr>
          </a:p>
        </p:txBody>
      </p:sp>
      <p:sp>
        <p:nvSpPr>
          <p:cNvPr id="3" name="文本框 2"/>
          <p:cNvSpPr txBox="1"/>
          <p:nvPr/>
        </p:nvSpPr>
        <p:spPr>
          <a:xfrm>
            <a:off x="2708920" y="555526"/>
            <a:ext cx="1872208" cy="523220"/>
          </a:xfrm>
          <a:prstGeom prst="rect">
            <a:avLst/>
          </a:prstGeom>
          <a:noFill/>
        </p:spPr>
        <p:txBody>
          <a:bodyPr wrap="square" rtlCol="0">
            <a:spAutoFit/>
          </a:bodyPr>
          <a:lstStyle/>
          <a:p>
            <a:r>
              <a:rPr lang="zh-CN" altLang="en-US" sz="2800" dirty="0" smtClean="0"/>
              <a:t>作  业</a:t>
            </a:r>
            <a:endParaRPr lang="zh-CN" altLang="en-US" sz="2800" dirty="0"/>
          </a:p>
        </p:txBody>
      </p:sp>
    </p:spTree>
    <p:extLst>
      <p:ext uri="{BB962C8B-B14F-4D97-AF65-F5344CB8AC3E}">
        <p14:creationId xmlns:p14="http://schemas.microsoft.com/office/powerpoint/2010/main" val="972706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4"/>
          <p:cNvSpPr>
            <a:spLocks noChangeArrowheads="1"/>
          </p:cNvSpPr>
          <p:nvPr/>
        </p:nvSpPr>
        <p:spPr bwMode="auto">
          <a:xfrm>
            <a:off x="4149080" y="3795886"/>
            <a:ext cx="2483644" cy="756047"/>
          </a:xfrm>
          <a:prstGeom prst="cloudCallout">
            <a:avLst>
              <a:gd name="adj1" fmla="val -65676"/>
              <a:gd name="adj2" fmla="val -72991"/>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黑体" panose="02010609060101010101" pitchFamily="49" charset="-122"/>
                <a:ea typeface="黑体" panose="02010609060101010101" pitchFamily="49" charset="-122"/>
              </a:defRPr>
            </a:lvl1pPr>
            <a:lvl2pPr marL="742950" indent="-285750" eaLnBrk="0" hangingPunct="0">
              <a:defRPr kumimoji="1" sz="2400">
                <a:solidFill>
                  <a:schemeClr val="tx1"/>
                </a:solidFill>
                <a:latin typeface="黑体" panose="02010609060101010101" pitchFamily="49" charset="-122"/>
                <a:ea typeface="黑体" panose="02010609060101010101" pitchFamily="49" charset="-122"/>
              </a:defRPr>
            </a:lvl2pPr>
            <a:lvl3pPr marL="1143000" indent="-228600" eaLnBrk="0" hangingPunct="0">
              <a:defRPr kumimoji="1" sz="2400">
                <a:solidFill>
                  <a:schemeClr val="tx1"/>
                </a:solidFill>
                <a:latin typeface="黑体" panose="02010609060101010101" pitchFamily="49" charset="-122"/>
                <a:ea typeface="黑体" panose="02010609060101010101" pitchFamily="49" charset="-122"/>
              </a:defRPr>
            </a:lvl3pPr>
            <a:lvl4pPr marL="1600200" indent="-228600" eaLnBrk="0" hangingPunct="0">
              <a:defRPr kumimoji="1" sz="2400">
                <a:solidFill>
                  <a:schemeClr val="tx1"/>
                </a:solidFill>
                <a:latin typeface="黑体" panose="02010609060101010101" pitchFamily="49" charset="-122"/>
                <a:ea typeface="黑体" panose="02010609060101010101" pitchFamily="49" charset="-122"/>
              </a:defRPr>
            </a:lvl4pPr>
            <a:lvl5pPr marL="2057400" indent="-228600" eaLnBrk="0" hangingPunct="0">
              <a:defRPr kumimoji="1" sz="2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50000"/>
              </a:spcBef>
              <a:spcAft>
                <a:spcPct val="0"/>
              </a:spcAft>
              <a:defRPr kumimoji="1" sz="2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50000"/>
              </a:spcBef>
              <a:spcAft>
                <a:spcPct val="0"/>
              </a:spcAft>
              <a:defRPr kumimoji="1" sz="2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50000"/>
              </a:spcBef>
              <a:spcAft>
                <a:spcPct val="0"/>
              </a:spcAft>
              <a:defRPr kumimoji="1" sz="2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50000"/>
              </a:spcBef>
              <a:spcAft>
                <a:spcPct val="0"/>
              </a:spcAft>
              <a:defRPr kumimoji="1" sz="2400">
                <a:solidFill>
                  <a:schemeClr val="tx1"/>
                </a:solidFill>
                <a:latin typeface="黑体" panose="02010609060101010101" pitchFamily="49" charset="-122"/>
                <a:ea typeface="黑体" panose="02010609060101010101" pitchFamily="49" charset="-122"/>
              </a:defRPr>
            </a:lvl9pPr>
          </a:lstStyle>
          <a:p>
            <a:pPr algn="ctr" eaLnBrk="1" hangingPunct="1"/>
            <a:r>
              <a:rPr lang="zh-CN" altLang="en-US" sz="1800"/>
              <a:t>可以改进</a:t>
            </a:r>
            <a:r>
              <a:rPr lang="en-US" altLang="zh-CN" sz="1800"/>
              <a:t>?</a:t>
            </a:r>
          </a:p>
        </p:txBody>
      </p:sp>
      <p:sp>
        <p:nvSpPr>
          <p:cNvPr id="4" name="Rectangle 3"/>
          <p:cNvSpPr txBox="1">
            <a:spLocks noChangeArrowheads="1"/>
          </p:cNvSpPr>
          <p:nvPr/>
        </p:nvSpPr>
        <p:spPr>
          <a:xfrm>
            <a:off x="260648" y="411510"/>
            <a:ext cx="5976664" cy="3240360"/>
          </a:xfrm>
          <a:prstGeom prst="rect">
            <a:avLst/>
          </a:prstGeom>
        </p:spPr>
        <p:txBody>
          <a:bodyPr/>
          <a:lstStyle>
            <a:lvl1pPr marL="257175" indent="-257175"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1pPr>
            <a:lvl2pPr marL="557213" indent="-214313" algn="l" rtl="0" eaLnBrk="0" fontAlgn="base" hangingPunct="0">
              <a:spcBef>
                <a:spcPct val="20000"/>
              </a:spcBef>
              <a:spcAft>
                <a:spcPct val="0"/>
              </a:spcAft>
              <a:buFont typeface="Arial" panose="020B0604020202020204" pitchFamily="34" charset="0"/>
              <a:buChar char="–"/>
              <a:defRPr sz="2100" kern="1200">
                <a:solidFill>
                  <a:schemeClr val="tx1"/>
                </a:solidFill>
                <a:latin typeface="+mn-lt"/>
                <a:ea typeface="+mn-ea"/>
                <a:cs typeface="+mn-cs"/>
              </a:defRPr>
            </a:lvl2pPr>
            <a:lvl3pPr marL="857250" indent="-17145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3pPr>
            <a:lvl4pPr marL="1200150" indent="-171450" algn="l" rtl="0" eaLnBrk="0" fontAlgn="base" hangingPunct="0">
              <a:spcBef>
                <a:spcPct val="20000"/>
              </a:spcBef>
              <a:spcAft>
                <a:spcPct val="0"/>
              </a:spcAft>
              <a:buFont typeface="Arial" panose="020B0604020202020204" pitchFamily="34" charset="0"/>
              <a:buChar char="–"/>
              <a:defRPr sz="1500" kern="1200">
                <a:solidFill>
                  <a:schemeClr val="tx1"/>
                </a:solidFill>
                <a:latin typeface="+mn-lt"/>
                <a:ea typeface="+mn-ea"/>
                <a:cs typeface="+mn-cs"/>
              </a:defRPr>
            </a:lvl4pPr>
            <a:lvl5pPr marL="1543050" indent="-171450" algn="l" rtl="0" eaLnBrk="0" fontAlgn="base" hangingPunct="0">
              <a:spcBef>
                <a:spcPct val="20000"/>
              </a:spcBef>
              <a:spcAft>
                <a:spcPct val="0"/>
              </a:spcAft>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lgn="just" eaLnBrk="1" hangingPunct="1">
              <a:spcBef>
                <a:spcPct val="0"/>
              </a:spcBef>
            </a:pPr>
            <a:r>
              <a:rPr lang="zh-CN" altLang="en-US" b="1" dirty="0" smtClean="0">
                <a:solidFill>
                  <a:srgbClr val="006600"/>
                </a:solidFill>
                <a:latin typeface="Times New Roman" panose="02020603050405020304" pitchFamily="18" charset="0"/>
                <a:ea typeface="隶书" panose="02010509060101010101" pitchFamily="49" charset="-122"/>
              </a:rPr>
              <a:t>盲目搜索</a:t>
            </a:r>
            <a:endParaRPr lang="zh-CN" altLang="en-US" b="1" dirty="0">
              <a:solidFill>
                <a:srgbClr val="006600"/>
              </a:solidFill>
              <a:latin typeface="Times New Roman" panose="02020603050405020304" pitchFamily="18" charset="0"/>
              <a:ea typeface="隶书" panose="02010509060101010101" pitchFamily="49" charset="-122"/>
            </a:endParaRPr>
          </a:p>
          <a:p>
            <a:pPr lvl="1" algn="just" eaLnBrk="1" hangingPunct="1">
              <a:spcBef>
                <a:spcPct val="0"/>
              </a:spcBef>
              <a:buClr>
                <a:schemeClr val="hlink"/>
              </a:buClr>
              <a:buFont typeface="Wingdings" panose="05000000000000000000" pitchFamily="2" charset="2"/>
              <a:buChar char="ü"/>
            </a:pPr>
            <a:r>
              <a:rPr lang="zh-CN" altLang="en-US" b="1" dirty="0">
                <a:latin typeface="Times New Roman" panose="02020603050405020304" pitchFamily="18" charset="0"/>
                <a:ea typeface="宋体" panose="02010600030101010101" pitchFamily="2" charset="-122"/>
              </a:rPr>
              <a:t>上述几种搜索方法的本质是，以初始节点为根节点，按照既定的策略对状态空间图进行遍历，并希望能够尽早发现目标节点。</a:t>
            </a:r>
          </a:p>
          <a:p>
            <a:pPr lvl="1" algn="just" eaLnBrk="1" hangingPunct="1">
              <a:spcBef>
                <a:spcPct val="0"/>
              </a:spcBef>
              <a:buClr>
                <a:schemeClr val="hlink"/>
              </a:buClr>
              <a:buFont typeface="Wingdings" panose="05000000000000000000" pitchFamily="2" charset="2"/>
              <a:buChar char="ü"/>
            </a:pPr>
            <a:r>
              <a:rPr lang="zh-CN" altLang="en-US" b="1" dirty="0">
                <a:latin typeface="Times New Roman" panose="02020603050405020304" pitchFamily="18" charset="0"/>
                <a:ea typeface="宋体" panose="02010600030101010101" pitchFamily="2" charset="-122"/>
              </a:rPr>
              <a:t>由于对状态空间图遍历的策略是既定的，因此这些方法统称为盲目搜索方法。</a:t>
            </a:r>
          </a:p>
          <a:p>
            <a:pPr lvl="1" algn="just" eaLnBrk="1" hangingPunct="1">
              <a:spcBef>
                <a:spcPct val="0"/>
              </a:spcBef>
              <a:buClr>
                <a:schemeClr val="hlink"/>
              </a:buClr>
              <a:buFont typeface="Wingdings" panose="05000000000000000000" pitchFamily="2" charset="2"/>
              <a:buChar char="ü"/>
            </a:pPr>
            <a:r>
              <a:rPr lang="zh-CN" altLang="en-US" b="1" dirty="0">
                <a:latin typeface="Times New Roman" panose="02020603050405020304" pitchFamily="18" charset="0"/>
                <a:ea typeface="宋体" panose="02010600030101010101" pitchFamily="2" charset="-122"/>
              </a:rPr>
              <a:t>盲目搜索具有较大的盲目性，产生的无用节点较多，效率不</a:t>
            </a:r>
            <a:r>
              <a:rPr lang="zh-CN" altLang="en-US" b="1" dirty="0" smtClean="0">
                <a:latin typeface="Times New Roman" panose="02020603050405020304" pitchFamily="18" charset="0"/>
                <a:ea typeface="宋体" panose="02010600030101010101" pitchFamily="2" charset="-122"/>
              </a:rPr>
              <a:t>高，</a:t>
            </a:r>
            <a:r>
              <a:rPr lang="zh-CN" altLang="en-US" b="1" dirty="0">
                <a:latin typeface="Times New Roman" panose="02020603050405020304" pitchFamily="18" charset="0"/>
                <a:ea typeface="宋体" panose="02010600030101010101" pitchFamily="2" charset="-122"/>
              </a:rPr>
              <a:t>耗费过多的计算空间与时间。</a:t>
            </a:r>
          </a:p>
          <a:p>
            <a:pPr lvl="1" algn="just" eaLnBrk="1" hangingPunct="1">
              <a:spcBef>
                <a:spcPct val="0"/>
              </a:spcBef>
              <a:buClr>
                <a:schemeClr val="hlink"/>
              </a:buClr>
              <a:buFont typeface="Wingdings" panose="05000000000000000000" pitchFamily="2" charset="2"/>
              <a:buChar char="ü"/>
            </a:pPr>
            <a:endParaRPr lang="zh-CN" altLang="en-US" b="1" dirty="0">
              <a:latin typeface="Times New Roman" panose="02020603050405020304" pitchFamily="18" charset="0"/>
              <a:ea typeface="宋体" panose="02010600030101010101" pitchFamily="2" charset="-122"/>
            </a:endParaRPr>
          </a:p>
        </p:txBody>
      </p:sp>
      <p:grpSp>
        <p:nvGrpSpPr>
          <p:cNvPr id="5" name="Group 256"/>
          <p:cNvGrpSpPr>
            <a:grpSpLocks/>
          </p:cNvGrpSpPr>
          <p:nvPr/>
        </p:nvGrpSpPr>
        <p:grpSpPr bwMode="auto">
          <a:xfrm>
            <a:off x="620688" y="2427734"/>
            <a:ext cx="2888456" cy="1999060"/>
            <a:chOff x="3696" y="1162"/>
            <a:chExt cx="2064" cy="1679"/>
          </a:xfrm>
        </p:grpSpPr>
        <p:pic>
          <p:nvPicPr>
            <p:cNvPr id="6" name="Picture 257" descr="MC900434411[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96" y="2115"/>
              <a:ext cx="645" cy="7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AutoShape 258"/>
            <p:cNvSpPr>
              <a:spLocks noChangeArrowheads="1"/>
            </p:cNvSpPr>
            <p:nvPr/>
          </p:nvSpPr>
          <p:spPr bwMode="auto">
            <a:xfrm>
              <a:off x="3742" y="1162"/>
              <a:ext cx="2018" cy="862"/>
            </a:xfrm>
            <a:prstGeom prst="cloudCallout">
              <a:avLst>
                <a:gd name="adj1" fmla="val -25718"/>
                <a:gd name="adj2" fmla="val 72968"/>
              </a:avLst>
            </a:prstGeom>
            <a:solidFill>
              <a:srgbClr val="FFFFCC"/>
            </a:solidFill>
            <a:ln w="9525">
              <a:solidFill>
                <a:schemeClr val="tx1"/>
              </a:solidFill>
              <a:round/>
              <a:headEnd/>
              <a:tailEnd/>
            </a:ln>
            <a:effectLst>
              <a:outerShdw dist="107763" dir="2700000" algn="ctr" rotWithShape="0">
                <a:schemeClr val="bg2">
                  <a:alpha val="50000"/>
                </a:schemeClr>
              </a:outerShdw>
            </a:effectLst>
          </p:spPr>
          <p:txBody>
            <a:bodyPr lIns="0" rIns="0"/>
            <a:lstStyle>
              <a:lvl1pPr>
                <a:spcBef>
                  <a:spcPct val="20000"/>
                </a:spcBef>
                <a:buClr>
                  <a:schemeClr val="folHlink"/>
                </a:buClr>
                <a:buSzPct val="60000"/>
                <a:buFont typeface="Wingdings" panose="05000000000000000000" pitchFamily="2" charset="2"/>
                <a:buBlip>
                  <a:blip r:embed="rId4"/>
                </a:buBlip>
                <a:defRPr sz="2800">
                  <a:solidFill>
                    <a:schemeClr val="tx1"/>
                  </a:solidFill>
                  <a:latin typeface="Times New Roman" panose="02020603050405020304" pitchFamily="18" charset="0"/>
                  <a:ea typeface="楷体_GB2312" pitchFamily="49" charset="-122"/>
                </a:defRPr>
              </a:lvl1pPr>
              <a:lvl2pPr marL="742950" indent="-285750">
                <a:spcBef>
                  <a:spcPct val="20000"/>
                </a:spcBef>
                <a:buClr>
                  <a:schemeClr val="hlink"/>
                </a:buClr>
                <a:buSzPct val="55000"/>
                <a:buFont typeface="Wingdings" panose="05000000000000000000" pitchFamily="2" charset="2"/>
                <a:buBlip>
                  <a:blip r:embed="rId5"/>
                </a:buBlip>
                <a:defRPr sz="2400">
                  <a:solidFill>
                    <a:schemeClr val="tx1"/>
                  </a:solidFill>
                  <a:latin typeface="Times New Roman" panose="02020603050405020304" pitchFamily="18" charset="0"/>
                  <a:ea typeface="楷体_GB2312" pitchFamily="49" charset="-122"/>
                </a:defRPr>
              </a:lvl2pPr>
              <a:lvl3pPr marL="1143000" indent="-228600">
                <a:spcBef>
                  <a:spcPct val="20000"/>
                </a:spcBef>
                <a:buClr>
                  <a:schemeClr val="folHlink"/>
                </a:buClr>
                <a:buSzPct val="50000"/>
                <a:buFont typeface="Wingdings" panose="05000000000000000000" pitchFamily="2" charset="2"/>
                <a:buBlip>
                  <a:blip r:embed="rId4"/>
                </a:buBlip>
                <a:defRPr sz="2000">
                  <a:solidFill>
                    <a:schemeClr val="tx1"/>
                  </a:solidFill>
                  <a:latin typeface="Times New Roman" panose="02020603050405020304" pitchFamily="18" charset="0"/>
                  <a:ea typeface="楷体_GB2312" pitchFamily="49" charset="-122"/>
                </a:defRPr>
              </a:lvl3pPr>
              <a:lvl4pPr marL="1600200" indent="-228600">
                <a:spcBef>
                  <a:spcPct val="20000"/>
                </a:spcBef>
                <a:buClr>
                  <a:schemeClr val="accent2"/>
                </a:buClr>
                <a:buSzPct val="55000"/>
                <a:buFont typeface="Wingdings" panose="05000000000000000000" pitchFamily="2" charset="2"/>
                <a:buBlip>
                  <a:blip r:embed="rId6"/>
                </a:buBlip>
                <a:defRPr sz="2000">
                  <a:solidFill>
                    <a:schemeClr val="tx1"/>
                  </a:solidFill>
                  <a:latin typeface="Times New Roman" panose="02020603050405020304" pitchFamily="18"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9pPr>
            </a:lstStyle>
            <a:p>
              <a:pPr algn="ctr" eaLnBrk="1" hangingPunct="1">
                <a:spcBef>
                  <a:spcPct val="0"/>
                </a:spcBef>
                <a:buClrTx/>
                <a:buSzTx/>
                <a:buFontTx/>
                <a:buNone/>
              </a:pPr>
              <a:r>
                <a:rPr lang="zh-CN" altLang="en-US" sz="1875" b="1" dirty="0">
                  <a:solidFill>
                    <a:srgbClr val="990099"/>
                  </a:solidFill>
                  <a:latin typeface="Arial" panose="020B0604020202020204" pitchFamily="34" charset="0"/>
                </a:rPr>
                <a:t>能否预先知道下一步应选择谁？</a:t>
              </a:r>
            </a:p>
          </p:txBody>
        </p:sp>
      </p:grpSp>
    </p:spTree>
    <p:extLst>
      <p:ext uri="{BB962C8B-B14F-4D97-AF65-F5344CB8AC3E}">
        <p14:creationId xmlns:p14="http://schemas.microsoft.com/office/powerpoint/2010/main" val="3875638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fade">
                                      <p:cBhvr>
                                        <p:cTn id="7" dur="1000"/>
                                        <p:tgtEl>
                                          <p:spTgt spid="4">
                                            <p:txEl>
                                              <p:pRg st="1" end="1"/>
                                            </p:txEl>
                                          </p:spTgt>
                                        </p:tgtEl>
                                      </p:cBhvr>
                                    </p:animEffect>
                                    <p:anim calcmode="lin" valueType="num">
                                      <p:cBhvr>
                                        <p:cTn id="8"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
                                            <p:txEl>
                                              <p:pRg st="2" end="2"/>
                                            </p:txEl>
                                          </p:spTgt>
                                        </p:tgtEl>
                                        <p:attrNameLst>
                                          <p:attrName>style.visibility</p:attrName>
                                        </p:attrNameLst>
                                      </p:cBhvr>
                                      <p:to>
                                        <p:strVal val="visible"/>
                                      </p:to>
                                    </p:set>
                                    <p:animEffect transition="in" filter="fade">
                                      <p:cBhvr>
                                        <p:cTn id="14" dur="1000"/>
                                        <p:tgtEl>
                                          <p:spTgt spid="4">
                                            <p:txEl>
                                              <p:pRg st="2" end="2"/>
                                            </p:txEl>
                                          </p:spTgt>
                                        </p:tgtEl>
                                      </p:cBhvr>
                                    </p:animEffect>
                                    <p:anim calcmode="lin" valueType="num">
                                      <p:cBhvr>
                                        <p:cTn id="15"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4">
                                            <p:txEl>
                                              <p:pRg st="3" end="3"/>
                                            </p:txEl>
                                          </p:spTgt>
                                        </p:tgtEl>
                                        <p:attrNameLst>
                                          <p:attrName>style.visibility</p:attrName>
                                        </p:attrNameLst>
                                      </p:cBhvr>
                                      <p:to>
                                        <p:strVal val="visible"/>
                                      </p:to>
                                    </p:set>
                                    <p:animEffect transition="in" filter="fade">
                                      <p:cBhvr>
                                        <p:cTn id="21" dur="1000"/>
                                        <p:tgtEl>
                                          <p:spTgt spid="4">
                                            <p:txEl>
                                              <p:pRg st="3" end="3"/>
                                            </p:txEl>
                                          </p:spTgt>
                                        </p:tgtEl>
                                      </p:cBhvr>
                                    </p:animEffect>
                                    <p:anim calcmode="lin" valueType="num">
                                      <p:cBhvr>
                                        <p:cTn id="22" dur="10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23" dur="1000" fill="hold"/>
                                        <p:tgtEl>
                                          <p:spTgt spid="4">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gtEl>
                                        <p:attrNameLst>
                                          <p:attrName>style.visibility</p:attrName>
                                        </p:attrNameLst>
                                      </p:cBhvr>
                                      <p:to>
                                        <p:strVal val="visible"/>
                                      </p:to>
                                    </p:set>
                                    <p:animEffect transition="in" filter="fade">
                                      <p:cBhvr>
                                        <p:cTn id="28" dur="1000"/>
                                        <p:tgtEl>
                                          <p:spTgt spid="3"/>
                                        </p:tgtEl>
                                      </p:cBhvr>
                                    </p:animEffect>
                                    <p:anim calcmode="lin" valueType="num">
                                      <p:cBhvr>
                                        <p:cTn id="29" dur="1000" fill="hold"/>
                                        <p:tgtEl>
                                          <p:spTgt spid="3"/>
                                        </p:tgtEl>
                                        <p:attrNameLst>
                                          <p:attrName>ppt_x</p:attrName>
                                        </p:attrNameLst>
                                      </p:cBhvr>
                                      <p:tavLst>
                                        <p:tav tm="0">
                                          <p:val>
                                            <p:strVal val="#ppt_x"/>
                                          </p:val>
                                        </p:tav>
                                        <p:tav tm="100000">
                                          <p:val>
                                            <p:strVal val="#ppt_x"/>
                                          </p:val>
                                        </p:tav>
                                      </p:tavLst>
                                    </p:anim>
                                    <p:anim calcmode="lin" valueType="num">
                                      <p:cBhvr>
                                        <p:cTn id="30"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5"/>
                                        </p:tgtEl>
                                        <p:attrNameLst>
                                          <p:attrName>style.visibility</p:attrName>
                                        </p:attrNameLst>
                                      </p:cBhvr>
                                      <p:to>
                                        <p:strVal val="visible"/>
                                      </p:to>
                                    </p:set>
                                    <p:anim calcmode="lin" valueType="num">
                                      <p:cBhvr additive="base">
                                        <p:cTn id="35" dur="500" fill="hold"/>
                                        <p:tgtEl>
                                          <p:spTgt spid="5"/>
                                        </p:tgtEl>
                                        <p:attrNameLst>
                                          <p:attrName>ppt_x</p:attrName>
                                        </p:attrNameLst>
                                      </p:cBhvr>
                                      <p:tavLst>
                                        <p:tav tm="0">
                                          <p:val>
                                            <p:strVal val="#ppt_x"/>
                                          </p:val>
                                        </p:tav>
                                        <p:tav tm="100000">
                                          <p:val>
                                            <p:strVal val="#ppt_x"/>
                                          </p:val>
                                        </p:tav>
                                      </p:tavLst>
                                    </p:anim>
                                    <p:anim calcmode="lin" valueType="num">
                                      <p:cBhvr additive="base">
                                        <p:cTn id="3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1922" name="内容占位符 2"/>
          <p:cNvSpPr>
            <a:spLocks noGrp="1"/>
          </p:cNvSpPr>
          <p:nvPr>
            <p:ph idx="4294967295"/>
          </p:nvPr>
        </p:nvSpPr>
        <p:spPr>
          <a:xfrm>
            <a:off x="332656" y="679054"/>
            <a:ext cx="5829300" cy="1674019"/>
          </a:xfrm>
        </p:spPr>
        <p:txBody>
          <a:bodyPr/>
          <a:lstStyle/>
          <a:p>
            <a:pPr eaLnBrk="1" hangingPunct="1"/>
            <a:r>
              <a:rPr lang="zh-CN" altLang="en-US" sz="2000" b="1">
                <a:solidFill>
                  <a:srgbClr val="0000FF"/>
                </a:solidFill>
                <a:latin typeface="宋体" panose="02010600030101010101" pitchFamily="2" charset="-122"/>
                <a:ea typeface="宋体" panose="02010600030101010101" pitchFamily="2" charset="-122"/>
              </a:rPr>
              <a:t>八数码难题</a:t>
            </a:r>
            <a:endParaRPr lang="en-US" altLang="zh-CN" sz="2000" b="1">
              <a:solidFill>
                <a:srgbClr val="0000FF"/>
              </a:solidFill>
              <a:latin typeface="宋体" panose="02010600030101010101" pitchFamily="2" charset="-122"/>
              <a:ea typeface="宋体" panose="02010600030101010101" pitchFamily="2" charset="-122"/>
            </a:endParaRPr>
          </a:p>
          <a:p>
            <a:pPr eaLnBrk="1" hangingPunct="1">
              <a:buFont typeface="Wingdings" panose="05000000000000000000" pitchFamily="2" charset="2"/>
              <a:buNone/>
            </a:pPr>
            <a:r>
              <a:rPr lang="zh-CN" altLang="en-US" sz="2000" smtClean="0">
                <a:latin typeface="宋体" panose="02010600030101010101" pitchFamily="2" charset="-122"/>
                <a:ea typeface="宋体" panose="02010600030101010101" pitchFamily="2" charset="-122"/>
              </a:rPr>
              <a:t>   在</a:t>
            </a:r>
            <a:r>
              <a:rPr lang="en-US" altLang="zh-CN" sz="2000" smtClean="0">
                <a:latin typeface="宋体" panose="02010600030101010101" pitchFamily="2" charset="-122"/>
                <a:ea typeface="宋体" panose="02010600030101010101" pitchFamily="2" charset="-122"/>
              </a:rPr>
              <a:t>3×3</a:t>
            </a:r>
            <a:r>
              <a:rPr lang="zh-CN" altLang="en-US" sz="2000" smtClean="0">
                <a:latin typeface="宋体" panose="02010600030101010101" pitchFamily="2" charset="-122"/>
                <a:ea typeface="宋体" panose="02010600030101010101" pitchFamily="2" charset="-122"/>
              </a:rPr>
              <a:t>的棋盘，摆有八个棋子，每个棋子上标有</a:t>
            </a:r>
            <a:r>
              <a:rPr lang="en-US" altLang="zh-CN" sz="2000" smtClean="0">
                <a:latin typeface="宋体" panose="02010600030101010101" pitchFamily="2" charset="-122"/>
                <a:ea typeface="宋体" panose="02010600030101010101" pitchFamily="2" charset="-122"/>
              </a:rPr>
              <a:t>1</a:t>
            </a:r>
            <a:r>
              <a:rPr lang="zh-CN" altLang="en-US" sz="2000" smtClean="0">
                <a:latin typeface="宋体" panose="02010600030101010101" pitchFamily="2" charset="-122"/>
                <a:ea typeface="宋体" panose="02010600030101010101" pitchFamily="2" charset="-122"/>
              </a:rPr>
              <a:t>至</a:t>
            </a:r>
            <a:r>
              <a:rPr lang="en-US" altLang="zh-CN" sz="2000" smtClean="0">
                <a:latin typeface="宋体" panose="02010600030101010101" pitchFamily="2" charset="-122"/>
                <a:ea typeface="宋体" panose="02010600030101010101" pitchFamily="2" charset="-122"/>
              </a:rPr>
              <a:t>8</a:t>
            </a:r>
            <a:r>
              <a:rPr lang="zh-CN" altLang="en-US" sz="2000" smtClean="0">
                <a:latin typeface="宋体" panose="02010600030101010101" pitchFamily="2" charset="-122"/>
                <a:ea typeface="宋体" panose="02010600030101010101" pitchFamily="2" charset="-122"/>
              </a:rPr>
              <a:t>的某一数字。棋盘上还有一个空格，与空格相邻的棋子可以移到空格中。</a:t>
            </a:r>
          </a:p>
        </p:txBody>
      </p:sp>
      <p:sp>
        <p:nvSpPr>
          <p:cNvPr id="37" name="右箭头 36"/>
          <p:cNvSpPr/>
          <p:nvPr/>
        </p:nvSpPr>
        <p:spPr>
          <a:xfrm>
            <a:off x="2981470" y="2586757"/>
            <a:ext cx="750094" cy="160734"/>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eaLnBrk="1" hangingPunct="1">
              <a:defRPr/>
            </a:pPr>
            <a:endParaRPr lang="zh-CN" altLang="en-US">
              <a:latin typeface="宋体" panose="02010600030101010101" pitchFamily="2" charset="-122"/>
              <a:ea typeface="宋体" panose="02010600030101010101" pitchFamily="2" charset="-122"/>
            </a:endParaRPr>
          </a:p>
        </p:txBody>
      </p:sp>
      <p:grpSp>
        <p:nvGrpSpPr>
          <p:cNvPr id="190469" name="Group 5"/>
          <p:cNvGrpSpPr>
            <a:grpSpLocks/>
          </p:cNvGrpSpPr>
          <p:nvPr/>
        </p:nvGrpSpPr>
        <p:grpSpPr bwMode="auto">
          <a:xfrm>
            <a:off x="1377104" y="2211710"/>
            <a:ext cx="1414006" cy="1512168"/>
            <a:chOff x="1111" y="2160"/>
            <a:chExt cx="816" cy="999"/>
          </a:xfrm>
        </p:grpSpPr>
        <p:grpSp>
          <p:nvGrpSpPr>
            <p:cNvPr id="88088" name="Group 6"/>
            <p:cNvGrpSpPr>
              <a:grpSpLocks/>
            </p:cNvGrpSpPr>
            <p:nvPr/>
          </p:nvGrpSpPr>
          <p:grpSpPr bwMode="auto">
            <a:xfrm>
              <a:off x="1113" y="2160"/>
              <a:ext cx="750" cy="678"/>
              <a:chOff x="1113" y="3105"/>
              <a:chExt cx="750" cy="678"/>
            </a:xfrm>
          </p:grpSpPr>
          <p:grpSp>
            <p:nvGrpSpPr>
              <p:cNvPr id="88090" name="Group 4"/>
              <p:cNvGrpSpPr>
                <a:grpSpLocks/>
              </p:cNvGrpSpPr>
              <p:nvPr/>
            </p:nvGrpSpPr>
            <p:grpSpPr bwMode="auto">
              <a:xfrm>
                <a:off x="1113" y="3105"/>
                <a:ext cx="750" cy="678"/>
                <a:chOff x="1536" y="2304"/>
                <a:chExt cx="432" cy="432"/>
              </a:xfrm>
            </p:grpSpPr>
            <p:sp>
              <p:nvSpPr>
                <p:cNvPr id="88099" name="Rectangle 5"/>
                <p:cNvSpPr>
                  <a:spLocks noChangeArrowheads="1"/>
                </p:cNvSpPr>
                <p:nvPr/>
              </p:nvSpPr>
              <p:spPr bwMode="auto">
                <a:xfrm>
                  <a:off x="1536" y="2304"/>
                  <a:ext cx="432" cy="432"/>
                </a:xfrm>
                <a:prstGeom prst="rect">
                  <a:avLst/>
                </a:prstGeom>
                <a:solidFill>
                  <a:srgbClr val="FFFF66"/>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Blip>
                      <a:blip r:embed="rId4"/>
                    </a:buBlip>
                    <a:defRPr sz="2800">
                      <a:solidFill>
                        <a:schemeClr val="tx1"/>
                      </a:solidFill>
                      <a:latin typeface="Times New Roman" panose="02020603050405020304" pitchFamily="18" charset="0"/>
                      <a:ea typeface="楷体_GB2312" pitchFamily="49" charset="-122"/>
                    </a:defRPr>
                  </a:lvl1pPr>
                  <a:lvl2pPr marL="742950" indent="-285750">
                    <a:spcBef>
                      <a:spcPct val="20000"/>
                    </a:spcBef>
                    <a:buClr>
                      <a:schemeClr val="hlink"/>
                    </a:buClr>
                    <a:buSzPct val="55000"/>
                    <a:buFont typeface="Wingdings" panose="05000000000000000000" pitchFamily="2" charset="2"/>
                    <a:buBlip>
                      <a:blip r:embed="rId5"/>
                    </a:buBlip>
                    <a:defRPr sz="2400">
                      <a:solidFill>
                        <a:schemeClr val="tx1"/>
                      </a:solidFill>
                      <a:latin typeface="Times New Roman" panose="02020603050405020304" pitchFamily="18" charset="0"/>
                      <a:ea typeface="楷体_GB2312" pitchFamily="49" charset="-122"/>
                    </a:defRPr>
                  </a:lvl2pPr>
                  <a:lvl3pPr marL="1143000" indent="-228600">
                    <a:spcBef>
                      <a:spcPct val="20000"/>
                    </a:spcBef>
                    <a:buClr>
                      <a:schemeClr val="folHlink"/>
                    </a:buClr>
                    <a:buSzPct val="50000"/>
                    <a:buFont typeface="Wingdings" panose="05000000000000000000" pitchFamily="2" charset="2"/>
                    <a:buBlip>
                      <a:blip r:embed="rId4"/>
                    </a:buBlip>
                    <a:defRPr sz="2000">
                      <a:solidFill>
                        <a:schemeClr val="tx1"/>
                      </a:solidFill>
                      <a:latin typeface="Times New Roman" panose="02020603050405020304" pitchFamily="18" charset="0"/>
                      <a:ea typeface="楷体_GB2312" pitchFamily="49" charset="-122"/>
                    </a:defRPr>
                  </a:lvl3pPr>
                  <a:lvl4pPr marL="1600200" indent="-228600">
                    <a:spcBef>
                      <a:spcPct val="20000"/>
                    </a:spcBef>
                    <a:buClr>
                      <a:schemeClr val="accent2"/>
                    </a:buClr>
                    <a:buSzPct val="55000"/>
                    <a:buFont typeface="Wingdings" panose="05000000000000000000" pitchFamily="2" charset="2"/>
                    <a:buBlip>
                      <a:blip r:embed="rId6"/>
                    </a:buBlip>
                    <a:defRPr sz="2000">
                      <a:solidFill>
                        <a:schemeClr val="tx1"/>
                      </a:solidFill>
                      <a:latin typeface="Times New Roman" panose="02020603050405020304" pitchFamily="18"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9pPr>
                </a:lstStyle>
                <a:p>
                  <a:pPr algn="ctr" eaLnBrk="1" hangingPunct="1">
                    <a:spcBef>
                      <a:spcPct val="0"/>
                    </a:spcBef>
                    <a:buClrTx/>
                    <a:buSzTx/>
                    <a:buFontTx/>
                    <a:buNone/>
                  </a:pPr>
                  <a:endParaRPr lang="zh-CN" altLang="en-US" sz="1350">
                    <a:latin typeface="宋体" panose="02010600030101010101" pitchFamily="2" charset="-122"/>
                    <a:ea typeface="宋体" panose="02010600030101010101" pitchFamily="2" charset="-122"/>
                  </a:endParaRPr>
                </a:p>
              </p:txBody>
            </p:sp>
            <p:sp>
              <p:nvSpPr>
                <p:cNvPr id="88100" name="Line 6"/>
                <p:cNvSpPr>
                  <a:spLocks noChangeShapeType="1"/>
                </p:cNvSpPr>
                <p:nvPr/>
              </p:nvSpPr>
              <p:spPr bwMode="auto">
                <a:xfrm>
                  <a:off x="1536" y="2448"/>
                  <a:ext cx="432" cy="0"/>
                </a:xfrm>
                <a:prstGeom prst="line">
                  <a:avLst/>
                </a:prstGeom>
                <a:noFill/>
                <a:ln w="9525">
                  <a:solidFill>
                    <a:srgbClr val="000066"/>
                  </a:solidFill>
                  <a:round/>
                  <a:headEnd/>
                  <a:tailEnd/>
                </a:ln>
                <a:extLst>
                  <a:ext uri="{909E8E84-426E-40DD-AFC4-6F175D3DCCD1}">
                    <a14:hiddenFill xmlns:a14="http://schemas.microsoft.com/office/drawing/2010/main">
                      <a:noFill/>
                    </a14:hiddenFill>
                  </a:ext>
                </a:extLst>
              </p:spPr>
              <p:txBody>
                <a:bodyPr wrap="none" anchor="ctr"/>
                <a:lstStyle/>
                <a:p>
                  <a:pPr algn="ctr"/>
                  <a:endParaRPr lang="zh-CN" altLang="en-US">
                    <a:latin typeface="宋体" panose="02010600030101010101" pitchFamily="2" charset="-122"/>
                  </a:endParaRPr>
                </a:p>
              </p:txBody>
            </p:sp>
            <p:sp>
              <p:nvSpPr>
                <p:cNvPr id="88101" name="Line 7"/>
                <p:cNvSpPr>
                  <a:spLocks noChangeShapeType="1"/>
                </p:cNvSpPr>
                <p:nvPr/>
              </p:nvSpPr>
              <p:spPr bwMode="auto">
                <a:xfrm>
                  <a:off x="1536" y="2592"/>
                  <a:ext cx="432" cy="0"/>
                </a:xfrm>
                <a:prstGeom prst="line">
                  <a:avLst/>
                </a:prstGeom>
                <a:noFill/>
                <a:ln w="9525">
                  <a:solidFill>
                    <a:srgbClr val="000066"/>
                  </a:solidFill>
                  <a:round/>
                  <a:headEnd/>
                  <a:tailEnd/>
                </a:ln>
                <a:extLst>
                  <a:ext uri="{909E8E84-426E-40DD-AFC4-6F175D3DCCD1}">
                    <a14:hiddenFill xmlns:a14="http://schemas.microsoft.com/office/drawing/2010/main">
                      <a:noFill/>
                    </a14:hiddenFill>
                  </a:ext>
                </a:extLst>
              </p:spPr>
              <p:txBody>
                <a:bodyPr wrap="none" anchor="ctr"/>
                <a:lstStyle/>
                <a:p>
                  <a:pPr algn="ctr"/>
                  <a:endParaRPr lang="zh-CN" altLang="en-US">
                    <a:latin typeface="宋体" panose="02010600030101010101" pitchFamily="2" charset="-122"/>
                  </a:endParaRPr>
                </a:p>
              </p:txBody>
            </p:sp>
            <p:sp>
              <p:nvSpPr>
                <p:cNvPr id="88102" name="Line 8"/>
                <p:cNvSpPr>
                  <a:spLocks noChangeShapeType="1"/>
                </p:cNvSpPr>
                <p:nvPr/>
              </p:nvSpPr>
              <p:spPr bwMode="auto">
                <a:xfrm>
                  <a:off x="1680" y="2304"/>
                  <a:ext cx="0" cy="432"/>
                </a:xfrm>
                <a:prstGeom prst="line">
                  <a:avLst/>
                </a:prstGeom>
                <a:noFill/>
                <a:ln w="9525">
                  <a:solidFill>
                    <a:srgbClr val="000066"/>
                  </a:solidFill>
                  <a:round/>
                  <a:headEnd/>
                  <a:tailEnd/>
                </a:ln>
                <a:extLst>
                  <a:ext uri="{909E8E84-426E-40DD-AFC4-6F175D3DCCD1}">
                    <a14:hiddenFill xmlns:a14="http://schemas.microsoft.com/office/drawing/2010/main">
                      <a:noFill/>
                    </a14:hiddenFill>
                  </a:ext>
                </a:extLst>
              </p:spPr>
              <p:txBody>
                <a:bodyPr wrap="none" anchor="ctr"/>
                <a:lstStyle/>
                <a:p>
                  <a:pPr algn="ctr"/>
                  <a:endParaRPr lang="zh-CN" altLang="en-US">
                    <a:latin typeface="宋体" panose="02010600030101010101" pitchFamily="2" charset="-122"/>
                  </a:endParaRPr>
                </a:p>
              </p:txBody>
            </p:sp>
            <p:sp>
              <p:nvSpPr>
                <p:cNvPr id="88103" name="Line 9"/>
                <p:cNvSpPr>
                  <a:spLocks noChangeShapeType="1"/>
                </p:cNvSpPr>
                <p:nvPr/>
              </p:nvSpPr>
              <p:spPr bwMode="auto">
                <a:xfrm>
                  <a:off x="1824" y="2304"/>
                  <a:ext cx="0" cy="432"/>
                </a:xfrm>
                <a:prstGeom prst="line">
                  <a:avLst/>
                </a:prstGeom>
                <a:noFill/>
                <a:ln w="9525">
                  <a:solidFill>
                    <a:srgbClr val="000066"/>
                  </a:solidFill>
                  <a:round/>
                  <a:headEnd/>
                  <a:tailEnd/>
                </a:ln>
                <a:extLst>
                  <a:ext uri="{909E8E84-426E-40DD-AFC4-6F175D3DCCD1}">
                    <a14:hiddenFill xmlns:a14="http://schemas.microsoft.com/office/drawing/2010/main">
                      <a:noFill/>
                    </a14:hiddenFill>
                  </a:ext>
                </a:extLst>
              </p:spPr>
              <p:txBody>
                <a:bodyPr wrap="none" anchor="ctr"/>
                <a:lstStyle/>
                <a:p>
                  <a:pPr algn="ctr"/>
                  <a:endParaRPr lang="zh-CN" altLang="en-US">
                    <a:latin typeface="宋体" panose="02010600030101010101" pitchFamily="2" charset="-122"/>
                  </a:endParaRPr>
                </a:p>
              </p:txBody>
            </p:sp>
          </p:grpSp>
          <p:sp>
            <p:nvSpPr>
              <p:cNvPr id="88091" name="Text Box 10"/>
              <p:cNvSpPr txBox="1">
                <a:spLocks noChangeArrowheads="1"/>
              </p:cNvSpPr>
              <p:nvPr/>
            </p:nvSpPr>
            <p:spPr bwMode="auto">
              <a:xfrm>
                <a:off x="1168" y="3330"/>
                <a:ext cx="177" cy="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Blip>
                    <a:blip r:embed="rId4"/>
                  </a:buBlip>
                  <a:defRPr sz="2800">
                    <a:solidFill>
                      <a:schemeClr val="tx1"/>
                    </a:solidFill>
                    <a:latin typeface="Times New Roman" panose="02020603050405020304" pitchFamily="18" charset="0"/>
                    <a:ea typeface="楷体_GB2312" pitchFamily="49" charset="-122"/>
                  </a:defRPr>
                </a:lvl1pPr>
                <a:lvl2pPr marL="742950" indent="-285750">
                  <a:spcBef>
                    <a:spcPct val="20000"/>
                  </a:spcBef>
                  <a:buClr>
                    <a:schemeClr val="hlink"/>
                  </a:buClr>
                  <a:buSzPct val="55000"/>
                  <a:buFont typeface="Wingdings" panose="05000000000000000000" pitchFamily="2" charset="2"/>
                  <a:buBlip>
                    <a:blip r:embed="rId5"/>
                  </a:buBlip>
                  <a:defRPr sz="2400">
                    <a:solidFill>
                      <a:schemeClr val="tx1"/>
                    </a:solidFill>
                    <a:latin typeface="Times New Roman" panose="02020603050405020304" pitchFamily="18" charset="0"/>
                    <a:ea typeface="楷体_GB2312" pitchFamily="49" charset="-122"/>
                  </a:defRPr>
                </a:lvl2pPr>
                <a:lvl3pPr marL="1143000" indent="-228600">
                  <a:spcBef>
                    <a:spcPct val="20000"/>
                  </a:spcBef>
                  <a:buClr>
                    <a:schemeClr val="folHlink"/>
                  </a:buClr>
                  <a:buSzPct val="50000"/>
                  <a:buFont typeface="Wingdings" panose="05000000000000000000" pitchFamily="2" charset="2"/>
                  <a:buBlip>
                    <a:blip r:embed="rId4"/>
                  </a:buBlip>
                  <a:defRPr sz="2000">
                    <a:solidFill>
                      <a:schemeClr val="tx1"/>
                    </a:solidFill>
                    <a:latin typeface="Times New Roman" panose="02020603050405020304" pitchFamily="18" charset="0"/>
                    <a:ea typeface="楷体_GB2312" pitchFamily="49" charset="-122"/>
                  </a:defRPr>
                </a:lvl3pPr>
                <a:lvl4pPr marL="1600200" indent="-228600">
                  <a:spcBef>
                    <a:spcPct val="20000"/>
                  </a:spcBef>
                  <a:buClr>
                    <a:schemeClr val="accent2"/>
                  </a:buClr>
                  <a:buSzPct val="55000"/>
                  <a:buFont typeface="Wingdings" panose="05000000000000000000" pitchFamily="2" charset="2"/>
                  <a:buBlip>
                    <a:blip r:embed="rId6"/>
                  </a:buBlip>
                  <a:defRPr sz="2000">
                    <a:solidFill>
                      <a:schemeClr val="tx1"/>
                    </a:solidFill>
                    <a:latin typeface="Times New Roman" panose="02020603050405020304" pitchFamily="18"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9pPr>
              </a:lstStyle>
              <a:p>
                <a:pPr algn="ctr" eaLnBrk="1" hangingPunct="1">
                  <a:spcBef>
                    <a:spcPct val="0"/>
                  </a:spcBef>
                  <a:buClrTx/>
                  <a:buSzTx/>
                  <a:buFontTx/>
                  <a:buNone/>
                </a:pPr>
                <a:r>
                  <a:rPr kumimoji="1" lang="en-US" altLang="zh-CN" sz="1200" b="1">
                    <a:latin typeface="宋体" panose="02010600030101010101" pitchFamily="2" charset="-122"/>
                    <a:ea typeface="宋体" panose="02010600030101010101" pitchFamily="2" charset="-122"/>
                  </a:rPr>
                  <a:t>1</a:t>
                </a:r>
                <a:endParaRPr kumimoji="1" lang="en-US" altLang="zh-CN" sz="1350">
                  <a:latin typeface="宋体" panose="02010600030101010101" pitchFamily="2" charset="-122"/>
                  <a:ea typeface="宋体" panose="02010600030101010101" pitchFamily="2" charset="-122"/>
                </a:endParaRPr>
              </a:p>
            </p:txBody>
          </p:sp>
          <p:sp>
            <p:nvSpPr>
              <p:cNvPr id="88092" name="Text Box 11"/>
              <p:cNvSpPr txBox="1">
                <a:spLocks noChangeArrowheads="1"/>
              </p:cNvSpPr>
              <p:nvPr/>
            </p:nvSpPr>
            <p:spPr bwMode="auto">
              <a:xfrm>
                <a:off x="1168" y="3105"/>
                <a:ext cx="177" cy="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Blip>
                    <a:blip r:embed="rId4"/>
                  </a:buBlip>
                  <a:defRPr sz="2800">
                    <a:solidFill>
                      <a:schemeClr val="tx1"/>
                    </a:solidFill>
                    <a:latin typeface="Times New Roman" panose="02020603050405020304" pitchFamily="18" charset="0"/>
                    <a:ea typeface="楷体_GB2312" pitchFamily="49" charset="-122"/>
                  </a:defRPr>
                </a:lvl1pPr>
                <a:lvl2pPr marL="742950" indent="-285750">
                  <a:spcBef>
                    <a:spcPct val="20000"/>
                  </a:spcBef>
                  <a:buClr>
                    <a:schemeClr val="hlink"/>
                  </a:buClr>
                  <a:buSzPct val="55000"/>
                  <a:buFont typeface="Wingdings" panose="05000000000000000000" pitchFamily="2" charset="2"/>
                  <a:buBlip>
                    <a:blip r:embed="rId5"/>
                  </a:buBlip>
                  <a:defRPr sz="2400">
                    <a:solidFill>
                      <a:schemeClr val="tx1"/>
                    </a:solidFill>
                    <a:latin typeface="Times New Roman" panose="02020603050405020304" pitchFamily="18" charset="0"/>
                    <a:ea typeface="楷体_GB2312" pitchFamily="49" charset="-122"/>
                  </a:defRPr>
                </a:lvl2pPr>
                <a:lvl3pPr marL="1143000" indent="-228600">
                  <a:spcBef>
                    <a:spcPct val="20000"/>
                  </a:spcBef>
                  <a:buClr>
                    <a:schemeClr val="folHlink"/>
                  </a:buClr>
                  <a:buSzPct val="50000"/>
                  <a:buFont typeface="Wingdings" panose="05000000000000000000" pitchFamily="2" charset="2"/>
                  <a:buBlip>
                    <a:blip r:embed="rId4"/>
                  </a:buBlip>
                  <a:defRPr sz="2000">
                    <a:solidFill>
                      <a:schemeClr val="tx1"/>
                    </a:solidFill>
                    <a:latin typeface="Times New Roman" panose="02020603050405020304" pitchFamily="18" charset="0"/>
                    <a:ea typeface="楷体_GB2312" pitchFamily="49" charset="-122"/>
                  </a:defRPr>
                </a:lvl3pPr>
                <a:lvl4pPr marL="1600200" indent="-228600">
                  <a:spcBef>
                    <a:spcPct val="20000"/>
                  </a:spcBef>
                  <a:buClr>
                    <a:schemeClr val="accent2"/>
                  </a:buClr>
                  <a:buSzPct val="55000"/>
                  <a:buFont typeface="Wingdings" panose="05000000000000000000" pitchFamily="2" charset="2"/>
                  <a:buBlip>
                    <a:blip r:embed="rId6"/>
                  </a:buBlip>
                  <a:defRPr sz="2000">
                    <a:solidFill>
                      <a:schemeClr val="tx1"/>
                    </a:solidFill>
                    <a:latin typeface="Times New Roman" panose="02020603050405020304" pitchFamily="18"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9pPr>
              </a:lstStyle>
              <a:p>
                <a:pPr algn="ctr" eaLnBrk="1" hangingPunct="1">
                  <a:spcBef>
                    <a:spcPct val="0"/>
                  </a:spcBef>
                  <a:buClrTx/>
                  <a:buSzTx/>
                  <a:buFontTx/>
                  <a:buNone/>
                </a:pPr>
                <a:r>
                  <a:rPr kumimoji="1" lang="en-US" altLang="zh-CN" sz="1200" b="1">
                    <a:latin typeface="宋体" panose="02010600030101010101" pitchFamily="2" charset="-122"/>
                    <a:ea typeface="宋体" panose="02010600030101010101" pitchFamily="2" charset="-122"/>
                  </a:rPr>
                  <a:t>2</a:t>
                </a:r>
                <a:endParaRPr kumimoji="1" lang="en-US" altLang="zh-CN" sz="1350">
                  <a:latin typeface="宋体" panose="02010600030101010101" pitchFamily="2" charset="-122"/>
                  <a:ea typeface="宋体" panose="02010600030101010101" pitchFamily="2" charset="-122"/>
                </a:endParaRPr>
              </a:p>
            </p:txBody>
          </p:sp>
          <p:sp>
            <p:nvSpPr>
              <p:cNvPr id="88093" name="Text Box 12"/>
              <p:cNvSpPr txBox="1">
                <a:spLocks noChangeArrowheads="1"/>
              </p:cNvSpPr>
              <p:nvPr/>
            </p:nvSpPr>
            <p:spPr bwMode="auto">
              <a:xfrm>
                <a:off x="1678" y="3105"/>
                <a:ext cx="177" cy="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Blip>
                    <a:blip r:embed="rId4"/>
                  </a:buBlip>
                  <a:defRPr sz="2800">
                    <a:solidFill>
                      <a:schemeClr val="tx1"/>
                    </a:solidFill>
                    <a:latin typeface="Times New Roman" panose="02020603050405020304" pitchFamily="18" charset="0"/>
                    <a:ea typeface="楷体_GB2312" pitchFamily="49" charset="-122"/>
                  </a:defRPr>
                </a:lvl1pPr>
                <a:lvl2pPr marL="742950" indent="-285750">
                  <a:spcBef>
                    <a:spcPct val="20000"/>
                  </a:spcBef>
                  <a:buClr>
                    <a:schemeClr val="hlink"/>
                  </a:buClr>
                  <a:buSzPct val="55000"/>
                  <a:buFont typeface="Wingdings" panose="05000000000000000000" pitchFamily="2" charset="2"/>
                  <a:buBlip>
                    <a:blip r:embed="rId5"/>
                  </a:buBlip>
                  <a:defRPr sz="2400">
                    <a:solidFill>
                      <a:schemeClr val="tx1"/>
                    </a:solidFill>
                    <a:latin typeface="Times New Roman" panose="02020603050405020304" pitchFamily="18" charset="0"/>
                    <a:ea typeface="楷体_GB2312" pitchFamily="49" charset="-122"/>
                  </a:defRPr>
                </a:lvl2pPr>
                <a:lvl3pPr marL="1143000" indent="-228600">
                  <a:spcBef>
                    <a:spcPct val="20000"/>
                  </a:spcBef>
                  <a:buClr>
                    <a:schemeClr val="folHlink"/>
                  </a:buClr>
                  <a:buSzPct val="50000"/>
                  <a:buFont typeface="Wingdings" panose="05000000000000000000" pitchFamily="2" charset="2"/>
                  <a:buBlip>
                    <a:blip r:embed="rId4"/>
                  </a:buBlip>
                  <a:defRPr sz="2000">
                    <a:solidFill>
                      <a:schemeClr val="tx1"/>
                    </a:solidFill>
                    <a:latin typeface="Times New Roman" panose="02020603050405020304" pitchFamily="18" charset="0"/>
                    <a:ea typeface="楷体_GB2312" pitchFamily="49" charset="-122"/>
                  </a:defRPr>
                </a:lvl3pPr>
                <a:lvl4pPr marL="1600200" indent="-228600">
                  <a:spcBef>
                    <a:spcPct val="20000"/>
                  </a:spcBef>
                  <a:buClr>
                    <a:schemeClr val="accent2"/>
                  </a:buClr>
                  <a:buSzPct val="55000"/>
                  <a:buFont typeface="Wingdings" panose="05000000000000000000" pitchFamily="2" charset="2"/>
                  <a:buBlip>
                    <a:blip r:embed="rId6"/>
                  </a:buBlip>
                  <a:defRPr sz="2000">
                    <a:solidFill>
                      <a:schemeClr val="tx1"/>
                    </a:solidFill>
                    <a:latin typeface="Times New Roman" panose="02020603050405020304" pitchFamily="18"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9pPr>
              </a:lstStyle>
              <a:p>
                <a:pPr algn="ctr" eaLnBrk="1" hangingPunct="1">
                  <a:spcBef>
                    <a:spcPct val="0"/>
                  </a:spcBef>
                  <a:buClrTx/>
                  <a:buSzTx/>
                  <a:buFontTx/>
                  <a:buNone/>
                </a:pPr>
                <a:r>
                  <a:rPr kumimoji="1" lang="en-US" altLang="zh-CN" sz="1200" b="1">
                    <a:latin typeface="宋体" panose="02010600030101010101" pitchFamily="2" charset="-122"/>
                    <a:ea typeface="宋体" panose="02010600030101010101" pitchFamily="2" charset="-122"/>
                  </a:rPr>
                  <a:t>3</a:t>
                </a:r>
                <a:endParaRPr kumimoji="1" lang="en-US" altLang="zh-CN" sz="1350">
                  <a:latin typeface="宋体" panose="02010600030101010101" pitchFamily="2" charset="-122"/>
                  <a:ea typeface="宋体" panose="02010600030101010101" pitchFamily="2" charset="-122"/>
                </a:endParaRPr>
              </a:p>
            </p:txBody>
          </p:sp>
          <p:sp>
            <p:nvSpPr>
              <p:cNvPr id="88094" name="Text Box 13"/>
              <p:cNvSpPr txBox="1">
                <a:spLocks noChangeArrowheads="1"/>
              </p:cNvSpPr>
              <p:nvPr/>
            </p:nvSpPr>
            <p:spPr bwMode="auto">
              <a:xfrm>
                <a:off x="1402" y="3105"/>
                <a:ext cx="177" cy="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Blip>
                    <a:blip r:embed="rId4"/>
                  </a:buBlip>
                  <a:defRPr sz="2800">
                    <a:solidFill>
                      <a:schemeClr val="tx1"/>
                    </a:solidFill>
                    <a:latin typeface="Times New Roman" panose="02020603050405020304" pitchFamily="18" charset="0"/>
                    <a:ea typeface="楷体_GB2312" pitchFamily="49" charset="-122"/>
                  </a:defRPr>
                </a:lvl1pPr>
                <a:lvl2pPr marL="742950" indent="-285750">
                  <a:spcBef>
                    <a:spcPct val="20000"/>
                  </a:spcBef>
                  <a:buClr>
                    <a:schemeClr val="hlink"/>
                  </a:buClr>
                  <a:buSzPct val="55000"/>
                  <a:buFont typeface="Wingdings" panose="05000000000000000000" pitchFamily="2" charset="2"/>
                  <a:buBlip>
                    <a:blip r:embed="rId5"/>
                  </a:buBlip>
                  <a:defRPr sz="2400">
                    <a:solidFill>
                      <a:schemeClr val="tx1"/>
                    </a:solidFill>
                    <a:latin typeface="Times New Roman" panose="02020603050405020304" pitchFamily="18" charset="0"/>
                    <a:ea typeface="楷体_GB2312" pitchFamily="49" charset="-122"/>
                  </a:defRPr>
                </a:lvl2pPr>
                <a:lvl3pPr marL="1143000" indent="-228600">
                  <a:spcBef>
                    <a:spcPct val="20000"/>
                  </a:spcBef>
                  <a:buClr>
                    <a:schemeClr val="folHlink"/>
                  </a:buClr>
                  <a:buSzPct val="50000"/>
                  <a:buFont typeface="Wingdings" panose="05000000000000000000" pitchFamily="2" charset="2"/>
                  <a:buBlip>
                    <a:blip r:embed="rId4"/>
                  </a:buBlip>
                  <a:defRPr sz="2000">
                    <a:solidFill>
                      <a:schemeClr val="tx1"/>
                    </a:solidFill>
                    <a:latin typeface="Times New Roman" panose="02020603050405020304" pitchFamily="18" charset="0"/>
                    <a:ea typeface="楷体_GB2312" pitchFamily="49" charset="-122"/>
                  </a:defRPr>
                </a:lvl3pPr>
                <a:lvl4pPr marL="1600200" indent="-228600">
                  <a:spcBef>
                    <a:spcPct val="20000"/>
                  </a:spcBef>
                  <a:buClr>
                    <a:schemeClr val="accent2"/>
                  </a:buClr>
                  <a:buSzPct val="55000"/>
                  <a:buFont typeface="Wingdings" panose="05000000000000000000" pitchFamily="2" charset="2"/>
                  <a:buBlip>
                    <a:blip r:embed="rId6"/>
                  </a:buBlip>
                  <a:defRPr sz="2000">
                    <a:solidFill>
                      <a:schemeClr val="tx1"/>
                    </a:solidFill>
                    <a:latin typeface="Times New Roman" panose="02020603050405020304" pitchFamily="18"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9pPr>
              </a:lstStyle>
              <a:p>
                <a:pPr algn="ctr" eaLnBrk="1" hangingPunct="1">
                  <a:spcBef>
                    <a:spcPct val="0"/>
                  </a:spcBef>
                  <a:buClrTx/>
                  <a:buSzTx/>
                  <a:buFontTx/>
                  <a:buNone/>
                </a:pPr>
                <a:r>
                  <a:rPr kumimoji="1" lang="en-US" altLang="zh-CN" sz="1200" b="1">
                    <a:latin typeface="宋体" panose="02010600030101010101" pitchFamily="2" charset="-122"/>
                    <a:ea typeface="宋体" panose="02010600030101010101" pitchFamily="2" charset="-122"/>
                  </a:rPr>
                  <a:t>8</a:t>
                </a:r>
                <a:endParaRPr kumimoji="1" lang="en-US" altLang="zh-CN" sz="1350">
                  <a:latin typeface="宋体" panose="02010600030101010101" pitchFamily="2" charset="-122"/>
                  <a:ea typeface="宋体" panose="02010600030101010101" pitchFamily="2" charset="-122"/>
                </a:endParaRPr>
              </a:p>
            </p:txBody>
          </p:sp>
          <p:sp>
            <p:nvSpPr>
              <p:cNvPr id="88095" name="Text Box 14"/>
              <p:cNvSpPr txBox="1">
                <a:spLocks noChangeArrowheads="1"/>
              </p:cNvSpPr>
              <p:nvPr/>
            </p:nvSpPr>
            <p:spPr bwMode="auto">
              <a:xfrm>
                <a:off x="1681" y="3330"/>
                <a:ext cx="177" cy="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Blip>
                    <a:blip r:embed="rId4"/>
                  </a:buBlip>
                  <a:defRPr sz="2800">
                    <a:solidFill>
                      <a:schemeClr val="tx1"/>
                    </a:solidFill>
                    <a:latin typeface="Times New Roman" panose="02020603050405020304" pitchFamily="18" charset="0"/>
                    <a:ea typeface="楷体_GB2312" pitchFamily="49" charset="-122"/>
                  </a:defRPr>
                </a:lvl1pPr>
                <a:lvl2pPr marL="742950" indent="-285750">
                  <a:spcBef>
                    <a:spcPct val="20000"/>
                  </a:spcBef>
                  <a:buClr>
                    <a:schemeClr val="hlink"/>
                  </a:buClr>
                  <a:buSzPct val="55000"/>
                  <a:buFont typeface="Wingdings" panose="05000000000000000000" pitchFamily="2" charset="2"/>
                  <a:buBlip>
                    <a:blip r:embed="rId5"/>
                  </a:buBlip>
                  <a:defRPr sz="2400">
                    <a:solidFill>
                      <a:schemeClr val="tx1"/>
                    </a:solidFill>
                    <a:latin typeface="Times New Roman" panose="02020603050405020304" pitchFamily="18" charset="0"/>
                    <a:ea typeface="楷体_GB2312" pitchFamily="49" charset="-122"/>
                  </a:defRPr>
                </a:lvl2pPr>
                <a:lvl3pPr marL="1143000" indent="-228600">
                  <a:spcBef>
                    <a:spcPct val="20000"/>
                  </a:spcBef>
                  <a:buClr>
                    <a:schemeClr val="folHlink"/>
                  </a:buClr>
                  <a:buSzPct val="50000"/>
                  <a:buFont typeface="Wingdings" panose="05000000000000000000" pitchFamily="2" charset="2"/>
                  <a:buBlip>
                    <a:blip r:embed="rId4"/>
                  </a:buBlip>
                  <a:defRPr sz="2000">
                    <a:solidFill>
                      <a:schemeClr val="tx1"/>
                    </a:solidFill>
                    <a:latin typeface="Times New Roman" panose="02020603050405020304" pitchFamily="18" charset="0"/>
                    <a:ea typeface="楷体_GB2312" pitchFamily="49" charset="-122"/>
                  </a:defRPr>
                </a:lvl3pPr>
                <a:lvl4pPr marL="1600200" indent="-228600">
                  <a:spcBef>
                    <a:spcPct val="20000"/>
                  </a:spcBef>
                  <a:buClr>
                    <a:schemeClr val="accent2"/>
                  </a:buClr>
                  <a:buSzPct val="55000"/>
                  <a:buFont typeface="Wingdings" panose="05000000000000000000" pitchFamily="2" charset="2"/>
                  <a:buBlip>
                    <a:blip r:embed="rId6"/>
                  </a:buBlip>
                  <a:defRPr sz="2000">
                    <a:solidFill>
                      <a:schemeClr val="tx1"/>
                    </a:solidFill>
                    <a:latin typeface="Times New Roman" panose="02020603050405020304" pitchFamily="18"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9pPr>
              </a:lstStyle>
              <a:p>
                <a:pPr algn="ctr" eaLnBrk="1" hangingPunct="1">
                  <a:spcBef>
                    <a:spcPct val="0"/>
                  </a:spcBef>
                  <a:buClrTx/>
                  <a:buSzTx/>
                  <a:buFontTx/>
                  <a:buNone/>
                </a:pPr>
                <a:r>
                  <a:rPr kumimoji="1" lang="en-US" altLang="zh-CN" sz="1200" b="1">
                    <a:latin typeface="宋体" panose="02010600030101010101" pitchFamily="2" charset="-122"/>
                    <a:ea typeface="宋体" panose="02010600030101010101" pitchFamily="2" charset="-122"/>
                  </a:rPr>
                  <a:t>4</a:t>
                </a:r>
                <a:endParaRPr kumimoji="1" lang="en-US" altLang="zh-CN" sz="1350">
                  <a:latin typeface="宋体" panose="02010600030101010101" pitchFamily="2" charset="-122"/>
                  <a:ea typeface="宋体" panose="02010600030101010101" pitchFamily="2" charset="-122"/>
                </a:endParaRPr>
              </a:p>
            </p:txBody>
          </p:sp>
          <p:sp>
            <p:nvSpPr>
              <p:cNvPr id="88096" name="Text Box 15"/>
              <p:cNvSpPr txBox="1">
                <a:spLocks noChangeArrowheads="1"/>
              </p:cNvSpPr>
              <p:nvPr/>
            </p:nvSpPr>
            <p:spPr bwMode="auto">
              <a:xfrm>
                <a:off x="1678" y="3556"/>
                <a:ext cx="177" cy="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Blip>
                    <a:blip r:embed="rId4"/>
                  </a:buBlip>
                  <a:defRPr sz="2800">
                    <a:solidFill>
                      <a:schemeClr val="tx1"/>
                    </a:solidFill>
                    <a:latin typeface="Times New Roman" panose="02020603050405020304" pitchFamily="18" charset="0"/>
                    <a:ea typeface="楷体_GB2312" pitchFamily="49" charset="-122"/>
                  </a:defRPr>
                </a:lvl1pPr>
                <a:lvl2pPr marL="742950" indent="-285750">
                  <a:spcBef>
                    <a:spcPct val="20000"/>
                  </a:spcBef>
                  <a:buClr>
                    <a:schemeClr val="hlink"/>
                  </a:buClr>
                  <a:buSzPct val="55000"/>
                  <a:buFont typeface="Wingdings" panose="05000000000000000000" pitchFamily="2" charset="2"/>
                  <a:buBlip>
                    <a:blip r:embed="rId5"/>
                  </a:buBlip>
                  <a:defRPr sz="2400">
                    <a:solidFill>
                      <a:schemeClr val="tx1"/>
                    </a:solidFill>
                    <a:latin typeface="Times New Roman" panose="02020603050405020304" pitchFamily="18" charset="0"/>
                    <a:ea typeface="楷体_GB2312" pitchFamily="49" charset="-122"/>
                  </a:defRPr>
                </a:lvl2pPr>
                <a:lvl3pPr marL="1143000" indent="-228600">
                  <a:spcBef>
                    <a:spcPct val="20000"/>
                  </a:spcBef>
                  <a:buClr>
                    <a:schemeClr val="folHlink"/>
                  </a:buClr>
                  <a:buSzPct val="50000"/>
                  <a:buFont typeface="Wingdings" panose="05000000000000000000" pitchFamily="2" charset="2"/>
                  <a:buBlip>
                    <a:blip r:embed="rId4"/>
                  </a:buBlip>
                  <a:defRPr sz="2000">
                    <a:solidFill>
                      <a:schemeClr val="tx1"/>
                    </a:solidFill>
                    <a:latin typeface="Times New Roman" panose="02020603050405020304" pitchFamily="18" charset="0"/>
                    <a:ea typeface="楷体_GB2312" pitchFamily="49" charset="-122"/>
                  </a:defRPr>
                </a:lvl3pPr>
                <a:lvl4pPr marL="1600200" indent="-228600">
                  <a:spcBef>
                    <a:spcPct val="20000"/>
                  </a:spcBef>
                  <a:buClr>
                    <a:schemeClr val="accent2"/>
                  </a:buClr>
                  <a:buSzPct val="55000"/>
                  <a:buFont typeface="Wingdings" panose="05000000000000000000" pitchFamily="2" charset="2"/>
                  <a:buBlip>
                    <a:blip r:embed="rId6"/>
                  </a:buBlip>
                  <a:defRPr sz="2000">
                    <a:solidFill>
                      <a:schemeClr val="tx1"/>
                    </a:solidFill>
                    <a:latin typeface="Times New Roman" panose="02020603050405020304" pitchFamily="18"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9pPr>
              </a:lstStyle>
              <a:p>
                <a:pPr algn="ctr" eaLnBrk="1" hangingPunct="1">
                  <a:spcBef>
                    <a:spcPct val="0"/>
                  </a:spcBef>
                  <a:buClrTx/>
                  <a:buSzTx/>
                  <a:buFontTx/>
                  <a:buNone/>
                </a:pPr>
                <a:r>
                  <a:rPr kumimoji="1" lang="en-US" altLang="zh-CN" sz="1200" b="1">
                    <a:latin typeface="宋体" panose="02010600030101010101" pitchFamily="2" charset="-122"/>
                    <a:ea typeface="宋体" panose="02010600030101010101" pitchFamily="2" charset="-122"/>
                  </a:rPr>
                  <a:t>5</a:t>
                </a:r>
                <a:endParaRPr kumimoji="1" lang="en-US" altLang="zh-CN" sz="1350">
                  <a:latin typeface="宋体" panose="02010600030101010101" pitchFamily="2" charset="-122"/>
                  <a:ea typeface="宋体" panose="02010600030101010101" pitchFamily="2" charset="-122"/>
                </a:endParaRPr>
              </a:p>
            </p:txBody>
          </p:sp>
          <p:sp>
            <p:nvSpPr>
              <p:cNvPr id="88097" name="Text Box 16"/>
              <p:cNvSpPr txBox="1">
                <a:spLocks noChangeArrowheads="1"/>
              </p:cNvSpPr>
              <p:nvPr/>
            </p:nvSpPr>
            <p:spPr bwMode="auto">
              <a:xfrm>
                <a:off x="1402" y="3556"/>
                <a:ext cx="177" cy="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Blip>
                    <a:blip r:embed="rId4"/>
                  </a:buBlip>
                  <a:defRPr sz="2800">
                    <a:solidFill>
                      <a:schemeClr val="tx1"/>
                    </a:solidFill>
                    <a:latin typeface="Times New Roman" panose="02020603050405020304" pitchFamily="18" charset="0"/>
                    <a:ea typeface="楷体_GB2312" pitchFamily="49" charset="-122"/>
                  </a:defRPr>
                </a:lvl1pPr>
                <a:lvl2pPr marL="742950" indent="-285750">
                  <a:spcBef>
                    <a:spcPct val="20000"/>
                  </a:spcBef>
                  <a:buClr>
                    <a:schemeClr val="hlink"/>
                  </a:buClr>
                  <a:buSzPct val="55000"/>
                  <a:buFont typeface="Wingdings" panose="05000000000000000000" pitchFamily="2" charset="2"/>
                  <a:buBlip>
                    <a:blip r:embed="rId5"/>
                  </a:buBlip>
                  <a:defRPr sz="2400">
                    <a:solidFill>
                      <a:schemeClr val="tx1"/>
                    </a:solidFill>
                    <a:latin typeface="Times New Roman" panose="02020603050405020304" pitchFamily="18" charset="0"/>
                    <a:ea typeface="楷体_GB2312" pitchFamily="49" charset="-122"/>
                  </a:defRPr>
                </a:lvl2pPr>
                <a:lvl3pPr marL="1143000" indent="-228600">
                  <a:spcBef>
                    <a:spcPct val="20000"/>
                  </a:spcBef>
                  <a:buClr>
                    <a:schemeClr val="folHlink"/>
                  </a:buClr>
                  <a:buSzPct val="50000"/>
                  <a:buFont typeface="Wingdings" panose="05000000000000000000" pitchFamily="2" charset="2"/>
                  <a:buBlip>
                    <a:blip r:embed="rId4"/>
                  </a:buBlip>
                  <a:defRPr sz="2000">
                    <a:solidFill>
                      <a:schemeClr val="tx1"/>
                    </a:solidFill>
                    <a:latin typeface="Times New Roman" panose="02020603050405020304" pitchFamily="18" charset="0"/>
                    <a:ea typeface="楷体_GB2312" pitchFamily="49" charset="-122"/>
                  </a:defRPr>
                </a:lvl3pPr>
                <a:lvl4pPr marL="1600200" indent="-228600">
                  <a:spcBef>
                    <a:spcPct val="20000"/>
                  </a:spcBef>
                  <a:buClr>
                    <a:schemeClr val="accent2"/>
                  </a:buClr>
                  <a:buSzPct val="55000"/>
                  <a:buFont typeface="Wingdings" panose="05000000000000000000" pitchFamily="2" charset="2"/>
                  <a:buBlip>
                    <a:blip r:embed="rId6"/>
                  </a:buBlip>
                  <a:defRPr sz="2000">
                    <a:solidFill>
                      <a:schemeClr val="tx1"/>
                    </a:solidFill>
                    <a:latin typeface="Times New Roman" panose="02020603050405020304" pitchFamily="18"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9pPr>
              </a:lstStyle>
              <a:p>
                <a:pPr algn="ctr" eaLnBrk="1" hangingPunct="1">
                  <a:spcBef>
                    <a:spcPct val="0"/>
                  </a:spcBef>
                  <a:buClrTx/>
                  <a:buSzTx/>
                  <a:buFontTx/>
                  <a:buNone/>
                </a:pPr>
                <a:r>
                  <a:rPr kumimoji="1" lang="en-US" altLang="zh-CN" sz="1200" b="1">
                    <a:latin typeface="宋体" panose="02010600030101010101" pitchFamily="2" charset="-122"/>
                    <a:ea typeface="宋体" panose="02010600030101010101" pitchFamily="2" charset="-122"/>
                  </a:rPr>
                  <a:t>6</a:t>
                </a:r>
                <a:endParaRPr kumimoji="1" lang="en-US" altLang="zh-CN" sz="1350">
                  <a:latin typeface="宋体" panose="02010600030101010101" pitchFamily="2" charset="-122"/>
                  <a:ea typeface="宋体" panose="02010600030101010101" pitchFamily="2" charset="-122"/>
                </a:endParaRPr>
              </a:p>
            </p:txBody>
          </p:sp>
          <p:sp>
            <p:nvSpPr>
              <p:cNvPr id="88098" name="Text Box 17"/>
              <p:cNvSpPr txBox="1">
                <a:spLocks noChangeArrowheads="1"/>
              </p:cNvSpPr>
              <p:nvPr/>
            </p:nvSpPr>
            <p:spPr bwMode="auto">
              <a:xfrm>
                <a:off x="1165" y="3556"/>
                <a:ext cx="177" cy="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Blip>
                    <a:blip r:embed="rId4"/>
                  </a:buBlip>
                  <a:defRPr sz="2800">
                    <a:solidFill>
                      <a:schemeClr val="tx1"/>
                    </a:solidFill>
                    <a:latin typeface="Times New Roman" panose="02020603050405020304" pitchFamily="18" charset="0"/>
                    <a:ea typeface="楷体_GB2312" pitchFamily="49" charset="-122"/>
                  </a:defRPr>
                </a:lvl1pPr>
                <a:lvl2pPr marL="742950" indent="-285750">
                  <a:spcBef>
                    <a:spcPct val="20000"/>
                  </a:spcBef>
                  <a:buClr>
                    <a:schemeClr val="hlink"/>
                  </a:buClr>
                  <a:buSzPct val="55000"/>
                  <a:buFont typeface="Wingdings" panose="05000000000000000000" pitchFamily="2" charset="2"/>
                  <a:buBlip>
                    <a:blip r:embed="rId5"/>
                  </a:buBlip>
                  <a:defRPr sz="2400">
                    <a:solidFill>
                      <a:schemeClr val="tx1"/>
                    </a:solidFill>
                    <a:latin typeface="Times New Roman" panose="02020603050405020304" pitchFamily="18" charset="0"/>
                    <a:ea typeface="楷体_GB2312" pitchFamily="49" charset="-122"/>
                  </a:defRPr>
                </a:lvl2pPr>
                <a:lvl3pPr marL="1143000" indent="-228600">
                  <a:spcBef>
                    <a:spcPct val="20000"/>
                  </a:spcBef>
                  <a:buClr>
                    <a:schemeClr val="folHlink"/>
                  </a:buClr>
                  <a:buSzPct val="50000"/>
                  <a:buFont typeface="Wingdings" panose="05000000000000000000" pitchFamily="2" charset="2"/>
                  <a:buBlip>
                    <a:blip r:embed="rId4"/>
                  </a:buBlip>
                  <a:defRPr sz="2000">
                    <a:solidFill>
                      <a:schemeClr val="tx1"/>
                    </a:solidFill>
                    <a:latin typeface="Times New Roman" panose="02020603050405020304" pitchFamily="18" charset="0"/>
                    <a:ea typeface="楷体_GB2312" pitchFamily="49" charset="-122"/>
                  </a:defRPr>
                </a:lvl3pPr>
                <a:lvl4pPr marL="1600200" indent="-228600">
                  <a:spcBef>
                    <a:spcPct val="20000"/>
                  </a:spcBef>
                  <a:buClr>
                    <a:schemeClr val="accent2"/>
                  </a:buClr>
                  <a:buSzPct val="55000"/>
                  <a:buFont typeface="Wingdings" panose="05000000000000000000" pitchFamily="2" charset="2"/>
                  <a:buBlip>
                    <a:blip r:embed="rId6"/>
                  </a:buBlip>
                  <a:defRPr sz="2000">
                    <a:solidFill>
                      <a:schemeClr val="tx1"/>
                    </a:solidFill>
                    <a:latin typeface="Times New Roman" panose="02020603050405020304" pitchFamily="18"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9pPr>
              </a:lstStyle>
              <a:p>
                <a:pPr algn="ctr" eaLnBrk="1" hangingPunct="1">
                  <a:spcBef>
                    <a:spcPct val="0"/>
                  </a:spcBef>
                  <a:buClrTx/>
                  <a:buSzTx/>
                  <a:buFontTx/>
                  <a:buNone/>
                </a:pPr>
                <a:r>
                  <a:rPr kumimoji="1" lang="en-US" altLang="zh-CN" sz="1200" b="1">
                    <a:latin typeface="宋体" panose="02010600030101010101" pitchFamily="2" charset="-122"/>
                    <a:ea typeface="宋体" panose="02010600030101010101" pitchFamily="2" charset="-122"/>
                  </a:rPr>
                  <a:t>7</a:t>
                </a:r>
                <a:endParaRPr kumimoji="1" lang="en-US" altLang="zh-CN" sz="1350">
                  <a:latin typeface="宋体" panose="02010600030101010101" pitchFamily="2" charset="-122"/>
                  <a:ea typeface="宋体" panose="02010600030101010101" pitchFamily="2" charset="-122"/>
                </a:endParaRPr>
              </a:p>
            </p:txBody>
          </p:sp>
        </p:grpSp>
        <p:sp>
          <p:nvSpPr>
            <p:cNvPr id="88089" name="Text Box 21"/>
            <p:cNvSpPr txBox="1">
              <a:spLocks noChangeArrowheads="1"/>
            </p:cNvSpPr>
            <p:nvPr/>
          </p:nvSpPr>
          <p:spPr bwMode="auto">
            <a:xfrm>
              <a:off x="1111" y="2931"/>
              <a:ext cx="816" cy="2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Blip>
                  <a:blip r:embed="rId4"/>
                </a:buBlip>
                <a:defRPr sz="2800">
                  <a:solidFill>
                    <a:schemeClr val="tx1"/>
                  </a:solidFill>
                  <a:latin typeface="Times New Roman" panose="02020603050405020304" pitchFamily="18" charset="0"/>
                  <a:ea typeface="楷体_GB2312" pitchFamily="49" charset="-122"/>
                </a:defRPr>
              </a:lvl1pPr>
              <a:lvl2pPr marL="742950" indent="-285750">
                <a:spcBef>
                  <a:spcPct val="20000"/>
                </a:spcBef>
                <a:buClr>
                  <a:schemeClr val="hlink"/>
                </a:buClr>
                <a:buSzPct val="55000"/>
                <a:buFont typeface="Wingdings" panose="05000000000000000000" pitchFamily="2" charset="2"/>
                <a:buBlip>
                  <a:blip r:embed="rId5"/>
                </a:buBlip>
                <a:defRPr sz="2400">
                  <a:solidFill>
                    <a:schemeClr val="tx1"/>
                  </a:solidFill>
                  <a:latin typeface="Times New Roman" panose="02020603050405020304" pitchFamily="18" charset="0"/>
                  <a:ea typeface="楷体_GB2312" pitchFamily="49" charset="-122"/>
                </a:defRPr>
              </a:lvl2pPr>
              <a:lvl3pPr marL="1143000" indent="-228600">
                <a:spcBef>
                  <a:spcPct val="20000"/>
                </a:spcBef>
                <a:buClr>
                  <a:schemeClr val="folHlink"/>
                </a:buClr>
                <a:buSzPct val="50000"/>
                <a:buFont typeface="Wingdings" panose="05000000000000000000" pitchFamily="2" charset="2"/>
                <a:buBlip>
                  <a:blip r:embed="rId4"/>
                </a:buBlip>
                <a:defRPr sz="2000">
                  <a:solidFill>
                    <a:schemeClr val="tx1"/>
                  </a:solidFill>
                  <a:latin typeface="Times New Roman" panose="02020603050405020304" pitchFamily="18" charset="0"/>
                  <a:ea typeface="楷体_GB2312" pitchFamily="49" charset="-122"/>
                </a:defRPr>
              </a:lvl3pPr>
              <a:lvl4pPr marL="1600200" indent="-228600">
                <a:spcBef>
                  <a:spcPct val="20000"/>
                </a:spcBef>
                <a:buClr>
                  <a:schemeClr val="accent2"/>
                </a:buClr>
                <a:buSzPct val="55000"/>
                <a:buFont typeface="Wingdings" panose="05000000000000000000" pitchFamily="2" charset="2"/>
                <a:buBlip>
                  <a:blip r:embed="rId6"/>
                </a:buBlip>
                <a:defRPr sz="2000">
                  <a:solidFill>
                    <a:schemeClr val="tx1"/>
                  </a:solidFill>
                  <a:latin typeface="Times New Roman" panose="02020603050405020304" pitchFamily="18"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9pPr>
            </a:lstStyle>
            <a:p>
              <a:pPr algn="ctr" eaLnBrk="1" hangingPunct="1">
                <a:spcBef>
                  <a:spcPct val="50000"/>
                </a:spcBef>
                <a:buClrTx/>
                <a:buSzTx/>
                <a:buFontTx/>
                <a:buNone/>
              </a:pPr>
              <a:r>
                <a:rPr lang="zh-CN" altLang="en-US" sz="1500">
                  <a:latin typeface="宋体" panose="02010600030101010101" pitchFamily="2" charset="-122"/>
                  <a:ea typeface="宋体" panose="02010600030101010101" pitchFamily="2" charset="-122"/>
                </a:rPr>
                <a:t>初始状态</a:t>
              </a:r>
            </a:p>
          </p:txBody>
        </p:sp>
      </p:grpSp>
      <p:grpSp>
        <p:nvGrpSpPr>
          <p:cNvPr id="190486" name="Group 22"/>
          <p:cNvGrpSpPr>
            <a:grpSpLocks/>
          </p:cNvGrpSpPr>
          <p:nvPr/>
        </p:nvGrpSpPr>
        <p:grpSpPr bwMode="auto">
          <a:xfrm>
            <a:off x="4052672" y="2211710"/>
            <a:ext cx="1243934" cy="1380191"/>
            <a:chOff x="3379" y="2160"/>
            <a:chExt cx="816" cy="1035"/>
          </a:xfrm>
        </p:grpSpPr>
        <p:grpSp>
          <p:nvGrpSpPr>
            <p:cNvPr id="88072" name="Group 23"/>
            <p:cNvGrpSpPr>
              <a:grpSpLocks/>
            </p:cNvGrpSpPr>
            <p:nvPr/>
          </p:nvGrpSpPr>
          <p:grpSpPr bwMode="auto">
            <a:xfrm>
              <a:off x="3379" y="2160"/>
              <a:ext cx="795" cy="737"/>
              <a:chOff x="3718" y="2387"/>
              <a:chExt cx="795" cy="737"/>
            </a:xfrm>
          </p:grpSpPr>
          <p:grpSp>
            <p:nvGrpSpPr>
              <p:cNvPr id="88074" name="Group 85"/>
              <p:cNvGrpSpPr>
                <a:grpSpLocks/>
              </p:cNvGrpSpPr>
              <p:nvPr/>
            </p:nvGrpSpPr>
            <p:grpSpPr bwMode="auto">
              <a:xfrm>
                <a:off x="3718" y="2387"/>
                <a:ext cx="795" cy="737"/>
                <a:chOff x="1536" y="2304"/>
                <a:chExt cx="432" cy="432"/>
              </a:xfrm>
            </p:grpSpPr>
            <p:sp>
              <p:nvSpPr>
                <p:cNvPr id="88083" name="Rectangle 86"/>
                <p:cNvSpPr>
                  <a:spLocks noChangeArrowheads="1"/>
                </p:cNvSpPr>
                <p:nvPr/>
              </p:nvSpPr>
              <p:spPr bwMode="auto">
                <a:xfrm>
                  <a:off x="1536" y="2304"/>
                  <a:ext cx="432" cy="432"/>
                </a:xfrm>
                <a:prstGeom prst="rect">
                  <a:avLst/>
                </a:prstGeom>
                <a:solidFill>
                  <a:srgbClr val="FFFF66"/>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Blip>
                      <a:blip r:embed="rId4"/>
                    </a:buBlip>
                    <a:defRPr sz="2800">
                      <a:solidFill>
                        <a:schemeClr val="tx1"/>
                      </a:solidFill>
                      <a:latin typeface="Times New Roman" panose="02020603050405020304" pitchFamily="18" charset="0"/>
                      <a:ea typeface="楷体_GB2312" pitchFamily="49" charset="-122"/>
                    </a:defRPr>
                  </a:lvl1pPr>
                  <a:lvl2pPr marL="742950" indent="-285750">
                    <a:spcBef>
                      <a:spcPct val="20000"/>
                    </a:spcBef>
                    <a:buClr>
                      <a:schemeClr val="hlink"/>
                    </a:buClr>
                    <a:buSzPct val="55000"/>
                    <a:buFont typeface="Wingdings" panose="05000000000000000000" pitchFamily="2" charset="2"/>
                    <a:buBlip>
                      <a:blip r:embed="rId5"/>
                    </a:buBlip>
                    <a:defRPr sz="2400">
                      <a:solidFill>
                        <a:schemeClr val="tx1"/>
                      </a:solidFill>
                      <a:latin typeface="Times New Roman" panose="02020603050405020304" pitchFamily="18" charset="0"/>
                      <a:ea typeface="楷体_GB2312" pitchFamily="49" charset="-122"/>
                    </a:defRPr>
                  </a:lvl2pPr>
                  <a:lvl3pPr marL="1143000" indent="-228600">
                    <a:spcBef>
                      <a:spcPct val="20000"/>
                    </a:spcBef>
                    <a:buClr>
                      <a:schemeClr val="folHlink"/>
                    </a:buClr>
                    <a:buSzPct val="50000"/>
                    <a:buFont typeface="Wingdings" panose="05000000000000000000" pitchFamily="2" charset="2"/>
                    <a:buBlip>
                      <a:blip r:embed="rId4"/>
                    </a:buBlip>
                    <a:defRPr sz="2000">
                      <a:solidFill>
                        <a:schemeClr val="tx1"/>
                      </a:solidFill>
                      <a:latin typeface="Times New Roman" panose="02020603050405020304" pitchFamily="18" charset="0"/>
                      <a:ea typeface="楷体_GB2312" pitchFamily="49" charset="-122"/>
                    </a:defRPr>
                  </a:lvl3pPr>
                  <a:lvl4pPr marL="1600200" indent="-228600">
                    <a:spcBef>
                      <a:spcPct val="20000"/>
                    </a:spcBef>
                    <a:buClr>
                      <a:schemeClr val="accent2"/>
                    </a:buClr>
                    <a:buSzPct val="55000"/>
                    <a:buFont typeface="Wingdings" panose="05000000000000000000" pitchFamily="2" charset="2"/>
                    <a:buBlip>
                      <a:blip r:embed="rId6"/>
                    </a:buBlip>
                    <a:defRPr sz="2000">
                      <a:solidFill>
                        <a:schemeClr val="tx1"/>
                      </a:solidFill>
                      <a:latin typeface="Times New Roman" panose="02020603050405020304" pitchFamily="18"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9pPr>
                </a:lstStyle>
                <a:p>
                  <a:pPr algn="ctr" eaLnBrk="1" hangingPunct="1">
                    <a:spcBef>
                      <a:spcPct val="0"/>
                    </a:spcBef>
                    <a:buClrTx/>
                    <a:buSzTx/>
                    <a:buFontTx/>
                    <a:buNone/>
                  </a:pPr>
                  <a:endParaRPr lang="zh-CN" altLang="en-US" sz="1350">
                    <a:latin typeface="宋体" panose="02010600030101010101" pitchFamily="2" charset="-122"/>
                    <a:ea typeface="宋体" panose="02010600030101010101" pitchFamily="2" charset="-122"/>
                  </a:endParaRPr>
                </a:p>
              </p:txBody>
            </p:sp>
            <p:sp>
              <p:nvSpPr>
                <p:cNvPr id="88084" name="Line 87"/>
                <p:cNvSpPr>
                  <a:spLocks noChangeShapeType="1"/>
                </p:cNvSpPr>
                <p:nvPr/>
              </p:nvSpPr>
              <p:spPr bwMode="auto">
                <a:xfrm>
                  <a:off x="1536" y="2448"/>
                  <a:ext cx="432" cy="0"/>
                </a:xfrm>
                <a:prstGeom prst="line">
                  <a:avLst/>
                </a:prstGeom>
                <a:noFill/>
                <a:ln w="9525">
                  <a:solidFill>
                    <a:srgbClr val="000066"/>
                  </a:solidFill>
                  <a:round/>
                  <a:headEnd/>
                  <a:tailEnd/>
                </a:ln>
                <a:extLst>
                  <a:ext uri="{909E8E84-426E-40DD-AFC4-6F175D3DCCD1}">
                    <a14:hiddenFill xmlns:a14="http://schemas.microsoft.com/office/drawing/2010/main">
                      <a:noFill/>
                    </a14:hiddenFill>
                  </a:ext>
                </a:extLst>
              </p:spPr>
              <p:txBody>
                <a:bodyPr wrap="none" anchor="ctr"/>
                <a:lstStyle/>
                <a:p>
                  <a:pPr algn="ctr"/>
                  <a:endParaRPr lang="zh-CN" altLang="en-US">
                    <a:latin typeface="宋体" panose="02010600030101010101" pitchFamily="2" charset="-122"/>
                  </a:endParaRPr>
                </a:p>
              </p:txBody>
            </p:sp>
            <p:sp>
              <p:nvSpPr>
                <p:cNvPr id="88085" name="Line 88"/>
                <p:cNvSpPr>
                  <a:spLocks noChangeShapeType="1"/>
                </p:cNvSpPr>
                <p:nvPr/>
              </p:nvSpPr>
              <p:spPr bwMode="auto">
                <a:xfrm>
                  <a:off x="1536" y="2592"/>
                  <a:ext cx="432" cy="0"/>
                </a:xfrm>
                <a:prstGeom prst="line">
                  <a:avLst/>
                </a:prstGeom>
                <a:noFill/>
                <a:ln w="9525">
                  <a:solidFill>
                    <a:srgbClr val="000066"/>
                  </a:solidFill>
                  <a:round/>
                  <a:headEnd/>
                  <a:tailEnd/>
                </a:ln>
                <a:extLst>
                  <a:ext uri="{909E8E84-426E-40DD-AFC4-6F175D3DCCD1}">
                    <a14:hiddenFill xmlns:a14="http://schemas.microsoft.com/office/drawing/2010/main">
                      <a:noFill/>
                    </a14:hiddenFill>
                  </a:ext>
                </a:extLst>
              </p:spPr>
              <p:txBody>
                <a:bodyPr wrap="none" anchor="ctr"/>
                <a:lstStyle/>
                <a:p>
                  <a:pPr algn="ctr"/>
                  <a:endParaRPr lang="zh-CN" altLang="en-US">
                    <a:latin typeface="宋体" panose="02010600030101010101" pitchFamily="2" charset="-122"/>
                  </a:endParaRPr>
                </a:p>
              </p:txBody>
            </p:sp>
            <p:sp>
              <p:nvSpPr>
                <p:cNvPr id="88086" name="Line 89"/>
                <p:cNvSpPr>
                  <a:spLocks noChangeShapeType="1"/>
                </p:cNvSpPr>
                <p:nvPr/>
              </p:nvSpPr>
              <p:spPr bwMode="auto">
                <a:xfrm>
                  <a:off x="1680" y="2304"/>
                  <a:ext cx="0" cy="432"/>
                </a:xfrm>
                <a:prstGeom prst="line">
                  <a:avLst/>
                </a:prstGeom>
                <a:noFill/>
                <a:ln w="9525">
                  <a:solidFill>
                    <a:srgbClr val="000066"/>
                  </a:solidFill>
                  <a:round/>
                  <a:headEnd/>
                  <a:tailEnd/>
                </a:ln>
                <a:extLst>
                  <a:ext uri="{909E8E84-426E-40DD-AFC4-6F175D3DCCD1}">
                    <a14:hiddenFill xmlns:a14="http://schemas.microsoft.com/office/drawing/2010/main">
                      <a:noFill/>
                    </a14:hiddenFill>
                  </a:ext>
                </a:extLst>
              </p:spPr>
              <p:txBody>
                <a:bodyPr wrap="none" anchor="ctr"/>
                <a:lstStyle/>
                <a:p>
                  <a:pPr algn="ctr"/>
                  <a:endParaRPr lang="zh-CN" altLang="en-US">
                    <a:latin typeface="宋体" panose="02010600030101010101" pitchFamily="2" charset="-122"/>
                  </a:endParaRPr>
                </a:p>
              </p:txBody>
            </p:sp>
            <p:sp>
              <p:nvSpPr>
                <p:cNvPr id="88087" name="Line 90"/>
                <p:cNvSpPr>
                  <a:spLocks noChangeShapeType="1"/>
                </p:cNvSpPr>
                <p:nvPr/>
              </p:nvSpPr>
              <p:spPr bwMode="auto">
                <a:xfrm>
                  <a:off x="1824" y="2304"/>
                  <a:ext cx="0" cy="432"/>
                </a:xfrm>
                <a:prstGeom prst="line">
                  <a:avLst/>
                </a:prstGeom>
                <a:noFill/>
                <a:ln w="9525">
                  <a:solidFill>
                    <a:srgbClr val="000066"/>
                  </a:solidFill>
                  <a:round/>
                  <a:headEnd/>
                  <a:tailEnd/>
                </a:ln>
                <a:extLst>
                  <a:ext uri="{909E8E84-426E-40DD-AFC4-6F175D3DCCD1}">
                    <a14:hiddenFill xmlns:a14="http://schemas.microsoft.com/office/drawing/2010/main">
                      <a:noFill/>
                    </a14:hiddenFill>
                  </a:ext>
                </a:extLst>
              </p:spPr>
              <p:txBody>
                <a:bodyPr wrap="none" anchor="ctr"/>
                <a:lstStyle/>
                <a:p>
                  <a:pPr algn="ctr"/>
                  <a:endParaRPr lang="zh-CN" altLang="en-US">
                    <a:latin typeface="宋体" panose="02010600030101010101" pitchFamily="2" charset="-122"/>
                  </a:endParaRPr>
                </a:p>
              </p:txBody>
            </p:sp>
          </p:grpSp>
          <p:sp>
            <p:nvSpPr>
              <p:cNvPr id="88075" name="Text Box 91"/>
              <p:cNvSpPr txBox="1">
                <a:spLocks noChangeArrowheads="1"/>
              </p:cNvSpPr>
              <p:nvPr/>
            </p:nvSpPr>
            <p:spPr bwMode="auto">
              <a:xfrm>
                <a:off x="3778" y="2632"/>
                <a:ext cx="172" cy="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Blip>
                    <a:blip r:embed="rId4"/>
                  </a:buBlip>
                  <a:defRPr sz="2800">
                    <a:solidFill>
                      <a:schemeClr val="tx1"/>
                    </a:solidFill>
                    <a:latin typeface="Times New Roman" panose="02020603050405020304" pitchFamily="18" charset="0"/>
                    <a:ea typeface="楷体_GB2312" pitchFamily="49" charset="-122"/>
                  </a:defRPr>
                </a:lvl1pPr>
                <a:lvl2pPr marL="742950" indent="-285750">
                  <a:spcBef>
                    <a:spcPct val="20000"/>
                  </a:spcBef>
                  <a:buClr>
                    <a:schemeClr val="hlink"/>
                  </a:buClr>
                  <a:buSzPct val="55000"/>
                  <a:buFont typeface="Wingdings" panose="05000000000000000000" pitchFamily="2" charset="2"/>
                  <a:buBlip>
                    <a:blip r:embed="rId5"/>
                  </a:buBlip>
                  <a:defRPr sz="2400">
                    <a:solidFill>
                      <a:schemeClr val="tx1"/>
                    </a:solidFill>
                    <a:latin typeface="Times New Roman" panose="02020603050405020304" pitchFamily="18" charset="0"/>
                    <a:ea typeface="楷体_GB2312" pitchFamily="49" charset="-122"/>
                  </a:defRPr>
                </a:lvl2pPr>
                <a:lvl3pPr marL="1143000" indent="-228600">
                  <a:spcBef>
                    <a:spcPct val="20000"/>
                  </a:spcBef>
                  <a:buClr>
                    <a:schemeClr val="folHlink"/>
                  </a:buClr>
                  <a:buSzPct val="50000"/>
                  <a:buFont typeface="Wingdings" panose="05000000000000000000" pitchFamily="2" charset="2"/>
                  <a:buBlip>
                    <a:blip r:embed="rId4"/>
                  </a:buBlip>
                  <a:defRPr sz="2000">
                    <a:solidFill>
                      <a:schemeClr val="tx1"/>
                    </a:solidFill>
                    <a:latin typeface="Times New Roman" panose="02020603050405020304" pitchFamily="18" charset="0"/>
                    <a:ea typeface="楷体_GB2312" pitchFamily="49" charset="-122"/>
                  </a:defRPr>
                </a:lvl3pPr>
                <a:lvl4pPr marL="1600200" indent="-228600">
                  <a:spcBef>
                    <a:spcPct val="20000"/>
                  </a:spcBef>
                  <a:buClr>
                    <a:schemeClr val="accent2"/>
                  </a:buClr>
                  <a:buSzPct val="55000"/>
                  <a:buFont typeface="Wingdings" panose="05000000000000000000" pitchFamily="2" charset="2"/>
                  <a:buBlip>
                    <a:blip r:embed="rId6"/>
                  </a:buBlip>
                  <a:defRPr sz="2000">
                    <a:solidFill>
                      <a:schemeClr val="tx1"/>
                    </a:solidFill>
                    <a:latin typeface="Times New Roman" panose="02020603050405020304" pitchFamily="18"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9pPr>
              </a:lstStyle>
              <a:p>
                <a:pPr algn="ctr" eaLnBrk="1" hangingPunct="1">
                  <a:spcBef>
                    <a:spcPct val="0"/>
                  </a:spcBef>
                  <a:buClrTx/>
                  <a:buSzTx/>
                  <a:buFontTx/>
                  <a:buNone/>
                </a:pPr>
                <a:r>
                  <a:rPr kumimoji="1" lang="en-US" altLang="zh-CN" sz="1200" b="1">
                    <a:latin typeface="宋体" panose="02010600030101010101" pitchFamily="2" charset="-122"/>
                    <a:ea typeface="宋体" panose="02010600030101010101" pitchFamily="2" charset="-122"/>
                  </a:rPr>
                  <a:t>8</a:t>
                </a:r>
                <a:endParaRPr kumimoji="1" lang="en-US" altLang="zh-CN" sz="1350">
                  <a:latin typeface="宋体" panose="02010600030101010101" pitchFamily="2" charset="-122"/>
                  <a:ea typeface="宋体" panose="02010600030101010101" pitchFamily="2" charset="-122"/>
                </a:endParaRPr>
              </a:p>
            </p:txBody>
          </p:sp>
          <p:sp>
            <p:nvSpPr>
              <p:cNvPr id="88076" name="Text Box 92"/>
              <p:cNvSpPr txBox="1">
                <a:spLocks noChangeArrowheads="1"/>
              </p:cNvSpPr>
              <p:nvPr/>
            </p:nvSpPr>
            <p:spPr bwMode="auto">
              <a:xfrm>
                <a:off x="3778" y="2387"/>
                <a:ext cx="172" cy="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Blip>
                    <a:blip r:embed="rId4"/>
                  </a:buBlip>
                  <a:defRPr sz="2800">
                    <a:solidFill>
                      <a:schemeClr val="tx1"/>
                    </a:solidFill>
                    <a:latin typeface="Times New Roman" panose="02020603050405020304" pitchFamily="18" charset="0"/>
                    <a:ea typeface="楷体_GB2312" pitchFamily="49" charset="-122"/>
                  </a:defRPr>
                </a:lvl1pPr>
                <a:lvl2pPr marL="742950" indent="-285750">
                  <a:spcBef>
                    <a:spcPct val="20000"/>
                  </a:spcBef>
                  <a:buClr>
                    <a:schemeClr val="hlink"/>
                  </a:buClr>
                  <a:buSzPct val="55000"/>
                  <a:buFont typeface="Wingdings" panose="05000000000000000000" pitchFamily="2" charset="2"/>
                  <a:buBlip>
                    <a:blip r:embed="rId5"/>
                  </a:buBlip>
                  <a:defRPr sz="2400">
                    <a:solidFill>
                      <a:schemeClr val="tx1"/>
                    </a:solidFill>
                    <a:latin typeface="Times New Roman" panose="02020603050405020304" pitchFamily="18" charset="0"/>
                    <a:ea typeface="楷体_GB2312" pitchFamily="49" charset="-122"/>
                  </a:defRPr>
                </a:lvl2pPr>
                <a:lvl3pPr marL="1143000" indent="-228600">
                  <a:spcBef>
                    <a:spcPct val="20000"/>
                  </a:spcBef>
                  <a:buClr>
                    <a:schemeClr val="folHlink"/>
                  </a:buClr>
                  <a:buSzPct val="50000"/>
                  <a:buFont typeface="Wingdings" panose="05000000000000000000" pitchFamily="2" charset="2"/>
                  <a:buBlip>
                    <a:blip r:embed="rId4"/>
                  </a:buBlip>
                  <a:defRPr sz="2000">
                    <a:solidFill>
                      <a:schemeClr val="tx1"/>
                    </a:solidFill>
                    <a:latin typeface="Times New Roman" panose="02020603050405020304" pitchFamily="18" charset="0"/>
                    <a:ea typeface="楷体_GB2312" pitchFamily="49" charset="-122"/>
                  </a:defRPr>
                </a:lvl3pPr>
                <a:lvl4pPr marL="1600200" indent="-228600">
                  <a:spcBef>
                    <a:spcPct val="20000"/>
                  </a:spcBef>
                  <a:buClr>
                    <a:schemeClr val="accent2"/>
                  </a:buClr>
                  <a:buSzPct val="55000"/>
                  <a:buFont typeface="Wingdings" panose="05000000000000000000" pitchFamily="2" charset="2"/>
                  <a:buBlip>
                    <a:blip r:embed="rId6"/>
                  </a:buBlip>
                  <a:defRPr sz="2000">
                    <a:solidFill>
                      <a:schemeClr val="tx1"/>
                    </a:solidFill>
                    <a:latin typeface="Times New Roman" panose="02020603050405020304" pitchFamily="18"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9pPr>
              </a:lstStyle>
              <a:p>
                <a:pPr algn="ctr" eaLnBrk="1" hangingPunct="1">
                  <a:spcBef>
                    <a:spcPct val="0"/>
                  </a:spcBef>
                  <a:buClrTx/>
                  <a:buSzTx/>
                  <a:buFontTx/>
                  <a:buNone/>
                </a:pPr>
                <a:r>
                  <a:rPr kumimoji="1" lang="en-US" altLang="zh-CN" sz="1200" b="1">
                    <a:latin typeface="宋体" panose="02010600030101010101" pitchFamily="2" charset="-122"/>
                    <a:ea typeface="宋体" panose="02010600030101010101" pitchFamily="2" charset="-122"/>
                  </a:rPr>
                  <a:t>1</a:t>
                </a:r>
                <a:endParaRPr kumimoji="1" lang="en-US" altLang="zh-CN" sz="1350">
                  <a:latin typeface="宋体" panose="02010600030101010101" pitchFamily="2" charset="-122"/>
                  <a:ea typeface="宋体" panose="02010600030101010101" pitchFamily="2" charset="-122"/>
                </a:endParaRPr>
              </a:p>
            </p:txBody>
          </p:sp>
          <p:sp>
            <p:nvSpPr>
              <p:cNvPr id="88077" name="Text Box 93"/>
              <p:cNvSpPr txBox="1">
                <a:spLocks noChangeArrowheads="1"/>
              </p:cNvSpPr>
              <p:nvPr/>
            </p:nvSpPr>
            <p:spPr bwMode="auto">
              <a:xfrm>
                <a:off x="4319" y="2387"/>
                <a:ext cx="172" cy="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Blip>
                    <a:blip r:embed="rId4"/>
                  </a:buBlip>
                  <a:defRPr sz="2800">
                    <a:solidFill>
                      <a:schemeClr val="tx1"/>
                    </a:solidFill>
                    <a:latin typeface="Times New Roman" panose="02020603050405020304" pitchFamily="18" charset="0"/>
                    <a:ea typeface="楷体_GB2312" pitchFamily="49" charset="-122"/>
                  </a:defRPr>
                </a:lvl1pPr>
                <a:lvl2pPr marL="742950" indent="-285750">
                  <a:spcBef>
                    <a:spcPct val="20000"/>
                  </a:spcBef>
                  <a:buClr>
                    <a:schemeClr val="hlink"/>
                  </a:buClr>
                  <a:buSzPct val="55000"/>
                  <a:buFont typeface="Wingdings" panose="05000000000000000000" pitchFamily="2" charset="2"/>
                  <a:buBlip>
                    <a:blip r:embed="rId5"/>
                  </a:buBlip>
                  <a:defRPr sz="2400">
                    <a:solidFill>
                      <a:schemeClr val="tx1"/>
                    </a:solidFill>
                    <a:latin typeface="Times New Roman" panose="02020603050405020304" pitchFamily="18" charset="0"/>
                    <a:ea typeface="楷体_GB2312" pitchFamily="49" charset="-122"/>
                  </a:defRPr>
                </a:lvl2pPr>
                <a:lvl3pPr marL="1143000" indent="-228600">
                  <a:spcBef>
                    <a:spcPct val="20000"/>
                  </a:spcBef>
                  <a:buClr>
                    <a:schemeClr val="folHlink"/>
                  </a:buClr>
                  <a:buSzPct val="50000"/>
                  <a:buFont typeface="Wingdings" panose="05000000000000000000" pitchFamily="2" charset="2"/>
                  <a:buBlip>
                    <a:blip r:embed="rId4"/>
                  </a:buBlip>
                  <a:defRPr sz="2000">
                    <a:solidFill>
                      <a:schemeClr val="tx1"/>
                    </a:solidFill>
                    <a:latin typeface="Times New Roman" panose="02020603050405020304" pitchFamily="18" charset="0"/>
                    <a:ea typeface="楷体_GB2312" pitchFamily="49" charset="-122"/>
                  </a:defRPr>
                </a:lvl3pPr>
                <a:lvl4pPr marL="1600200" indent="-228600">
                  <a:spcBef>
                    <a:spcPct val="20000"/>
                  </a:spcBef>
                  <a:buClr>
                    <a:schemeClr val="accent2"/>
                  </a:buClr>
                  <a:buSzPct val="55000"/>
                  <a:buFont typeface="Wingdings" panose="05000000000000000000" pitchFamily="2" charset="2"/>
                  <a:buBlip>
                    <a:blip r:embed="rId6"/>
                  </a:buBlip>
                  <a:defRPr sz="2000">
                    <a:solidFill>
                      <a:schemeClr val="tx1"/>
                    </a:solidFill>
                    <a:latin typeface="Times New Roman" panose="02020603050405020304" pitchFamily="18"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9pPr>
              </a:lstStyle>
              <a:p>
                <a:pPr algn="ctr" eaLnBrk="1" hangingPunct="1">
                  <a:spcBef>
                    <a:spcPct val="0"/>
                  </a:spcBef>
                  <a:buClrTx/>
                  <a:buSzTx/>
                  <a:buFontTx/>
                  <a:buNone/>
                </a:pPr>
                <a:r>
                  <a:rPr kumimoji="1" lang="en-US" altLang="zh-CN" sz="1200" b="1">
                    <a:latin typeface="宋体" panose="02010600030101010101" pitchFamily="2" charset="-122"/>
                    <a:ea typeface="宋体" panose="02010600030101010101" pitchFamily="2" charset="-122"/>
                  </a:rPr>
                  <a:t>3</a:t>
                </a:r>
                <a:endParaRPr kumimoji="1" lang="en-US" altLang="zh-CN" sz="1350">
                  <a:latin typeface="宋体" panose="02010600030101010101" pitchFamily="2" charset="-122"/>
                  <a:ea typeface="宋体" panose="02010600030101010101" pitchFamily="2" charset="-122"/>
                </a:endParaRPr>
              </a:p>
            </p:txBody>
          </p:sp>
          <p:sp>
            <p:nvSpPr>
              <p:cNvPr id="88078" name="Text Box 94"/>
              <p:cNvSpPr txBox="1">
                <a:spLocks noChangeArrowheads="1"/>
              </p:cNvSpPr>
              <p:nvPr/>
            </p:nvSpPr>
            <p:spPr bwMode="auto">
              <a:xfrm>
                <a:off x="4026" y="2387"/>
                <a:ext cx="172" cy="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Blip>
                    <a:blip r:embed="rId4"/>
                  </a:buBlip>
                  <a:defRPr sz="2800">
                    <a:solidFill>
                      <a:schemeClr val="tx1"/>
                    </a:solidFill>
                    <a:latin typeface="Times New Roman" panose="02020603050405020304" pitchFamily="18" charset="0"/>
                    <a:ea typeface="楷体_GB2312" pitchFamily="49" charset="-122"/>
                  </a:defRPr>
                </a:lvl1pPr>
                <a:lvl2pPr marL="742950" indent="-285750">
                  <a:spcBef>
                    <a:spcPct val="20000"/>
                  </a:spcBef>
                  <a:buClr>
                    <a:schemeClr val="hlink"/>
                  </a:buClr>
                  <a:buSzPct val="55000"/>
                  <a:buFont typeface="Wingdings" panose="05000000000000000000" pitchFamily="2" charset="2"/>
                  <a:buBlip>
                    <a:blip r:embed="rId5"/>
                  </a:buBlip>
                  <a:defRPr sz="2400">
                    <a:solidFill>
                      <a:schemeClr val="tx1"/>
                    </a:solidFill>
                    <a:latin typeface="Times New Roman" panose="02020603050405020304" pitchFamily="18" charset="0"/>
                    <a:ea typeface="楷体_GB2312" pitchFamily="49" charset="-122"/>
                  </a:defRPr>
                </a:lvl2pPr>
                <a:lvl3pPr marL="1143000" indent="-228600">
                  <a:spcBef>
                    <a:spcPct val="20000"/>
                  </a:spcBef>
                  <a:buClr>
                    <a:schemeClr val="folHlink"/>
                  </a:buClr>
                  <a:buSzPct val="50000"/>
                  <a:buFont typeface="Wingdings" panose="05000000000000000000" pitchFamily="2" charset="2"/>
                  <a:buBlip>
                    <a:blip r:embed="rId4"/>
                  </a:buBlip>
                  <a:defRPr sz="2000">
                    <a:solidFill>
                      <a:schemeClr val="tx1"/>
                    </a:solidFill>
                    <a:latin typeface="Times New Roman" panose="02020603050405020304" pitchFamily="18" charset="0"/>
                    <a:ea typeface="楷体_GB2312" pitchFamily="49" charset="-122"/>
                  </a:defRPr>
                </a:lvl3pPr>
                <a:lvl4pPr marL="1600200" indent="-228600">
                  <a:spcBef>
                    <a:spcPct val="20000"/>
                  </a:spcBef>
                  <a:buClr>
                    <a:schemeClr val="accent2"/>
                  </a:buClr>
                  <a:buSzPct val="55000"/>
                  <a:buFont typeface="Wingdings" panose="05000000000000000000" pitchFamily="2" charset="2"/>
                  <a:buBlip>
                    <a:blip r:embed="rId6"/>
                  </a:buBlip>
                  <a:defRPr sz="2000">
                    <a:solidFill>
                      <a:schemeClr val="tx1"/>
                    </a:solidFill>
                    <a:latin typeface="Times New Roman" panose="02020603050405020304" pitchFamily="18"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9pPr>
              </a:lstStyle>
              <a:p>
                <a:pPr algn="ctr" eaLnBrk="1" hangingPunct="1">
                  <a:spcBef>
                    <a:spcPct val="0"/>
                  </a:spcBef>
                  <a:buClrTx/>
                  <a:buSzTx/>
                  <a:buFontTx/>
                  <a:buNone/>
                </a:pPr>
                <a:r>
                  <a:rPr kumimoji="1" lang="en-US" altLang="zh-CN" sz="1200" b="1">
                    <a:latin typeface="宋体" panose="02010600030101010101" pitchFamily="2" charset="-122"/>
                    <a:ea typeface="宋体" panose="02010600030101010101" pitchFamily="2" charset="-122"/>
                  </a:rPr>
                  <a:t>2</a:t>
                </a:r>
                <a:endParaRPr kumimoji="1" lang="en-US" altLang="zh-CN" sz="1350">
                  <a:latin typeface="宋体" panose="02010600030101010101" pitchFamily="2" charset="-122"/>
                  <a:ea typeface="宋体" panose="02010600030101010101" pitchFamily="2" charset="-122"/>
                </a:endParaRPr>
              </a:p>
            </p:txBody>
          </p:sp>
          <p:sp>
            <p:nvSpPr>
              <p:cNvPr id="88079" name="Text Box 95"/>
              <p:cNvSpPr txBox="1">
                <a:spLocks noChangeArrowheads="1"/>
              </p:cNvSpPr>
              <p:nvPr/>
            </p:nvSpPr>
            <p:spPr bwMode="auto">
              <a:xfrm>
                <a:off x="4322" y="2632"/>
                <a:ext cx="172" cy="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Blip>
                    <a:blip r:embed="rId4"/>
                  </a:buBlip>
                  <a:defRPr sz="2800">
                    <a:solidFill>
                      <a:schemeClr val="tx1"/>
                    </a:solidFill>
                    <a:latin typeface="Times New Roman" panose="02020603050405020304" pitchFamily="18" charset="0"/>
                    <a:ea typeface="楷体_GB2312" pitchFamily="49" charset="-122"/>
                  </a:defRPr>
                </a:lvl1pPr>
                <a:lvl2pPr marL="742950" indent="-285750">
                  <a:spcBef>
                    <a:spcPct val="20000"/>
                  </a:spcBef>
                  <a:buClr>
                    <a:schemeClr val="hlink"/>
                  </a:buClr>
                  <a:buSzPct val="55000"/>
                  <a:buFont typeface="Wingdings" panose="05000000000000000000" pitchFamily="2" charset="2"/>
                  <a:buBlip>
                    <a:blip r:embed="rId5"/>
                  </a:buBlip>
                  <a:defRPr sz="2400">
                    <a:solidFill>
                      <a:schemeClr val="tx1"/>
                    </a:solidFill>
                    <a:latin typeface="Times New Roman" panose="02020603050405020304" pitchFamily="18" charset="0"/>
                    <a:ea typeface="楷体_GB2312" pitchFamily="49" charset="-122"/>
                  </a:defRPr>
                </a:lvl2pPr>
                <a:lvl3pPr marL="1143000" indent="-228600">
                  <a:spcBef>
                    <a:spcPct val="20000"/>
                  </a:spcBef>
                  <a:buClr>
                    <a:schemeClr val="folHlink"/>
                  </a:buClr>
                  <a:buSzPct val="50000"/>
                  <a:buFont typeface="Wingdings" panose="05000000000000000000" pitchFamily="2" charset="2"/>
                  <a:buBlip>
                    <a:blip r:embed="rId4"/>
                  </a:buBlip>
                  <a:defRPr sz="2000">
                    <a:solidFill>
                      <a:schemeClr val="tx1"/>
                    </a:solidFill>
                    <a:latin typeface="Times New Roman" panose="02020603050405020304" pitchFamily="18" charset="0"/>
                    <a:ea typeface="楷体_GB2312" pitchFamily="49" charset="-122"/>
                  </a:defRPr>
                </a:lvl3pPr>
                <a:lvl4pPr marL="1600200" indent="-228600">
                  <a:spcBef>
                    <a:spcPct val="20000"/>
                  </a:spcBef>
                  <a:buClr>
                    <a:schemeClr val="accent2"/>
                  </a:buClr>
                  <a:buSzPct val="55000"/>
                  <a:buFont typeface="Wingdings" panose="05000000000000000000" pitchFamily="2" charset="2"/>
                  <a:buBlip>
                    <a:blip r:embed="rId6"/>
                  </a:buBlip>
                  <a:defRPr sz="2000">
                    <a:solidFill>
                      <a:schemeClr val="tx1"/>
                    </a:solidFill>
                    <a:latin typeface="Times New Roman" panose="02020603050405020304" pitchFamily="18"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9pPr>
              </a:lstStyle>
              <a:p>
                <a:pPr algn="ctr" eaLnBrk="1" hangingPunct="1">
                  <a:spcBef>
                    <a:spcPct val="0"/>
                  </a:spcBef>
                  <a:buClrTx/>
                  <a:buSzTx/>
                  <a:buFontTx/>
                  <a:buNone/>
                </a:pPr>
                <a:r>
                  <a:rPr kumimoji="1" lang="en-US" altLang="zh-CN" sz="1200" b="1">
                    <a:latin typeface="宋体" panose="02010600030101010101" pitchFamily="2" charset="-122"/>
                    <a:ea typeface="宋体" panose="02010600030101010101" pitchFamily="2" charset="-122"/>
                  </a:rPr>
                  <a:t>4</a:t>
                </a:r>
                <a:endParaRPr kumimoji="1" lang="en-US" altLang="zh-CN" sz="1350">
                  <a:latin typeface="宋体" panose="02010600030101010101" pitchFamily="2" charset="-122"/>
                  <a:ea typeface="宋体" panose="02010600030101010101" pitchFamily="2" charset="-122"/>
                </a:endParaRPr>
              </a:p>
            </p:txBody>
          </p:sp>
          <p:sp>
            <p:nvSpPr>
              <p:cNvPr id="88080" name="Text Box 96"/>
              <p:cNvSpPr txBox="1">
                <a:spLocks noChangeArrowheads="1"/>
              </p:cNvSpPr>
              <p:nvPr/>
            </p:nvSpPr>
            <p:spPr bwMode="auto">
              <a:xfrm>
                <a:off x="4319" y="2878"/>
                <a:ext cx="172" cy="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Blip>
                    <a:blip r:embed="rId4"/>
                  </a:buBlip>
                  <a:defRPr sz="2800">
                    <a:solidFill>
                      <a:schemeClr val="tx1"/>
                    </a:solidFill>
                    <a:latin typeface="Times New Roman" panose="02020603050405020304" pitchFamily="18" charset="0"/>
                    <a:ea typeface="楷体_GB2312" pitchFamily="49" charset="-122"/>
                  </a:defRPr>
                </a:lvl1pPr>
                <a:lvl2pPr marL="742950" indent="-285750">
                  <a:spcBef>
                    <a:spcPct val="20000"/>
                  </a:spcBef>
                  <a:buClr>
                    <a:schemeClr val="hlink"/>
                  </a:buClr>
                  <a:buSzPct val="55000"/>
                  <a:buFont typeface="Wingdings" panose="05000000000000000000" pitchFamily="2" charset="2"/>
                  <a:buBlip>
                    <a:blip r:embed="rId5"/>
                  </a:buBlip>
                  <a:defRPr sz="2400">
                    <a:solidFill>
                      <a:schemeClr val="tx1"/>
                    </a:solidFill>
                    <a:latin typeface="Times New Roman" panose="02020603050405020304" pitchFamily="18" charset="0"/>
                    <a:ea typeface="楷体_GB2312" pitchFamily="49" charset="-122"/>
                  </a:defRPr>
                </a:lvl2pPr>
                <a:lvl3pPr marL="1143000" indent="-228600">
                  <a:spcBef>
                    <a:spcPct val="20000"/>
                  </a:spcBef>
                  <a:buClr>
                    <a:schemeClr val="folHlink"/>
                  </a:buClr>
                  <a:buSzPct val="50000"/>
                  <a:buFont typeface="Wingdings" panose="05000000000000000000" pitchFamily="2" charset="2"/>
                  <a:buBlip>
                    <a:blip r:embed="rId4"/>
                  </a:buBlip>
                  <a:defRPr sz="2000">
                    <a:solidFill>
                      <a:schemeClr val="tx1"/>
                    </a:solidFill>
                    <a:latin typeface="Times New Roman" panose="02020603050405020304" pitchFamily="18" charset="0"/>
                    <a:ea typeface="楷体_GB2312" pitchFamily="49" charset="-122"/>
                  </a:defRPr>
                </a:lvl3pPr>
                <a:lvl4pPr marL="1600200" indent="-228600">
                  <a:spcBef>
                    <a:spcPct val="20000"/>
                  </a:spcBef>
                  <a:buClr>
                    <a:schemeClr val="accent2"/>
                  </a:buClr>
                  <a:buSzPct val="55000"/>
                  <a:buFont typeface="Wingdings" panose="05000000000000000000" pitchFamily="2" charset="2"/>
                  <a:buBlip>
                    <a:blip r:embed="rId6"/>
                  </a:buBlip>
                  <a:defRPr sz="2000">
                    <a:solidFill>
                      <a:schemeClr val="tx1"/>
                    </a:solidFill>
                    <a:latin typeface="Times New Roman" panose="02020603050405020304" pitchFamily="18"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9pPr>
              </a:lstStyle>
              <a:p>
                <a:pPr algn="ctr" eaLnBrk="1" hangingPunct="1">
                  <a:spcBef>
                    <a:spcPct val="0"/>
                  </a:spcBef>
                  <a:buClrTx/>
                  <a:buSzTx/>
                  <a:buFontTx/>
                  <a:buNone/>
                </a:pPr>
                <a:r>
                  <a:rPr kumimoji="1" lang="en-US" altLang="zh-CN" sz="1200" b="1">
                    <a:latin typeface="宋体" panose="02010600030101010101" pitchFamily="2" charset="-122"/>
                    <a:ea typeface="宋体" panose="02010600030101010101" pitchFamily="2" charset="-122"/>
                  </a:rPr>
                  <a:t>5</a:t>
                </a:r>
                <a:endParaRPr kumimoji="1" lang="en-US" altLang="zh-CN" sz="1350">
                  <a:latin typeface="宋体" panose="02010600030101010101" pitchFamily="2" charset="-122"/>
                  <a:ea typeface="宋体" panose="02010600030101010101" pitchFamily="2" charset="-122"/>
                </a:endParaRPr>
              </a:p>
            </p:txBody>
          </p:sp>
          <p:sp>
            <p:nvSpPr>
              <p:cNvPr id="88081" name="Text Box 97"/>
              <p:cNvSpPr txBox="1">
                <a:spLocks noChangeArrowheads="1"/>
              </p:cNvSpPr>
              <p:nvPr/>
            </p:nvSpPr>
            <p:spPr bwMode="auto">
              <a:xfrm>
                <a:off x="4026" y="2878"/>
                <a:ext cx="172" cy="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Blip>
                    <a:blip r:embed="rId4"/>
                  </a:buBlip>
                  <a:defRPr sz="2800">
                    <a:solidFill>
                      <a:schemeClr val="tx1"/>
                    </a:solidFill>
                    <a:latin typeface="Times New Roman" panose="02020603050405020304" pitchFamily="18" charset="0"/>
                    <a:ea typeface="楷体_GB2312" pitchFamily="49" charset="-122"/>
                  </a:defRPr>
                </a:lvl1pPr>
                <a:lvl2pPr marL="742950" indent="-285750">
                  <a:spcBef>
                    <a:spcPct val="20000"/>
                  </a:spcBef>
                  <a:buClr>
                    <a:schemeClr val="hlink"/>
                  </a:buClr>
                  <a:buSzPct val="55000"/>
                  <a:buFont typeface="Wingdings" panose="05000000000000000000" pitchFamily="2" charset="2"/>
                  <a:buBlip>
                    <a:blip r:embed="rId5"/>
                  </a:buBlip>
                  <a:defRPr sz="2400">
                    <a:solidFill>
                      <a:schemeClr val="tx1"/>
                    </a:solidFill>
                    <a:latin typeface="Times New Roman" panose="02020603050405020304" pitchFamily="18" charset="0"/>
                    <a:ea typeface="楷体_GB2312" pitchFamily="49" charset="-122"/>
                  </a:defRPr>
                </a:lvl2pPr>
                <a:lvl3pPr marL="1143000" indent="-228600">
                  <a:spcBef>
                    <a:spcPct val="20000"/>
                  </a:spcBef>
                  <a:buClr>
                    <a:schemeClr val="folHlink"/>
                  </a:buClr>
                  <a:buSzPct val="50000"/>
                  <a:buFont typeface="Wingdings" panose="05000000000000000000" pitchFamily="2" charset="2"/>
                  <a:buBlip>
                    <a:blip r:embed="rId4"/>
                  </a:buBlip>
                  <a:defRPr sz="2000">
                    <a:solidFill>
                      <a:schemeClr val="tx1"/>
                    </a:solidFill>
                    <a:latin typeface="Times New Roman" panose="02020603050405020304" pitchFamily="18" charset="0"/>
                    <a:ea typeface="楷体_GB2312" pitchFamily="49" charset="-122"/>
                  </a:defRPr>
                </a:lvl3pPr>
                <a:lvl4pPr marL="1600200" indent="-228600">
                  <a:spcBef>
                    <a:spcPct val="20000"/>
                  </a:spcBef>
                  <a:buClr>
                    <a:schemeClr val="accent2"/>
                  </a:buClr>
                  <a:buSzPct val="55000"/>
                  <a:buFont typeface="Wingdings" panose="05000000000000000000" pitchFamily="2" charset="2"/>
                  <a:buBlip>
                    <a:blip r:embed="rId6"/>
                  </a:buBlip>
                  <a:defRPr sz="2000">
                    <a:solidFill>
                      <a:schemeClr val="tx1"/>
                    </a:solidFill>
                    <a:latin typeface="Times New Roman" panose="02020603050405020304" pitchFamily="18"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9pPr>
              </a:lstStyle>
              <a:p>
                <a:pPr algn="ctr" eaLnBrk="1" hangingPunct="1">
                  <a:spcBef>
                    <a:spcPct val="0"/>
                  </a:spcBef>
                  <a:buClrTx/>
                  <a:buSzTx/>
                  <a:buFontTx/>
                  <a:buNone/>
                </a:pPr>
                <a:r>
                  <a:rPr kumimoji="1" lang="en-US" altLang="zh-CN" sz="1200" b="1">
                    <a:latin typeface="宋体" panose="02010600030101010101" pitchFamily="2" charset="-122"/>
                    <a:ea typeface="宋体" panose="02010600030101010101" pitchFamily="2" charset="-122"/>
                  </a:rPr>
                  <a:t>6</a:t>
                </a:r>
                <a:endParaRPr kumimoji="1" lang="en-US" altLang="zh-CN" sz="1350">
                  <a:latin typeface="宋体" panose="02010600030101010101" pitchFamily="2" charset="-122"/>
                  <a:ea typeface="宋体" panose="02010600030101010101" pitchFamily="2" charset="-122"/>
                </a:endParaRPr>
              </a:p>
            </p:txBody>
          </p:sp>
          <p:sp>
            <p:nvSpPr>
              <p:cNvPr id="88082" name="Text Box 98"/>
              <p:cNvSpPr txBox="1">
                <a:spLocks noChangeArrowheads="1"/>
              </p:cNvSpPr>
              <p:nvPr/>
            </p:nvSpPr>
            <p:spPr bwMode="auto">
              <a:xfrm>
                <a:off x="3775" y="2878"/>
                <a:ext cx="172" cy="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Blip>
                    <a:blip r:embed="rId4"/>
                  </a:buBlip>
                  <a:defRPr sz="2800">
                    <a:solidFill>
                      <a:schemeClr val="tx1"/>
                    </a:solidFill>
                    <a:latin typeface="Times New Roman" panose="02020603050405020304" pitchFamily="18" charset="0"/>
                    <a:ea typeface="楷体_GB2312" pitchFamily="49" charset="-122"/>
                  </a:defRPr>
                </a:lvl1pPr>
                <a:lvl2pPr marL="742950" indent="-285750">
                  <a:spcBef>
                    <a:spcPct val="20000"/>
                  </a:spcBef>
                  <a:buClr>
                    <a:schemeClr val="hlink"/>
                  </a:buClr>
                  <a:buSzPct val="55000"/>
                  <a:buFont typeface="Wingdings" panose="05000000000000000000" pitchFamily="2" charset="2"/>
                  <a:buBlip>
                    <a:blip r:embed="rId5"/>
                  </a:buBlip>
                  <a:defRPr sz="2400">
                    <a:solidFill>
                      <a:schemeClr val="tx1"/>
                    </a:solidFill>
                    <a:latin typeface="Times New Roman" panose="02020603050405020304" pitchFamily="18" charset="0"/>
                    <a:ea typeface="楷体_GB2312" pitchFamily="49" charset="-122"/>
                  </a:defRPr>
                </a:lvl2pPr>
                <a:lvl3pPr marL="1143000" indent="-228600">
                  <a:spcBef>
                    <a:spcPct val="20000"/>
                  </a:spcBef>
                  <a:buClr>
                    <a:schemeClr val="folHlink"/>
                  </a:buClr>
                  <a:buSzPct val="50000"/>
                  <a:buFont typeface="Wingdings" panose="05000000000000000000" pitchFamily="2" charset="2"/>
                  <a:buBlip>
                    <a:blip r:embed="rId4"/>
                  </a:buBlip>
                  <a:defRPr sz="2000">
                    <a:solidFill>
                      <a:schemeClr val="tx1"/>
                    </a:solidFill>
                    <a:latin typeface="Times New Roman" panose="02020603050405020304" pitchFamily="18" charset="0"/>
                    <a:ea typeface="楷体_GB2312" pitchFamily="49" charset="-122"/>
                  </a:defRPr>
                </a:lvl3pPr>
                <a:lvl4pPr marL="1600200" indent="-228600">
                  <a:spcBef>
                    <a:spcPct val="20000"/>
                  </a:spcBef>
                  <a:buClr>
                    <a:schemeClr val="accent2"/>
                  </a:buClr>
                  <a:buSzPct val="55000"/>
                  <a:buFont typeface="Wingdings" panose="05000000000000000000" pitchFamily="2" charset="2"/>
                  <a:buBlip>
                    <a:blip r:embed="rId6"/>
                  </a:buBlip>
                  <a:defRPr sz="2000">
                    <a:solidFill>
                      <a:schemeClr val="tx1"/>
                    </a:solidFill>
                    <a:latin typeface="Times New Roman" panose="02020603050405020304" pitchFamily="18"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9pPr>
              </a:lstStyle>
              <a:p>
                <a:pPr algn="ctr" eaLnBrk="1" hangingPunct="1">
                  <a:spcBef>
                    <a:spcPct val="0"/>
                  </a:spcBef>
                  <a:buClrTx/>
                  <a:buSzTx/>
                  <a:buFontTx/>
                  <a:buNone/>
                </a:pPr>
                <a:r>
                  <a:rPr kumimoji="1" lang="en-US" altLang="zh-CN" sz="1200" b="1">
                    <a:latin typeface="宋体" panose="02010600030101010101" pitchFamily="2" charset="-122"/>
                    <a:ea typeface="宋体" panose="02010600030101010101" pitchFamily="2" charset="-122"/>
                  </a:rPr>
                  <a:t>7</a:t>
                </a:r>
                <a:endParaRPr kumimoji="1" lang="en-US" altLang="zh-CN" sz="1350">
                  <a:latin typeface="宋体" panose="02010600030101010101" pitchFamily="2" charset="-122"/>
                  <a:ea typeface="宋体" panose="02010600030101010101" pitchFamily="2" charset="-122"/>
                </a:endParaRPr>
              </a:p>
            </p:txBody>
          </p:sp>
        </p:grpSp>
        <p:sp>
          <p:nvSpPr>
            <p:cNvPr id="88073" name="Text Box 38"/>
            <p:cNvSpPr txBox="1">
              <a:spLocks noChangeArrowheads="1"/>
            </p:cNvSpPr>
            <p:nvPr/>
          </p:nvSpPr>
          <p:spPr bwMode="auto">
            <a:xfrm>
              <a:off x="3379" y="2953"/>
              <a:ext cx="816" cy="2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Blip>
                  <a:blip r:embed="rId4"/>
                </a:buBlip>
                <a:defRPr sz="2800">
                  <a:solidFill>
                    <a:schemeClr val="tx1"/>
                  </a:solidFill>
                  <a:latin typeface="Times New Roman" panose="02020603050405020304" pitchFamily="18" charset="0"/>
                  <a:ea typeface="楷体_GB2312" pitchFamily="49" charset="-122"/>
                </a:defRPr>
              </a:lvl1pPr>
              <a:lvl2pPr marL="742950" indent="-285750">
                <a:spcBef>
                  <a:spcPct val="20000"/>
                </a:spcBef>
                <a:buClr>
                  <a:schemeClr val="hlink"/>
                </a:buClr>
                <a:buSzPct val="55000"/>
                <a:buFont typeface="Wingdings" panose="05000000000000000000" pitchFamily="2" charset="2"/>
                <a:buBlip>
                  <a:blip r:embed="rId5"/>
                </a:buBlip>
                <a:defRPr sz="2400">
                  <a:solidFill>
                    <a:schemeClr val="tx1"/>
                  </a:solidFill>
                  <a:latin typeface="Times New Roman" panose="02020603050405020304" pitchFamily="18" charset="0"/>
                  <a:ea typeface="楷体_GB2312" pitchFamily="49" charset="-122"/>
                </a:defRPr>
              </a:lvl2pPr>
              <a:lvl3pPr marL="1143000" indent="-228600">
                <a:spcBef>
                  <a:spcPct val="20000"/>
                </a:spcBef>
                <a:buClr>
                  <a:schemeClr val="folHlink"/>
                </a:buClr>
                <a:buSzPct val="50000"/>
                <a:buFont typeface="Wingdings" panose="05000000000000000000" pitchFamily="2" charset="2"/>
                <a:buBlip>
                  <a:blip r:embed="rId4"/>
                </a:buBlip>
                <a:defRPr sz="2000">
                  <a:solidFill>
                    <a:schemeClr val="tx1"/>
                  </a:solidFill>
                  <a:latin typeface="Times New Roman" panose="02020603050405020304" pitchFamily="18" charset="0"/>
                  <a:ea typeface="楷体_GB2312" pitchFamily="49" charset="-122"/>
                </a:defRPr>
              </a:lvl3pPr>
              <a:lvl4pPr marL="1600200" indent="-228600">
                <a:spcBef>
                  <a:spcPct val="20000"/>
                </a:spcBef>
                <a:buClr>
                  <a:schemeClr val="accent2"/>
                </a:buClr>
                <a:buSzPct val="55000"/>
                <a:buFont typeface="Wingdings" panose="05000000000000000000" pitchFamily="2" charset="2"/>
                <a:buBlip>
                  <a:blip r:embed="rId6"/>
                </a:buBlip>
                <a:defRPr sz="2000">
                  <a:solidFill>
                    <a:schemeClr val="tx1"/>
                  </a:solidFill>
                  <a:latin typeface="Times New Roman" panose="02020603050405020304" pitchFamily="18"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9pPr>
            </a:lstStyle>
            <a:p>
              <a:pPr algn="ctr" eaLnBrk="1" hangingPunct="1">
                <a:spcBef>
                  <a:spcPct val="50000"/>
                </a:spcBef>
                <a:buClrTx/>
                <a:buSzTx/>
                <a:buFontTx/>
                <a:buNone/>
              </a:pPr>
              <a:r>
                <a:rPr lang="zh-CN" altLang="en-US" sz="1500">
                  <a:latin typeface="宋体" panose="02010600030101010101" pitchFamily="2" charset="-122"/>
                  <a:ea typeface="宋体" panose="02010600030101010101" pitchFamily="2" charset="-122"/>
                </a:rPr>
                <a:t>目标状态</a:t>
              </a:r>
            </a:p>
          </p:txBody>
        </p:sp>
      </p:grpSp>
      <p:sp>
        <p:nvSpPr>
          <p:cNvPr id="190503" name="内容占位符 2"/>
          <p:cNvSpPr>
            <a:spLocks/>
          </p:cNvSpPr>
          <p:nvPr/>
        </p:nvSpPr>
        <p:spPr bwMode="auto">
          <a:xfrm>
            <a:off x="441867" y="3783030"/>
            <a:ext cx="5829300" cy="1026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folHlink"/>
              </a:buClr>
              <a:buSzPct val="60000"/>
              <a:buFont typeface="Wingdings" panose="05000000000000000000" pitchFamily="2" charset="2"/>
              <a:buBlip>
                <a:blip r:embed="rId4"/>
              </a:buBlip>
              <a:defRPr sz="2800">
                <a:solidFill>
                  <a:schemeClr val="tx1"/>
                </a:solidFill>
                <a:latin typeface="Times New Roman" panose="02020603050405020304" pitchFamily="18" charset="0"/>
                <a:ea typeface="楷体_GB2312" pitchFamily="49" charset="-122"/>
              </a:defRPr>
            </a:lvl1pPr>
            <a:lvl2pPr marL="742950" indent="-285750">
              <a:spcBef>
                <a:spcPct val="20000"/>
              </a:spcBef>
              <a:buClr>
                <a:schemeClr val="hlink"/>
              </a:buClr>
              <a:buSzPct val="55000"/>
              <a:buFont typeface="Wingdings" panose="05000000000000000000" pitchFamily="2" charset="2"/>
              <a:buBlip>
                <a:blip r:embed="rId5"/>
              </a:buBlip>
              <a:defRPr sz="2400">
                <a:solidFill>
                  <a:schemeClr val="tx1"/>
                </a:solidFill>
                <a:latin typeface="Times New Roman" panose="02020603050405020304" pitchFamily="18" charset="0"/>
                <a:ea typeface="楷体_GB2312" pitchFamily="49" charset="-122"/>
              </a:defRPr>
            </a:lvl2pPr>
            <a:lvl3pPr marL="1143000" indent="-228600">
              <a:spcBef>
                <a:spcPct val="20000"/>
              </a:spcBef>
              <a:buClr>
                <a:schemeClr val="folHlink"/>
              </a:buClr>
              <a:buSzPct val="50000"/>
              <a:buFont typeface="Wingdings" panose="05000000000000000000" pitchFamily="2" charset="2"/>
              <a:buBlip>
                <a:blip r:embed="rId4"/>
              </a:buBlip>
              <a:defRPr sz="2000">
                <a:solidFill>
                  <a:schemeClr val="tx1"/>
                </a:solidFill>
                <a:latin typeface="Times New Roman" panose="02020603050405020304" pitchFamily="18" charset="0"/>
                <a:ea typeface="楷体_GB2312" pitchFamily="49" charset="-122"/>
              </a:defRPr>
            </a:lvl3pPr>
            <a:lvl4pPr marL="1600200" indent="-228600">
              <a:spcBef>
                <a:spcPct val="20000"/>
              </a:spcBef>
              <a:buClr>
                <a:schemeClr val="accent2"/>
              </a:buClr>
              <a:buSzPct val="55000"/>
              <a:buFont typeface="Wingdings" panose="05000000000000000000" pitchFamily="2" charset="2"/>
              <a:buBlip>
                <a:blip r:embed="rId6"/>
              </a:buBlip>
              <a:defRPr sz="2000">
                <a:solidFill>
                  <a:schemeClr val="tx1"/>
                </a:solidFill>
                <a:latin typeface="Times New Roman" panose="02020603050405020304" pitchFamily="18"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9pPr>
          </a:lstStyle>
          <a:p>
            <a:pPr eaLnBrk="1" hangingPunct="1"/>
            <a:r>
              <a:rPr lang="zh-CN" altLang="en-US" sz="2100" dirty="0">
                <a:latin typeface="宋体" panose="02010600030101010101" pitchFamily="2" charset="-122"/>
                <a:ea typeface="宋体" panose="02010600030101010101" pitchFamily="2" charset="-122"/>
              </a:rPr>
              <a:t>如何将棋盘从某一初始状态变成最后的目标状态？</a:t>
            </a:r>
          </a:p>
        </p:txBody>
      </p:sp>
      <p:sp>
        <p:nvSpPr>
          <p:cNvPr id="2" name="标题 1"/>
          <p:cNvSpPr>
            <a:spLocks/>
          </p:cNvSpPr>
          <p:nvPr/>
        </p:nvSpPr>
        <p:spPr bwMode="auto">
          <a:xfrm>
            <a:off x="1401851" y="50479"/>
            <a:ext cx="3915671" cy="526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3200">
                <a:solidFill>
                  <a:schemeClr val="tx2"/>
                </a:solidFill>
                <a:latin typeface="Times New Roman" panose="02020603050405020304" pitchFamily="18" charset="0"/>
                <a:ea typeface="宋体" panose="02010600030101010101" pitchFamily="2" charset="-122"/>
              </a:defRPr>
            </a:lvl1pPr>
            <a:lvl2pPr>
              <a:defRPr sz="3200">
                <a:solidFill>
                  <a:schemeClr val="tx2"/>
                </a:solidFill>
                <a:latin typeface="Times New Roman" panose="02020603050405020304" pitchFamily="18" charset="0"/>
                <a:ea typeface="宋体" panose="02010600030101010101" pitchFamily="2" charset="-122"/>
              </a:defRPr>
            </a:lvl2pPr>
            <a:lvl3pPr>
              <a:defRPr sz="3200">
                <a:solidFill>
                  <a:schemeClr val="tx2"/>
                </a:solidFill>
                <a:latin typeface="Times New Roman" panose="02020603050405020304" pitchFamily="18" charset="0"/>
                <a:ea typeface="宋体" panose="02010600030101010101" pitchFamily="2" charset="-122"/>
              </a:defRPr>
            </a:lvl3pPr>
            <a:lvl4pPr>
              <a:defRPr sz="3200">
                <a:solidFill>
                  <a:schemeClr val="tx2"/>
                </a:solidFill>
                <a:latin typeface="Times New Roman" panose="02020603050405020304" pitchFamily="18" charset="0"/>
                <a:ea typeface="宋体" panose="02010600030101010101" pitchFamily="2" charset="-122"/>
              </a:defRPr>
            </a:lvl4pPr>
            <a:lvl5pPr>
              <a:defRPr sz="3200">
                <a:solidFill>
                  <a:schemeClr val="tx2"/>
                </a:solidFill>
                <a:latin typeface="Times New Roman" panose="02020603050405020304" pitchFamily="18" charset="0"/>
                <a:ea typeface="宋体" panose="02010600030101010101" pitchFamily="2" charset="-122"/>
              </a:defRPr>
            </a:lvl5pPr>
            <a:lvl6pPr marL="457200" fontAlgn="base">
              <a:spcBef>
                <a:spcPct val="0"/>
              </a:spcBef>
              <a:spcAft>
                <a:spcPct val="0"/>
              </a:spcAft>
              <a:defRPr sz="3200">
                <a:solidFill>
                  <a:schemeClr val="tx2"/>
                </a:solidFill>
                <a:latin typeface="Times New Roman" panose="02020603050405020304" pitchFamily="18" charset="0"/>
                <a:ea typeface="宋体" panose="02010600030101010101" pitchFamily="2" charset="-122"/>
              </a:defRPr>
            </a:lvl6pPr>
            <a:lvl7pPr marL="914400" fontAlgn="base">
              <a:spcBef>
                <a:spcPct val="0"/>
              </a:spcBef>
              <a:spcAft>
                <a:spcPct val="0"/>
              </a:spcAft>
              <a:defRPr sz="3200">
                <a:solidFill>
                  <a:schemeClr val="tx2"/>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sz="3200">
                <a:solidFill>
                  <a:schemeClr val="tx2"/>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sz="3200">
                <a:solidFill>
                  <a:schemeClr val="tx2"/>
                </a:solidFill>
                <a:latin typeface="Times New Roman" panose="02020603050405020304" pitchFamily="18" charset="0"/>
                <a:ea typeface="宋体" panose="02010600030101010101" pitchFamily="2" charset="-122"/>
              </a:defRPr>
            </a:lvl9pPr>
          </a:lstStyle>
          <a:p>
            <a:pPr algn="ctr" eaLnBrk="1" hangingPunct="1">
              <a:defRPr/>
            </a:pPr>
            <a:r>
              <a:rPr lang="zh-CN" altLang="en-US" sz="2700" b="1" dirty="0" smtClean="0">
                <a:solidFill>
                  <a:srgbClr val="0000FF"/>
                </a:solidFill>
                <a:effectLst>
                  <a:outerShdw blurRad="38100" dist="38100" dir="2700000" algn="tl">
                    <a:srgbClr val="C0C0C0"/>
                  </a:outerShdw>
                </a:effectLst>
                <a:latin typeface="宋体" panose="02010600030101010101" pitchFamily="2" charset="-122"/>
              </a:rPr>
              <a:t>问题</a:t>
            </a:r>
            <a:endParaRPr lang="zh-CN" altLang="en-US" sz="2400" dirty="0">
              <a:effectLst>
                <a:outerShdw blurRad="38100" dist="38100" dir="2700000" algn="tl">
                  <a:srgbClr val="C0C0C0"/>
                </a:outerShdw>
              </a:effectLst>
              <a:latin typeface="宋体" panose="02010600030101010101" pitchFamily="2" charset="-122"/>
            </a:endParaRPr>
          </a:p>
        </p:txBody>
      </p:sp>
    </p:spTree>
    <p:custDataLst>
      <p:tags r:id="rId1"/>
    </p:custDataLst>
    <p:extLst>
      <p:ext uri="{BB962C8B-B14F-4D97-AF65-F5344CB8AC3E}">
        <p14:creationId xmlns:p14="http://schemas.microsoft.com/office/powerpoint/2010/main" val="16433078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1922">
                                            <p:txEl>
                                              <p:pRg st="0" end="0"/>
                                            </p:txEl>
                                          </p:spTgt>
                                        </p:tgtEl>
                                        <p:attrNameLst>
                                          <p:attrName>style.visibility</p:attrName>
                                        </p:attrNameLst>
                                      </p:cBhvr>
                                      <p:to>
                                        <p:strVal val="visible"/>
                                      </p:to>
                                    </p:set>
                                    <p:animEffect transition="in" filter="blinds(horizontal)">
                                      <p:cBhvr>
                                        <p:cTn id="7" dur="500"/>
                                        <p:tgtEl>
                                          <p:spTgt spid="81922">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81922">
                                            <p:txEl>
                                              <p:pRg st="1" end="1"/>
                                            </p:txEl>
                                          </p:spTgt>
                                        </p:tgtEl>
                                        <p:attrNameLst>
                                          <p:attrName>style.visibility</p:attrName>
                                        </p:attrNameLst>
                                      </p:cBhvr>
                                      <p:to>
                                        <p:strVal val="visible"/>
                                      </p:to>
                                    </p:set>
                                    <p:animEffect transition="in" filter="blinds(horizontal)">
                                      <p:cBhvr>
                                        <p:cTn id="12" dur="500"/>
                                        <p:tgtEl>
                                          <p:spTgt spid="81922">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190469"/>
                                        </p:tgtEl>
                                        <p:attrNameLst>
                                          <p:attrName>style.visibility</p:attrName>
                                        </p:attrNameLst>
                                      </p:cBhvr>
                                      <p:to>
                                        <p:strVal val="visible"/>
                                      </p:to>
                                    </p:set>
                                    <p:animEffect transition="in" filter="blinds(horizontal)">
                                      <p:cBhvr>
                                        <p:cTn id="17" dur="500"/>
                                        <p:tgtEl>
                                          <p:spTgt spid="190469"/>
                                        </p:tgtEl>
                                      </p:cBhvr>
                                    </p:animEffect>
                                  </p:childTnLst>
                                </p:cTn>
                              </p:par>
                            </p:childTnLst>
                          </p:cTn>
                        </p:par>
                        <p:par>
                          <p:cTn id="18" fill="hold" nodeType="afterGroup">
                            <p:stCondLst>
                              <p:cond delay="500"/>
                            </p:stCondLst>
                            <p:childTnLst>
                              <p:par>
                                <p:cTn id="19" presetID="22" presetClass="entr" presetSubtype="8" fill="hold" grpId="0" nodeType="afterEffect">
                                  <p:stCondLst>
                                    <p:cond delay="0"/>
                                  </p:stCondLst>
                                  <p:childTnLst>
                                    <p:set>
                                      <p:cBhvr>
                                        <p:cTn id="20" dur="1" fill="hold">
                                          <p:stCondLst>
                                            <p:cond delay="0"/>
                                          </p:stCondLst>
                                        </p:cTn>
                                        <p:tgtEl>
                                          <p:spTgt spid="37"/>
                                        </p:tgtEl>
                                        <p:attrNameLst>
                                          <p:attrName>style.visibility</p:attrName>
                                        </p:attrNameLst>
                                      </p:cBhvr>
                                      <p:to>
                                        <p:strVal val="visible"/>
                                      </p:to>
                                    </p:set>
                                    <p:animEffect transition="in" filter="wipe(left)">
                                      <p:cBhvr>
                                        <p:cTn id="21" dur="500"/>
                                        <p:tgtEl>
                                          <p:spTgt spid="37"/>
                                        </p:tgtEl>
                                      </p:cBhvr>
                                    </p:animEffect>
                                  </p:childTnLst>
                                </p:cTn>
                              </p:par>
                            </p:childTnLst>
                          </p:cTn>
                        </p:par>
                        <p:par>
                          <p:cTn id="22" fill="hold" nodeType="afterGroup">
                            <p:stCondLst>
                              <p:cond delay="1000"/>
                            </p:stCondLst>
                            <p:childTnLst>
                              <p:par>
                                <p:cTn id="23" presetID="3" presetClass="entr" presetSubtype="10" fill="hold" nodeType="afterEffect">
                                  <p:stCondLst>
                                    <p:cond delay="0"/>
                                  </p:stCondLst>
                                  <p:childTnLst>
                                    <p:set>
                                      <p:cBhvr>
                                        <p:cTn id="24" dur="1" fill="hold">
                                          <p:stCondLst>
                                            <p:cond delay="0"/>
                                          </p:stCondLst>
                                        </p:cTn>
                                        <p:tgtEl>
                                          <p:spTgt spid="190486"/>
                                        </p:tgtEl>
                                        <p:attrNameLst>
                                          <p:attrName>style.visibility</p:attrName>
                                        </p:attrNameLst>
                                      </p:cBhvr>
                                      <p:to>
                                        <p:strVal val="visible"/>
                                      </p:to>
                                    </p:set>
                                    <p:animEffect transition="in" filter="blinds(horizontal)">
                                      <p:cBhvr>
                                        <p:cTn id="25" dur="500"/>
                                        <p:tgtEl>
                                          <p:spTgt spid="190486"/>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3" presetClass="entr" presetSubtype="10" fill="hold" grpId="0" nodeType="clickEffect">
                                  <p:stCondLst>
                                    <p:cond delay="0"/>
                                  </p:stCondLst>
                                  <p:childTnLst>
                                    <p:set>
                                      <p:cBhvr>
                                        <p:cTn id="29" dur="1" fill="hold">
                                          <p:stCondLst>
                                            <p:cond delay="0"/>
                                          </p:stCondLst>
                                        </p:cTn>
                                        <p:tgtEl>
                                          <p:spTgt spid="190503"/>
                                        </p:tgtEl>
                                        <p:attrNameLst>
                                          <p:attrName>style.visibility</p:attrName>
                                        </p:attrNameLst>
                                      </p:cBhvr>
                                      <p:to>
                                        <p:strVal val="visible"/>
                                      </p:to>
                                    </p:set>
                                    <p:animEffect transition="in" filter="blinds(horizontal)">
                                      <p:cBhvr>
                                        <p:cTn id="30" dur="500"/>
                                        <p:tgtEl>
                                          <p:spTgt spid="1905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22" grpId="0" build="p" bldLvl="2"/>
      <p:bldP spid="37" grpId="0" animBg="1"/>
      <p:bldP spid="190503"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p:cNvSpPr txBox="1">
            <a:spLocks noChangeArrowheads="1"/>
          </p:cNvSpPr>
          <p:nvPr/>
        </p:nvSpPr>
        <p:spPr bwMode="auto">
          <a:xfrm>
            <a:off x="332656" y="915566"/>
            <a:ext cx="6220990" cy="37856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黑体" panose="02010609060101010101" pitchFamily="49" charset="-122"/>
                <a:ea typeface="黑体" panose="02010609060101010101" pitchFamily="49" charset="-122"/>
              </a:defRPr>
            </a:lvl1pPr>
            <a:lvl2pPr marL="742950" indent="-285750" eaLnBrk="0" hangingPunct="0">
              <a:defRPr kumimoji="1" sz="2400">
                <a:solidFill>
                  <a:schemeClr val="tx1"/>
                </a:solidFill>
                <a:latin typeface="黑体" panose="02010609060101010101" pitchFamily="49" charset="-122"/>
                <a:ea typeface="黑体" panose="02010609060101010101" pitchFamily="49" charset="-122"/>
              </a:defRPr>
            </a:lvl2pPr>
            <a:lvl3pPr marL="1143000" indent="-228600" eaLnBrk="0" hangingPunct="0">
              <a:defRPr kumimoji="1" sz="2400">
                <a:solidFill>
                  <a:schemeClr val="tx1"/>
                </a:solidFill>
                <a:latin typeface="黑体" panose="02010609060101010101" pitchFamily="49" charset="-122"/>
                <a:ea typeface="黑体" panose="02010609060101010101" pitchFamily="49" charset="-122"/>
              </a:defRPr>
            </a:lvl3pPr>
            <a:lvl4pPr marL="1600200" indent="-228600" eaLnBrk="0" hangingPunct="0">
              <a:defRPr kumimoji="1" sz="2400">
                <a:solidFill>
                  <a:schemeClr val="tx1"/>
                </a:solidFill>
                <a:latin typeface="黑体" panose="02010609060101010101" pitchFamily="49" charset="-122"/>
                <a:ea typeface="黑体" panose="02010609060101010101" pitchFamily="49" charset="-122"/>
              </a:defRPr>
            </a:lvl4pPr>
            <a:lvl5pPr marL="2057400" indent="-228600" eaLnBrk="0" hangingPunct="0">
              <a:defRPr kumimoji="1" sz="2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50000"/>
              </a:spcBef>
              <a:spcAft>
                <a:spcPct val="0"/>
              </a:spcAft>
              <a:defRPr kumimoji="1" sz="2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50000"/>
              </a:spcBef>
              <a:spcAft>
                <a:spcPct val="0"/>
              </a:spcAft>
              <a:defRPr kumimoji="1" sz="2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50000"/>
              </a:spcBef>
              <a:spcAft>
                <a:spcPct val="0"/>
              </a:spcAft>
              <a:defRPr kumimoji="1" sz="2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50000"/>
              </a:spcBef>
              <a:spcAft>
                <a:spcPct val="0"/>
              </a:spcAft>
              <a:defRPr kumimoji="1" sz="2400">
                <a:solidFill>
                  <a:schemeClr val="tx1"/>
                </a:solidFill>
                <a:latin typeface="黑体" panose="02010609060101010101" pitchFamily="49" charset="-122"/>
                <a:ea typeface="黑体" panose="02010609060101010101" pitchFamily="49" charset="-122"/>
              </a:defRPr>
            </a:lvl9pPr>
          </a:lstStyle>
          <a:p>
            <a:pPr algn="just" eaLnBrk="1" hangingPunct="1"/>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  　</a:t>
            </a:r>
            <a:r>
              <a:rPr lang="zh-CN" altLang="en-US" sz="2000" dirty="0" smtClean="0">
                <a:latin typeface="Times New Roman" panose="02020603050405020304" pitchFamily="18" charset="0"/>
                <a:ea typeface="宋体" panose="02010600030101010101" pitchFamily="2" charset="-122"/>
                <a:cs typeface="Times New Roman" panose="02020603050405020304" pitchFamily="18" charset="0"/>
              </a:rPr>
              <a:t>进行搜索技术可用于指导搜索过程，且与具体</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问题</a:t>
            </a:r>
            <a:r>
              <a:rPr lang="zh-CN" altLang="en-US" sz="2000" dirty="0" smtClean="0">
                <a:latin typeface="Times New Roman" panose="02020603050405020304" pitchFamily="18" charset="0"/>
                <a:ea typeface="宋体" panose="02010600030101010101" pitchFamily="2" charset="-122"/>
                <a:cs typeface="Times New Roman" panose="02020603050405020304" pitchFamily="18" charset="0"/>
              </a:rPr>
              <a:t>领域有关的</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信息</a:t>
            </a:r>
            <a:r>
              <a:rPr lang="zh-CN" altLang="en-US" sz="2000" dirty="0" smtClean="0">
                <a:latin typeface="Times New Roman" panose="02020603050405020304" pitchFamily="18" charset="0"/>
                <a:ea typeface="宋体" panose="02010600030101010101" pitchFamily="2" charset="-122"/>
                <a:cs typeface="Times New Roman" panose="02020603050405020304" pitchFamily="18" charset="0"/>
              </a:rPr>
              <a:t>，叫做</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启发信息。</a:t>
            </a:r>
          </a:p>
          <a:p>
            <a:pPr algn="just" eaLnBrk="1" hangingPunct="1"/>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    利用启发信息的搜索方法叫做启发性</a:t>
            </a:r>
            <a:r>
              <a:rPr lang="zh-CN" altLang="en-US" sz="2000" dirty="0" smtClean="0">
                <a:latin typeface="Times New Roman" panose="02020603050405020304" pitchFamily="18" charset="0"/>
                <a:ea typeface="宋体" panose="02010600030101010101" pitchFamily="2" charset="-122"/>
                <a:cs typeface="Times New Roman" panose="02020603050405020304" pitchFamily="18" charset="0"/>
              </a:rPr>
              <a:t>搜索或信息搜索。</a:t>
            </a:r>
            <a:endParaRPr lang="zh-CN" altLang="en-US" sz="2000" dirty="0">
              <a:latin typeface="Times New Roman" panose="02020603050405020304" pitchFamily="18" charset="0"/>
              <a:ea typeface="宋体" panose="02010600030101010101" pitchFamily="2" charset="-122"/>
              <a:cs typeface="Times New Roman" panose="02020603050405020304" pitchFamily="18" charset="0"/>
            </a:endParaRPr>
          </a:p>
          <a:p>
            <a:pPr algn="just" eaLnBrk="1" hangingPunct="1"/>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    启发信息按其用途可分为下列</a:t>
            </a:r>
            <a:r>
              <a:rPr lang="en-US" altLang="zh-CN" sz="20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3</a:t>
            </a:r>
            <a:r>
              <a:rPr lang="zh-CN" altLang="en-US" sz="20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种</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a:t>
            </a:r>
          </a:p>
          <a:p>
            <a:pPr algn="just" eaLnBrk="1" hangingPunct="1"/>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(1) </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用于决定要</a:t>
            </a:r>
            <a:r>
              <a:rPr lang="zh-CN" altLang="en-US" sz="20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扩展的下一个节点</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，以免像在宽度优先或深度优先搜索中那样盲目地扩展。</a:t>
            </a:r>
          </a:p>
          <a:p>
            <a:pPr algn="just" eaLnBrk="1" hangingPunct="1"/>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(2) </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在扩展一个节点的过程中，用于决定哪一个或哪几个</a:t>
            </a:r>
            <a:r>
              <a:rPr lang="zh-CN" altLang="en-US" sz="20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生成后继节点</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，以免盲目地同时生成所有可能的节点。</a:t>
            </a:r>
          </a:p>
          <a:p>
            <a:pPr algn="just" eaLnBrk="1" hangingPunct="1"/>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(3) </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用于决定某些应该从搜索树中</a:t>
            </a:r>
            <a:r>
              <a:rPr lang="zh-CN" altLang="en-US" sz="20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抛弃或修剪</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的节点。</a:t>
            </a:r>
          </a:p>
        </p:txBody>
      </p:sp>
      <p:sp>
        <p:nvSpPr>
          <p:cNvPr id="3" name="TextBox 5"/>
          <p:cNvSpPr txBox="1"/>
          <p:nvPr/>
        </p:nvSpPr>
        <p:spPr>
          <a:xfrm>
            <a:off x="1988840" y="195486"/>
            <a:ext cx="3600400" cy="523220"/>
          </a:xfrm>
          <a:prstGeom prst="rect">
            <a:avLst/>
          </a:prstGeom>
          <a:noFill/>
        </p:spPr>
        <p:txBody>
          <a:bodyPr wrap="square">
            <a:spAutoFit/>
          </a:bodyPr>
          <a:lstStyle/>
          <a:p>
            <a:pPr>
              <a:defRPr/>
            </a:pPr>
            <a:r>
              <a:rPr lang="en-US" altLang="zh-CN" sz="2800" b="1" dirty="0" smtClean="0">
                <a:solidFill>
                  <a:schemeClr val="accent6">
                    <a:lumMod val="50000"/>
                  </a:schemeClr>
                </a:solidFill>
              </a:rPr>
              <a:t>3.3 </a:t>
            </a:r>
            <a:r>
              <a:rPr lang="zh-CN" altLang="en-US" sz="2800" b="1" dirty="0">
                <a:solidFill>
                  <a:schemeClr val="accent6">
                    <a:lumMod val="50000"/>
                  </a:schemeClr>
                </a:solidFill>
              </a:rPr>
              <a:t>启发式搜索</a:t>
            </a:r>
          </a:p>
        </p:txBody>
      </p:sp>
    </p:spTree>
    <p:extLst>
      <p:ext uri="{BB962C8B-B14F-4D97-AF65-F5344CB8AC3E}">
        <p14:creationId xmlns:p14="http://schemas.microsoft.com/office/powerpoint/2010/main" val="572142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1000"/>
                                        <p:tgtEl>
                                          <p:spTgt spid="2">
                                            <p:txEl>
                                              <p:pRg st="0" end="0"/>
                                            </p:txEl>
                                          </p:spTgt>
                                        </p:tgtEl>
                                      </p:cBhvr>
                                    </p:animEffect>
                                    <p:anim calcmode="lin" valueType="num">
                                      <p:cBhvr>
                                        <p:cTn id="8"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1" end="1"/>
                                            </p:txEl>
                                          </p:spTgt>
                                        </p:tgtEl>
                                        <p:attrNameLst>
                                          <p:attrName>style.visibility</p:attrName>
                                        </p:attrNameLst>
                                      </p:cBhvr>
                                      <p:to>
                                        <p:strVal val="visible"/>
                                      </p:to>
                                    </p:set>
                                    <p:animEffect transition="in" filter="fade">
                                      <p:cBhvr>
                                        <p:cTn id="14" dur="1000"/>
                                        <p:tgtEl>
                                          <p:spTgt spid="2">
                                            <p:txEl>
                                              <p:pRg st="1" end="1"/>
                                            </p:txEl>
                                          </p:spTgt>
                                        </p:tgtEl>
                                      </p:cBhvr>
                                    </p:animEffect>
                                    <p:anim calcmode="lin" valueType="num">
                                      <p:cBhvr>
                                        <p:cTn id="15" dur="1000" fill="hold"/>
                                        <p:tgtEl>
                                          <p:spTgt spid="2">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2">
                                            <p:txEl>
                                              <p:pRg st="2" end="2"/>
                                            </p:txEl>
                                          </p:spTgt>
                                        </p:tgtEl>
                                        <p:attrNameLst>
                                          <p:attrName>style.visibility</p:attrName>
                                        </p:attrNameLst>
                                      </p:cBhvr>
                                      <p:to>
                                        <p:strVal val="visible"/>
                                      </p:to>
                                    </p:set>
                                    <p:animEffect transition="in" filter="fade">
                                      <p:cBhvr>
                                        <p:cTn id="21" dur="1000"/>
                                        <p:tgtEl>
                                          <p:spTgt spid="2">
                                            <p:txEl>
                                              <p:pRg st="2" end="2"/>
                                            </p:txEl>
                                          </p:spTgt>
                                        </p:tgtEl>
                                      </p:cBhvr>
                                    </p:animEffect>
                                    <p:anim calcmode="lin" valueType="num">
                                      <p:cBhvr>
                                        <p:cTn id="22"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2">
                                            <p:txEl>
                                              <p:pRg st="3" end="3"/>
                                            </p:txEl>
                                          </p:spTgt>
                                        </p:tgtEl>
                                        <p:attrNameLst>
                                          <p:attrName>style.visibility</p:attrName>
                                        </p:attrNameLst>
                                      </p:cBhvr>
                                      <p:to>
                                        <p:strVal val="visible"/>
                                      </p:to>
                                    </p:set>
                                    <p:animEffect transition="in" filter="fade">
                                      <p:cBhvr>
                                        <p:cTn id="28" dur="1000"/>
                                        <p:tgtEl>
                                          <p:spTgt spid="2">
                                            <p:txEl>
                                              <p:pRg st="3" end="3"/>
                                            </p:txEl>
                                          </p:spTgt>
                                        </p:tgtEl>
                                      </p:cBhvr>
                                    </p:animEffect>
                                    <p:anim calcmode="lin" valueType="num">
                                      <p:cBhvr>
                                        <p:cTn id="29"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2">
                                            <p:txEl>
                                              <p:pRg st="4" end="4"/>
                                            </p:txEl>
                                          </p:spTgt>
                                        </p:tgtEl>
                                        <p:attrNameLst>
                                          <p:attrName>style.visibility</p:attrName>
                                        </p:attrNameLst>
                                      </p:cBhvr>
                                      <p:to>
                                        <p:strVal val="visible"/>
                                      </p:to>
                                    </p:set>
                                    <p:animEffect transition="in" filter="fade">
                                      <p:cBhvr>
                                        <p:cTn id="35" dur="1000"/>
                                        <p:tgtEl>
                                          <p:spTgt spid="2">
                                            <p:txEl>
                                              <p:pRg st="4" end="4"/>
                                            </p:txEl>
                                          </p:spTgt>
                                        </p:tgtEl>
                                      </p:cBhvr>
                                    </p:animEffect>
                                    <p:anim calcmode="lin" valueType="num">
                                      <p:cBhvr>
                                        <p:cTn id="36" dur="1000" fill="hold"/>
                                        <p:tgtEl>
                                          <p:spTgt spid="2">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2">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2">
                                            <p:txEl>
                                              <p:pRg st="5" end="5"/>
                                            </p:txEl>
                                          </p:spTgt>
                                        </p:tgtEl>
                                        <p:attrNameLst>
                                          <p:attrName>style.visibility</p:attrName>
                                        </p:attrNameLst>
                                      </p:cBhvr>
                                      <p:to>
                                        <p:strVal val="visible"/>
                                      </p:to>
                                    </p:set>
                                    <p:animEffect transition="in" filter="fade">
                                      <p:cBhvr>
                                        <p:cTn id="42" dur="1000"/>
                                        <p:tgtEl>
                                          <p:spTgt spid="2">
                                            <p:txEl>
                                              <p:pRg st="5" end="5"/>
                                            </p:txEl>
                                          </p:spTgt>
                                        </p:tgtEl>
                                      </p:cBhvr>
                                    </p:animEffect>
                                    <p:anim calcmode="lin" valueType="num">
                                      <p:cBhvr>
                                        <p:cTn id="43" dur="1000" fill="hold"/>
                                        <p:tgtEl>
                                          <p:spTgt spid="2">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2">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2" name="Text Box 2"/>
          <p:cNvSpPr txBox="1">
            <a:spLocks noChangeArrowheads="1"/>
          </p:cNvSpPr>
          <p:nvPr/>
        </p:nvSpPr>
        <p:spPr bwMode="auto">
          <a:xfrm>
            <a:off x="685800" y="228600"/>
            <a:ext cx="57150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黑体" panose="02010609060101010101" pitchFamily="49" charset="-122"/>
                <a:ea typeface="黑体" panose="02010609060101010101" pitchFamily="49" charset="-122"/>
              </a:defRPr>
            </a:lvl1pPr>
            <a:lvl2pPr marL="742950" indent="-285750" eaLnBrk="0" hangingPunct="0">
              <a:defRPr kumimoji="1" sz="2400">
                <a:solidFill>
                  <a:schemeClr val="tx1"/>
                </a:solidFill>
                <a:latin typeface="黑体" panose="02010609060101010101" pitchFamily="49" charset="-122"/>
                <a:ea typeface="黑体" panose="02010609060101010101" pitchFamily="49" charset="-122"/>
              </a:defRPr>
            </a:lvl2pPr>
            <a:lvl3pPr marL="1143000" indent="-228600" eaLnBrk="0" hangingPunct="0">
              <a:defRPr kumimoji="1" sz="2400">
                <a:solidFill>
                  <a:schemeClr val="tx1"/>
                </a:solidFill>
                <a:latin typeface="黑体" panose="02010609060101010101" pitchFamily="49" charset="-122"/>
                <a:ea typeface="黑体" panose="02010609060101010101" pitchFamily="49" charset="-122"/>
              </a:defRPr>
            </a:lvl3pPr>
            <a:lvl4pPr marL="1600200" indent="-228600" eaLnBrk="0" hangingPunct="0">
              <a:defRPr kumimoji="1" sz="2400">
                <a:solidFill>
                  <a:schemeClr val="tx1"/>
                </a:solidFill>
                <a:latin typeface="黑体" panose="02010609060101010101" pitchFamily="49" charset="-122"/>
                <a:ea typeface="黑体" panose="02010609060101010101" pitchFamily="49" charset="-122"/>
              </a:defRPr>
            </a:lvl4pPr>
            <a:lvl5pPr marL="2057400" indent="-228600" eaLnBrk="0" hangingPunct="0">
              <a:defRPr kumimoji="1" sz="2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50000"/>
              </a:spcBef>
              <a:spcAft>
                <a:spcPct val="0"/>
              </a:spcAft>
              <a:defRPr kumimoji="1" sz="2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50000"/>
              </a:spcBef>
              <a:spcAft>
                <a:spcPct val="0"/>
              </a:spcAft>
              <a:defRPr kumimoji="1" sz="2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50000"/>
              </a:spcBef>
              <a:spcAft>
                <a:spcPct val="0"/>
              </a:spcAft>
              <a:defRPr kumimoji="1" sz="2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50000"/>
              </a:spcBef>
              <a:spcAft>
                <a:spcPct val="0"/>
              </a:spcAft>
              <a:defRPr kumimoji="1" sz="2400">
                <a:solidFill>
                  <a:schemeClr val="tx1"/>
                </a:solidFill>
                <a:latin typeface="黑体" panose="02010609060101010101" pitchFamily="49" charset="-122"/>
                <a:ea typeface="黑体" panose="02010609060101010101" pitchFamily="49" charset="-122"/>
              </a:defRPr>
            </a:lvl9pPr>
          </a:lstStyle>
          <a:p>
            <a:pPr eaLnBrk="1" hangingPunct="1"/>
            <a:r>
              <a:rPr lang="en-US" altLang="zh-CN" sz="1800" b="1">
                <a:latin typeface="" charset="0"/>
                <a:ea typeface="宋体" panose="02010600030101010101" pitchFamily="2" charset="-122"/>
              </a:rPr>
              <a:t> </a:t>
            </a:r>
            <a:r>
              <a:rPr lang="en-US" altLang="zh-CN" sz="1800"/>
              <a:t> </a:t>
            </a:r>
          </a:p>
        </p:txBody>
      </p:sp>
      <p:sp>
        <p:nvSpPr>
          <p:cNvPr id="39942" name="Text Box 3"/>
          <p:cNvSpPr txBox="1">
            <a:spLocks noChangeArrowheads="1"/>
          </p:cNvSpPr>
          <p:nvPr/>
        </p:nvSpPr>
        <p:spPr bwMode="auto">
          <a:xfrm>
            <a:off x="188640" y="234512"/>
            <a:ext cx="6408712" cy="4401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黑体" panose="02010609060101010101" pitchFamily="49" charset="-122"/>
                <a:ea typeface="黑体" panose="02010609060101010101" pitchFamily="49" charset="-122"/>
              </a:defRPr>
            </a:lvl1pPr>
            <a:lvl2pPr marL="742950" indent="-285750" eaLnBrk="0" hangingPunct="0">
              <a:defRPr kumimoji="1" sz="2400">
                <a:solidFill>
                  <a:schemeClr val="tx1"/>
                </a:solidFill>
                <a:latin typeface="黑体" panose="02010609060101010101" pitchFamily="49" charset="-122"/>
                <a:ea typeface="黑体" panose="02010609060101010101" pitchFamily="49" charset="-122"/>
              </a:defRPr>
            </a:lvl2pPr>
            <a:lvl3pPr marL="1143000" indent="-228600" eaLnBrk="0" hangingPunct="0">
              <a:defRPr kumimoji="1" sz="2400">
                <a:solidFill>
                  <a:schemeClr val="tx1"/>
                </a:solidFill>
                <a:latin typeface="黑体" panose="02010609060101010101" pitchFamily="49" charset="-122"/>
                <a:ea typeface="黑体" panose="02010609060101010101" pitchFamily="49" charset="-122"/>
              </a:defRPr>
            </a:lvl3pPr>
            <a:lvl4pPr marL="1600200" indent="-228600" eaLnBrk="0" hangingPunct="0">
              <a:defRPr kumimoji="1" sz="2400">
                <a:solidFill>
                  <a:schemeClr val="tx1"/>
                </a:solidFill>
                <a:latin typeface="黑体" panose="02010609060101010101" pitchFamily="49" charset="-122"/>
                <a:ea typeface="黑体" panose="02010609060101010101" pitchFamily="49" charset="-122"/>
              </a:defRPr>
            </a:lvl4pPr>
            <a:lvl5pPr marL="2057400" indent="-228600" eaLnBrk="0" hangingPunct="0">
              <a:defRPr kumimoji="1" sz="2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50000"/>
              </a:spcBef>
              <a:spcAft>
                <a:spcPct val="0"/>
              </a:spcAft>
              <a:defRPr kumimoji="1" sz="2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50000"/>
              </a:spcBef>
              <a:spcAft>
                <a:spcPct val="0"/>
              </a:spcAft>
              <a:defRPr kumimoji="1" sz="2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50000"/>
              </a:spcBef>
              <a:spcAft>
                <a:spcPct val="0"/>
              </a:spcAft>
              <a:defRPr kumimoji="1" sz="2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50000"/>
              </a:spcBef>
              <a:spcAft>
                <a:spcPct val="0"/>
              </a:spcAft>
              <a:defRPr kumimoji="1" sz="2400">
                <a:solidFill>
                  <a:schemeClr val="tx1"/>
                </a:solidFill>
                <a:latin typeface="黑体" panose="02010609060101010101" pitchFamily="49" charset="-122"/>
                <a:ea typeface="黑体" panose="02010609060101010101" pitchFamily="49" charset="-122"/>
              </a:defRPr>
            </a:lvl9pPr>
          </a:lstStyle>
          <a:p>
            <a:pPr>
              <a:spcAft>
                <a:spcPts val="0"/>
              </a:spcAft>
            </a:pPr>
            <a:r>
              <a:rPr lang="zh-CN" altLang="en-US" sz="2000" b="1" dirty="0">
                <a:solidFill>
                  <a:srgbClr val="0000CC"/>
                </a:solidFill>
                <a:latin typeface="Times New Roman" panose="02020603050405020304" pitchFamily="18" charset="0"/>
                <a:ea typeface="宋体" panose="02010600030101010101" pitchFamily="2" charset="-122"/>
                <a:cs typeface="Times New Roman" panose="02020603050405020304" pitchFamily="18" charset="0"/>
              </a:rPr>
              <a:t>估价函数</a:t>
            </a:r>
            <a:r>
              <a:rPr lang="zh-CN" altLang="en-US" sz="1800" dirty="0">
                <a:latin typeface="Times New Roman" panose="02020603050405020304" pitchFamily="18" charset="0"/>
                <a:ea typeface="宋体" panose="02010600030101010101" pitchFamily="2" charset="-122"/>
                <a:cs typeface="Times New Roman" panose="02020603050405020304" pitchFamily="18" charset="0"/>
              </a:rPr>
              <a:t/>
            </a:r>
            <a:br>
              <a:rPr lang="zh-CN" altLang="en-US" sz="1800" dirty="0">
                <a:latin typeface="Times New Roman" panose="02020603050405020304" pitchFamily="18" charset="0"/>
                <a:ea typeface="宋体" panose="02010600030101010101" pitchFamily="2" charset="-122"/>
                <a:cs typeface="Times New Roman" panose="02020603050405020304" pitchFamily="18" charset="0"/>
              </a:rPr>
            </a:br>
            <a:r>
              <a:rPr lang="zh-CN" altLang="en-US" sz="1800" dirty="0">
                <a:latin typeface="Times New Roman" panose="02020603050405020304" pitchFamily="18" charset="0"/>
                <a:ea typeface="宋体" panose="02010600030101010101" pitchFamily="2" charset="-122"/>
                <a:cs typeface="Times New Roman" panose="02020603050405020304" pitchFamily="18" charset="0"/>
              </a:rPr>
              <a:t>  </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　</a:t>
            </a:r>
            <a:r>
              <a:rPr lang="zh-CN" altLang="en-US" sz="2000" b="1" dirty="0">
                <a:solidFill>
                  <a:schemeClr val="tx2"/>
                </a:solidFill>
                <a:latin typeface="Times New Roman" panose="02020603050405020304" pitchFamily="18" charset="0"/>
                <a:ea typeface="宋体" panose="02010600030101010101" pitchFamily="2" charset="-122"/>
                <a:cs typeface="Times New Roman" panose="02020603050405020304" pitchFamily="18" charset="0"/>
              </a:rPr>
              <a:t>估价函数：</a:t>
            </a:r>
            <a:r>
              <a:rPr lang="zh-CN" altLang="en-US" sz="2000" b="1" dirty="0">
                <a:latin typeface="Times New Roman" panose="02020603050405020304" pitchFamily="18" charset="0"/>
                <a:ea typeface="宋体" panose="02010600030101010101" pitchFamily="2" charset="-122"/>
                <a:cs typeface="Times New Roman" panose="02020603050405020304" pitchFamily="18" charset="0"/>
              </a:rPr>
              <a:t>用于评估节点重要性的函数称为估价函数。估价函数的一般形式为：</a:t>
            </a:r>
          </a:p>
          <a:p>
            <a:pPr lvl="1" algn="ctr">
              <a:spcAft>
                <a:spcPts val="0"/>
              </a:spcAft>
              <a:buFont typeface="Wingdings" panose="05000000000000000000" pitchFamily="2" charset="2"/>
              <a:buNone/>
            </a:pPr>
            <a:r>
              <a:rPr lang="en-US" altLang="zh-CN" sz="2000" b="1" dirty="0">
                <a:latin typeface="Times New Roman" panose="02020603050405020304" pitchFamily="18" charset="0"/>
                <a:ea typeface="宋体" panose="02010600030101010101" pitchFamily="2" charset="-122"/>
                <a:cs typeface="Times New Roman" panose="02020603050405020304" pitchFamily="18" charset="0"/>
              </a:rPr>
              <a:t>f(x) = g(x)+h(x)</a:t>
            </a:r>
          </a:p>
          <a:p>
            <a:pPr lvl="1">
              <a:spcAft>
                <a:spcPts val="0"/>
              </a:spcAft>
              <a:buClr>
                <a:schemeClr val="hlink"/>
              </a:buClr>
              <a:buFont typeface="Wingdings" panose="05000000000000000000" pitchFamily="2" charset="2"/>
              <a:buChar char="ü"/>
            </a:pPr>
            <a:r>
              <a:rPr lang="en-US" altLang="zh-CN" sz="2000" b="1" dirty="0">
                <a:latin typeface="Times New Roman" panose="02020603050405020304" pitchFamily="18" charset="0"/>
                <a:ea typeface="宋体" panose="02010600030101010101" pitchFamily="2" charset="-122"/>
                <a:cs typeface="Times New Roman" panose="02020603050405020304" pitchFamily="18" charset="0"/>
              </a:rPr>
              <a:t>g(x)</a:t>
            </a:r>
            <a:r>
              <a:rPr lang="zh-CN" altLang="en-US" sz="2000" b="1" dirty="0">
                <a:latin typeface="Times New Roman" panose="02020603050405020304" pitchFamily="18" charset="0"/>
                <a:ea typeface="宋体" panose="02010600030101010101" pitchFamily="2" charset="-122"/>
                <a:cs typeface="Times New Roman" panose="02020603050405020304" pitchFamily="18" charset="0"/>
              </a:rPr>
              <a:t>表示从初始节点</a:t>
            </a:r>
            <a:r>
              <a:rPr lang="en-US" altLang="zh-CN" sz="2000" b="1" dirty="0">
                <a:latin typeface="Times New Roman" panose="02020603050405020304" pitchFamily="18" charset="0"/>
                <a:ea typeface="宋体" panose="02010600030101010101" pitchFamily="2" charset="-122"/>
                <a:cs typeface="Times New Roman" panose="02020603050405020304" pitchFamily="18" charset="0"/>
              </a:rPr>
              <a:t>S</a:t>
            </a:r>
            <a:r>
              <a:rPr lang="en-US" altLang="zh-CN" sz="2000" b="1" baseline="-25000" dirty="0">
                <a:latin typeface="Times New Roman" panose="02020603050405020304" pitchFamily="18" charset="0"/>
                <a:ea typeface="宋体" panose="02010600030101010101" pitchFamily="2" charset="-122"/>
                <a:cs typeface="Times New Roman" panose="02020603050405020304" pitchFamily="18" charset="0"/>
              </a:rPr>
              <a:t>0</a:t>
            </a:r>
            <a:r>
              <a:rPr lang="zh-CN" altLang="en-US" sz="2000" b="1" dirty="0">
                <a:latin typeface="Times New Roman" panose="02020603050405020304" pitchFamily="18" charset="0"/>
                <a:ea typeface="宋体" panose="02010600030101010101" pitchFamily="2" charset="-122"/>
                <a:cs typeface="Times New Roman" panose="02020603050405020304" pitchFamily="18" charset="0"/>
              </a:rPr>
              <a:t>到节点</a:t>
            </a:r>
            <a:r>
              <a:rPr lang="en-US" altLang="zh-CN" sz="2000" b="1" dirty="0">
                <a:latin typeface="Times New Roman" panose="02020603050405020304" pitchFamily="18" charset="0"/>
                <a:ea typeface="宋体" panose="02010600030101010101" pitchFamily="2" charset="-122"/>
                <a:cs typeface="Times New Roman" panose="02020603050405020304" pitchFamily="18" charset="0"/>
              </a:rPr>
              <a:t>x</a:t>
            </a:r>
            <a:r>
              <a:rPr lang="zh-CN" altLang="en-US" sz="2000" b="1" dirty="0">
                <a:latin typeface="Times New Roman" panose="02020603050405020304" pitchFamily="18" charset="0"/>
                <a:ea typeface="宋体" panose="02010600030101010101" pitchFamily="2" charset="-122"/>
                <a:cs typeface="Times New Roman" panose="02020603050405020304" pitchFamily="18" charset="0"/>
              </a:rPr>
              <a:t>的代价；</a:t>
            </a:r>
          </a:p>
          <a:p>
            <a:pPr lvl="1">
              <a:spcAft>
                <a:spcPts val="0"/>
              </a:spcAft>
              <a:buClr>
                <a:schemeClr val="hlink"/>
              </a:buClr>
              <a:buFont typeface="Wingdings" panose="05000000000000000000" pitchFamily="2" charset="2"/>
              <a:buChar char="ü"/>
            </a:pPr>
            <a:r>
              <a:rPr lang="en-US" altLang="zh-CN" sz="2000" b="1" dirty="0">
                <a:latin typeface="Times New Roman" panose="02020603050405020304" pitchFamily="18" charset="0"/>
                <a:ea typeface="宋体" panose="02010600030101010101" pitchFamily="2" charset="-122"/>
                <a:cs typeface="Times New Roman" panose="02020603050405020304" pitchFamily="18" charset="0"/>
              </a:rPr>
              <a:t>h(x)</a:t>
            </a:r>
            <a:r>
              <a:rPr lang="zh-CN" altLang="en-US" sz="2000" b="1" dirty="0">
                <a:latin typeface="Times New Roman" panose="02020603050405020304" pitchFamily="18" charset="0"/>
                <a:ea typeface="宋体" panose="02010600030101010101" pitchFamily="2" charset="-122"/>
                <a:cs typeface="Times New Roman" panose="02020603050405020304" pitchFamily="18" charset="0"/>
              </a:rPr>
              <a:t>是从节点</a:t>
            </a:r>
            <a:r>
              <a:rPr lang="en-US" altLang="zh-CN" sz="2000" b="1" dirty="0">
                <a:latin typeface="Times New Roman" panose="02020603050405020304" pitchFamily="18" charset="0"/>
                <a:ea typeface="宋体" panose="02010600030101010101" pitchFamily="2" charset="-122"/>
                <a:cs typeface="Times New Roman" panose="02020603050405020304" pitchFamily="18" charset="0"/>
              </a:rPr>
              <a:t>x</a:t>
            </a:r>
            <a:r>
              <a:rPr lang="zh-CN" altLang="en-US" sz="2000" b="1" dirty="0">
                <a:latin typeface="Times New Roman" panose="02020603050405020304" pitchFamily="18" charset="0"/>
                <a:ea typeface="宋体" panose="02010600030101010101" pitchFamily="2" charset="-122"/>
                <a:cs typeface="Times New Roman" panose="02020603050405020304" pitchFamily="18" charset="0"/>
              </a:rPr>
              <a:t>到目标节点</a:t>
            </a:r>
            <a:r>
              <a:rPr lang="en-US" altLang="zh-CN" sz="2000" b="1" dirty="0" err="1">
                <a:latin typeface="Times New Roman" panose="02020603050405020304" pitchFamily="18" charset="0"/>
                <a:ea typeface="宋体" panose="02010600030101010101" pitchFamily="2" charset="-122"/>
                <a:cs typeface="Times New Roman" panose="02020603050405020304" pitchFamily="18" charset="0"/>
              </a:rPr>
              <a:t>S</a:t>
            </a:r>
            <a:r>
              <a:rPr lang="en-US" altLang="zh-CN" sz="2000" b="1" baseline="-25000" dirty="0" err="1">
                <a:latin typeface="Times New Roman" panose="02020603050405020304" pitchFamily="18" charset="0"/>
                <a:ea typeface="宋体" panose="02010600030101010101" pitchFamily="2" charset="-122"/>
                <a:cs typeface="Times New Roman" panose="02020603050405020304" pitchFamily="18" charset="0"/>
              </a:rPr>
              <a:t>g</a:t>
            </a:r>
            <a:r>
              <a:rPr lang="zh-CN" altLang="en-US" sz="2000" b="1" dirty="0">
                <a:latin typeface="Times New Roman" panose="02020603050405020304" pitchFamily="18" charset="0"/>
                <a:ea typeface="宋体" panose="02010600030101010101" pitchFamily="2" charset="-122"/>
                <a:cs typeface="Times New Roman" panose="02020603050405020304" pitchFamily="18" charset="0"/>
              </a:rPr>
              <a:t>的最优路径的代价的</a:t>
            </a:r>
            <a:r>
              <a:rPr lang="zh-CN" altLang="en-US" sz="20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估计</a:t>
            </a:r>
            <a:r>
              <a:rPr lang="zh-CN" altLang="en-US" sz="2000" b="1" dirty="0">
                <a:latin typeface="Times New Roman" panose="02020603050405020304" pitchFamily="18" charset="0"/>
                <a:ea typeface="宋体" panose="02010600030101010101" pitchFamily="2" charset="-122"/>
                <a:cs typeface="Times New Roman" panose="02020603050405020304" pitchFamily="18" charset="0"/>
              </a:rPr>
              <a:t>，它体现了问题的启发性</a:t>
            </a:r>
            <a:r>
              <a:rPr lang="zh-CN" altLang="en-US" sz="2000" b="1" dirty="0" smtClean="0">
                <a:latin typeface="Times New Roman" panose="02020603050405020304" pitchFamily="18" charset="0"/>
                <a:ea typeface="宋体" panose="02010600030101010101" pitchFamily="2" charset="-122"/>
                <a:cs typeface="Times New Roman" panose="02020603050405020304" pitchFamily="18" charset="0"/>
              </a:rPr>
              <a:t>信息，称为启发函数。</a:t>
            </a:r>
            <a:endParaRPr lang="zh-CN" altLang="en-US" sz="2000" b="1" dirty="0">
              <a:latin typeface="Times New Roman" panose="02020603050405020304" pitchFamily="18" charset="0"/>
              <a:ea typeface="宋体" panose="02010600030101010101" pitchFamily="2" charset="-122"/>
              <a:cs typeface="Times New Roman" panose="02020603050405020304" pitchFamily="18" charset="0"/>
            </a:endParaRPr>
          </a:p>
          <a:p>
            <a:pPr lvl="1">
              <a:spcAft>
                <a:spcPts val="0"/>
              </a:spcAft>
              <a:buClr>
                <a:schemeClr val="hlink"/>
              </a:buClr>
              <a:buFont typeface="Wingdings" panose="05000000000000000000" pitchFamily="2" charset="2"/>
              <a:buChar char="ü"/>
            </a:pPr>
            <a:r>
              <a:rPr lang="en-US" altLang="zh-CN" sz="2000" b="1" dirty="0" smtClean="0">
                <a:latin typeface="Times New Roman" panose="02020603050405020304" pitchFamily="18" charset="0"/>
                <a:ea typeface="宋体" panose="02010600030101010101" pitchFamily="2" charset="-122"/>
                <a:cs typeface="Times New Roman" panose="02020603050405020304" pitchFamily="18" charset="0"/>
              </a:rPr>
              <a:t>f(x)</a:t>
            </a:r>
            <a:r>
              <a:rPr lang="zh-CN" altLang="en-US" sz="2000" b="1" dirty="0" smtClean="0">
                <a:latin typeface="Times New Roman" panose="02020603050405020304" pitchFamily="18" charset="0"/>
                <a:ea typeface="宋体" panose="02010600030101010101" pitchFamily="2" charset="-122"/>
                <a:cs typeface="Times New Roman" panose="02020603050405020304" pitchFamily="18" charset="0"/>
              </a:rPr>
              <a:t>决定节点在</a:t>
            </a:r>
            <a:r>
              <a:rPr lang="en-US" altLang="zh-CN" sz="2000" b="1" dirty="0" smtClean="0">
                <a:latin typeface="Times New Roman" panose="02020603050405020304" pitchFamily="18" charset="0"/>
                <a:ea typeface="宋体" panose="02010600030101010101" pitchFamily="2" charset="-122"/>
                <a:cs typeface="Times New Roman" panose="02020603050405020304" pitchFamily="18" charset="0"/>
              </a:rPr>
              <a:t>OPEN</a:t>
            </a:r>
            <a:r>
              <a:rPr lang="zh-CN" altLang="en-US" sz="2000" b="1" dirty="0" smtClean="0">
                <a:latin typeface="Times New Roman" panose="02020603050405020304" pitchFamily="18" charset="0"/>
                <a:ea typeface="宋体" panose="02010600030101010101" pitchFamily="2" charset="-122"/>
                <a:cs typeface="Times New Roman" panose="02020603050405020304" pitchFamily="18" charset="0"/>
              </a:rPr>
              <a:t>表中的次序</a:t>
            </a:r>
            <a:endParaRPr lang="en-US" altLang="zh-CN" sz="2000" b="1" dirty="0" smtClean="0">
              <a:latin typeface="Times New Roman" panose="02020603050405020304" pitchFamily="18" charset="0"/>
              <a:ea typeface="宋体" panose="02010600030101010101" pitchFamily="2" charset="-122"/>
              <a:cs typeface="Times New Roman" panose="02020603050405020304" pitchFamily="18" charset="0"/>
            </a:endParaRPr>
          </a:p>
          <a:p>
            <a:pPr lvl="1">
              <a:spcAft>
                <a:spcPts val="0"/>
              </a:spcAft>
              <a:buClr>
                <a:schemeClr val="hlink"/>
              </a:buClr>
              <a:buFont typeface="Wingdings" panose="05000000000000000000" pitchFamily="2" charset="2"/>
              <a:buChar char="ü"/>
            </a:pPr>
            <a:r>
              <a:rPr lang="en-US" altLang="zh-CN" sz="2000" b="1" dirty="0" smtClean="0">
                <a:latin typeface="Times New Roman" panose="02020603050405020304" pitchFamily="18" charset="0"/>
                <a:ea typeface="宋体" panose="02010600030101010101" pitchFamily="2" charset="-122"/>
                <a:cs typeface="Times New Roman" panose="02020603050405020304" pitchFamily="18" charset="0"/>
              </a:rPr>
              <a:t>g(x)</a:t>
            </a:r>
            <a:r>
              <a:rPr lang="zh-CN" altLang="en-US" sz="2000" b="1" dirty="0" smtClean="0">
                <a:latin typeface="Times New Roman" panose="02020603050405020304" pitchFamily="18" charset="0"/>
                <a:ea typeface="宋体" panose="02010600030101010101" pitchFamily="2" charset="-122"/>
                <a:cs typeface="Times New Roman" panose="02020603050405020304" pitchFamily="18" charset="0"/>
              </a:rPr>
              <a:t>指出了搜索的横向趋势，有利于搜索的完备性，但影响搜索的效率。</a:t>
            </a:r>
            <a:endParaRPr lang="en-US" altLang="zh-CN" sz="2000" b="1" dirty="0" smtClean="0">
              <a:latin typeface="Times New Roman" panose="02020603050405020304" pitchFamily="18" charset="0"/>
              <a:ea typeface="宋体" panose="02010600030101010101" pitchFamily="2" charset="-122"/>
              <a:cs typeface="Times New Roman" panose="02020603050405020304" pitchFamily="18" charset="0"/>
            </a:endParaRPr>
          </a:p>
          <a:p>
            <a:pPr lvl="1">
              <a:spcAft>
                <a:spcPts val="0"/>
              </a:spcAft>
              <a:buClr>
                <a:schemeClr val="hlink"/>
              </a:buClr>
              <a:buFont typeface="Wingdings" panose="05000000000000000000" pitchFamily="2" charset="2"/>
              <a:buChar char="ü"/>
            </a:pPr>
            <a:r>
              <a:rPr lang="en-US" altLang="zh-CN" sz="2000" b="1" dirty="0" smtClean="0">
                <a:latin typeface="Times New Roman" panose="02020603050405020304" pitchFamily="18" charset="0"/>
                <a:ea typeface="宋体" panose="02010600030101010101" pitchFamily="2" charset="-122"/>
                <a:cs typeface="Times New Roman" panose="02020603050405020304" pitchFamily="18" charset="0"/>
              </a:rPr>
              <a:t>h(x)</a:t>
            </a:r>
            <a:r>
              <a:rPr lang="zh-CN" altLang="en-US" sz="2000" b="1" dirty="0" smtClean="0">
                <a:latin typeface="Times New Roman" panose="02020603050405020304" pitchFamily="18" charset="0"/>
                <a:ea typeface="宋体" panose="02010600030101010101" pitchFamily="2" charset="-122"/>
                <a:cs typeface="Times New Roman" panose="02020603050405020304" pitchFamily="18" charset="0"/>
              </a:rPr>
              <a:t>指出了搜索的纵向趋势，有利于提高搜索的效率，但影响搜索的完备性。</a:t>
            </a:r>
            <a:endParaRPr lang="en-US" altLang="zh-CN" sz="2000" b="1" dirty="0" smtClean="0">
              <a:latin typeface="Times New Roman" panose="02020603050405020304" pitchFamily="18" charset="0"/>
              <a:ea typeface="宋体" panose="02010600030101010101" pitchFamily="2" charset="-122"/>
              <a:cs typeface="Times New Roman" panose="02020603050405020304" pitchFamily="18" charset="0"/>
            </a:endParaRPr>
          </a:p>
          <a:p>
            <a:pPr lvl="1">
              <a:spcAft>
                <a:spcPts val="0"/>
              </a:spcAft>
              <a:buClr>
                <a:schemeClr val="hlink"/>
              </a:buClr>
              <a:buFont typeface="Wingdings" panose="05000000000000000000" pitchFamily="2" charset="2"/>
              <a:buChar char="ü"/>
            </a:pPr>
            <a:r>
              <a:rPr lang="zh-CN" altLang="en-US" sz="2000" b="1" dirty="0" smtClean="0">
                <a:latin typeface="Times New Roman" panose="02020603050405020304" pitchFamily="18" charset="0"/>
                <a:ea typeface="宋体" panose="02010600030101010101" pitchFamily="2" charset="-122"/>
                <a:cs typeface="Times New Roman" panose="02020603050405020304" pitchFamily="18" charset="0"/>
              </a:rPr>
              <a:t>确定</a:t>
            </a:r>
            <a:r>
              <a:rPr lang="en-US" altLang="zh-CN" sz="2000" b="1" dirty="0" smtClean="0">
                <a:latin typeface="Times New Roman" panose="02020603050405020304" pitchFamily="18" charset="0"/>
                <a:ea typeface="宋体" panose="02010600030101010101" pitchFamily="2" charset="-122"/>
                <a:cs typeface="Times New Roman" panose="02020603050405020304" pitchFamily="18" charset="0"/>
              </a:rPr>
              <a:t>f(x)</a:t>
            </a:r>
            <a:r>
              <a:rPr lang="zh-CN" altLang="en-US" sz="2000" b="1" dirty="0" smtClean="0">
                <a:latin typeface="Times New Roman" panose="02020603050405020304" pitchFamily="18" charset="0"/>
                <a:ea typeface="宋体" panose="02010600030101010101" pitchFamily="2" charset="-122"/>
                <a:cs typeface="Times New Roman" panose="02020603050405020304" pitchFamily="18" charset="0"/>
              </a:rPr>
              <a:t>时要使</a:t>
            </a:r>
            <a:r>
              <a:rPr lang="en-US" altLang="zh-CN" sz="2000" b="1" dirty="0" smtClean="0">
                <a:latin typeface="Times New Roman" panose="02020603050405020304" pitchFamily="18" charset="0"/>
                <a:ea typeface="宋体" panose="02010600030101010101" pitchFamily="2" charset="-122"/>
                <a:cs typeface="Times New Roman" panose="02020603050405020304" pitchFamily="18" charset="0"/>
              </a:rPr>
              <a:t>g(x)+h(x)</a:t>
            </a:r>
            <a:r>
              <a:rPr lang="zh-CN" altLang="en-US" sz="2000" b="1" dirty="0" smtClean="0">
                <a:latin typeface="Times New Roman" panose="02020603050405020304" pitchFamily="18" charset="0"/>
                <a:ea typeface="宋体" panose="02010600030101010101" pitchFamily="2" charset="-122"/>
                <a:cs typeface="Times New Roman" panose="02020603050405020304" pitchFamily="18" charset="0"/>
              </a:rPr>
              <a:t>各占适当比重</a:t>
            </a:r>
            <a:endParaRPr lang="zh-CN" altLang="en-US" sz="2000" b="1" dirty="0">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953155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9942">
                                            <p:txEl>
                                              <p:pRg st="0" end="0"/>
                                            </p:txEl>
                                          </p:spTgt>
                                        </p:tgtEl>
                                        <p:attrNameLst>
                                          <p:attrName>style.visibility</p:attrName>
                                        </p:attrNameLst>
                                      </p:cBhvr>
                                      <p:to>
                                        <p:strVal val="visible"/>
                                      </p:to>
                                    </p:set>
                                    <p:anim calcmode="lin" valueType="num">
                                      <p:cBhvr additive="base">
                                        <p:cTn id="7" dur="500" fill="hold"/>
                                        <p:tgtEl>
                                          <p:spTgt spid="3994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994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9942">
                                            <p:txEl>
                                              <p:pRg st="1" end="1"/>
                                            </p:txEl>
                                          </p:spTgt>
                                        </p:tgtEl>
                                        <p:attrNameLst>
                                          <p:attrName>style.visibility</p:attrName>
                                        </p:attrNameLst>
                                      </p:cBhvr>
                                      <p:to>
                                        <p:strVal val="visible"/>
                                      </p:to>
                                    </p:set>
                                    <p:anim calcmode="lin" valueType="num">
                                      <p:cBhvr additive="base">
                                        <p:cTn id="13" dur="500" fill="hold"/>
                                        <p:tgtEl>
                                          <p:spTgt spid="39942">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994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9942">
                                            <p:txEl>
                                              <p:pRg st="2" end="2"/>
                                            </p:txEl>
                                          </p:spTgt>
                                        </p:tgtEl>
                                        <p:attrNameLst>
                                          <p:attrName>style.visibility</p:attrName>
                                        </p:attrNameLst>
                                      </p:cBhvr>
                                      <p:to>
                                        <p:strVal val="visible"/>
                                      </p:to>
                                    </p:set>
                                    <p:anim calcmode="lin" valueType="num">
                                      <p:cBhvr additive="base">
                                        <p:cTn id="19" dur="500" fill="hold"/>
                                        <p:tgtEl>
                                          <p:spTgt spid="39942">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994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9942">
                                            <p:txEl>
                                              <p:pRg st="3" end="3"/>
                                            </p:txEl>
                                          </p:spTgt>
                                        </p:tgtEl>
                                        <p:attrNameLst>
                                          <p:attrName>style.visibility</p:attrName>
                                        </p:attrNameLst>
                                      </p:cBhvr>
                                      <p:to>
                                        <p:strVal val="visible"/>
                                      </p:to>
                                    </p:set>
                                    <p:anim calcmode="lin" valueType="num">
                                      <p:cBhvr additive="base">
                                        <p:cTn id="25" dur="500" fill="hold"/>
                                        <p:tgtEl>
                                          <p:spTgt spid="39942">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9942">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9942">
                                            <p:txEl>
                                              <p:pRg st="4" end="4"/>
                                            </p:txEl>
                                          </p:spTgt>
                                        </p:tgtEl>
                                        <p:attrNameLst>
                                          <p:attrName>style.visibility</p:attrName>
                                        </p:attrNameLst>
                                      </p:cBhvr>
                                      <p:to>
                                        <p:strVal val="visible"/>
                                      </p:to>
                                    </p:set>
                                    <p:anim calcmode="lin" valueType="num">
                                      <p:cBhvr additive="base">
                                        <p:cTn id="31" dur="500" fill="hold"/>
                                        <p:tgtEl>
                                          <p:spTgt spid="39942">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9942">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9942">
                                            <p:txEl>
                                              <p:pRg st="5" end="5"/>
                                            </p:txEl>
                                          </p:spTgt>
                                        </p:tgtEl>
                                        <p:attrNameLst>
                                          <p:attrName>style.visibility</p:attrName>
                                        </p:attrNameLst>
                                      </p:cBhvr>
                                      <p:to>
                                        <p:strVal val="visible"/>
                                      </p:to>
                                    </p:set>
                                    <p:anim calcmode="lin" valueType="num">
                                      <p:cBhvr additive="base">
                                        <p:cTn id="37" dur="500" fill="hold"/>
                                        <p:tgtEl>
                                          <p:spTgt spid="39942">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9942">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39942">
                                            <p:txEl>
                                              <p:pRg st="6" end="6"/>
                                            </p:txEl>
                                          </p:spTgt>
                                        </p:tgtEl>
                                        <p:attrNameLst>
                                          <p:attrName>style.visibility</p:attrName>
                                        </p:attrNameLst>
                                      </p:cBhvr>
                                      <p:to>
                                        <p:strVal val="visible"/>
                                      </p:to>
                                    </p:set>
                                    <p:anim calcmode="lin" valueType="num">
                                      <p:cBhvr additive="base">
                                        <p:cTn id="43" dur="500" fill="hold"/>
                                        <p:tgtEl>
                                          <p:spTgt spid="39942">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9942">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39942">
                                            <p:txEl>
                                              <p:pRg st="7" end="7"/>
                                            </p:txEl>
                                          </p:spTgt>
                                        </p:tgtEl>
                                        <p:attrNameLst>
                                          <p:attrName>style.visibility</p:attrName>
                                        </p:attrNameLst>
                                      </p:cBhvr>
                                      <p:to>
                                        <p:strVal val="visible"/>
                                      </p:to>
                                    </p:set>
                                    <p:anim calcmode="lin" valueType="num">
                                      <p:cBhvr additive="base">
                                        <p:cTn id="49" dur="500" fill="hold"/>
                                        <p:tgtEl>
                                          <p:spTgt spid="39942">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9942">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88640" y="483518"/>
            <a:ext cx="6264696" cy="3631763"/>
          </a:xfrm>
          <a:prstGeom prst="rect">
            <a:avLst/>
          </a:prstGeom>
        </p:spPr>
        <p:txBody>
          <a:bodyPr wrap="square">
            <a:spAutoFit/>
          </a:bodyPr>
          <a:lstStyle/>
          <a:p>
            <a:pPr marL="0" lvl="1" indent="0" eaLnBrk="1" hangingPunct="1">
              <a:spcBef>
                <a:spcPts val="600"/>
              </a:spcBef>
            </a:pPr>
            <a:endParaRPr lang="zh-CN" altLang="en-US" sz="2000" b="1" dirty="0">
              <a:latin typeface="宋体" panose="02010600030101010101" pitchFamily="2" charset="-122"/>
            </a:endParaRPr>
          </a:p>
          <a:p>
            <a:pPr marL="557213" lvl="1" indent="-214313" eaLnBrk="1" hangingPunct="1">
              <a:spcBef>
                <a:spcPts val="600"/>
              </a:spcBef>
              <a:buFont typeface="Arial" panose="020B0604020202020204" pitchFamily="34" charset="0"/>
              <a:buChar char="–"/>
            </a:pPr>
            <a:r>
              <a:rPr lang="zh-CN" altLang="en-US" sz="2000" b="1" dirty="0">
                <a:latin typeface="宋体" panose="02010600030101010101" pitchFamily="2" charset="-122"/>
              </a:rPr>
              <a:t>是启发式搜索中最重要的因素</a:t>
            </a:r>
            <a:endParaRPr lang="en-US" altLang="zh-CN" sz="2000" b="1" dirty="0">
              <a:latin typeface="宋体" panose="02010600030101010101" pitchFamily="2" charset="-122"/>
            </a:endParaRPr>
          </a:p>
          <a:p>
            <a:pPr marL="557213" lvl="1" indent="-214313" eaLnBrk="1" hangingPunct="1">
              <a:spcBef>
                <a:spcPts val="600"/>
              </a:spcBef>
              <a:buFont typeface="Arial" panose="020B0604020202020204" pitchFamily="34" charset="0"/>
              <a:buChar char="–"/>
            </a:pPr>
            <a:r>
              <a:rPr lang="zh-CN" altLang="en-US" sz="2000" b="1" dirty="0">
                <a:latin typeface="宋体" panose="02010600030101010101" pitchFamily="2" charset="-122"/>
              </a:rPr>
              <a:t>搜索过程中按照估价函数的大小对</a:t>
            </a:r>
            <a:r>
              <a:rPr lang="en-US" altLang="zh-CN" sz="2000" b="1" dirty="0">
                <a:latin typeface="宋体" panose="02010600030101010101" pitchFamily="2" charset="-122"/>
              </a:rPr>
              <a:t>OPEN</a:t>
            </a:r>
            <a:r>
              <a:rPr lang="zh-CN" altLang="en-US" sz="2000" b="1" dirty="0">
                <a:latin typeface="宋体" panose="02010600030101010101" pitchFamily="2" charset="-122"/>
              </a:rPr>
              <a:t>表排序</a:t>
            </a:r>
            <a:endParaRPr lang="en-US" altLang="zh-CN" sz="2000" b="1" dirty="0">
              <a:latin typeface="宋体" panose="02010600030101010101" pitchFamily="2" charset="-122"/>
            </a:endParaRPr>
          </a:p>
          <a:p>
            <a:pPr marL="557213" lvl="1" indent="-214313" eaLnBrk="1" hangingPunct="1">
              <a:spcBef>
                <a:spcPts val="600"/>
              </a:spcBef>
              <a:buFont typeface="Arial" panose="020B0604020202020204" pitchFamily="34" charset="0"/>
              <a:buChar char="–"/>
            </a:pPr>
            <a:r>
              <a:rPr lang="zh-CN" altLang="en-US" sz="2000" b="1" dirty="0">
                <a:latin typeface="宋体" panose="02010600030101010101" pitchFamily="2" charset="-122"/>
              </a:rPr>
              <a:t>每次选择估价函数值最小的节点作为下一步考察的节点</a:t>
            </a:r>
          </a:p>
          <a:p>
            <a:pPr marL="557213" lvl="1" indent="-214313" eaLnBrk="1" hangingPunct="1">
              <a:spcBef>
                <a:spcPts val="600"/>
              </a:spcBef>
              <a:buFont typeface="Arial" panose="020B0604020202020204" pitchFamily="34" charset="0"/>
              <a:buChar char="–"/>
            </a:pPr>
            <a:r>
              <a:rPr lang="zh-CN" altLang="en-US" sz="2000" b="1" dirty="0">
                <a:latin typeface="宋体" panose="02010600030101010101" pitchFamily="2" charset="-122"/>
              </a:rPr>
              <a:t>启发式搜索和盲目搜索的不同就体现在对</a:t>
            </a:r>
            <a:r>
              <a:rPr lang="en-US" altLang="zh-CN" sz="2000" b="1" dirty="0">
                <a:latin typeface="宋体" panose="02010600030101010101" pitchFamily="2" charset="-122"/>
              </a:rPr>
              <a:t>OPEN</a:t>
            </a:r>
            <a:r>
              <a:rPr lang="zh-CN" altLang="en-US" sz="2000" b="1" dirty="0">
                <a:latin typeface="宋体" panose="02010600030101010101" pitchFamily="2" charset="-122"/>
              </a:rPr>
              <a:t>表按估价函数的大小排序</a:t>
            </a:r>
          </a:p>
          <a:p>
            <a:pPr marL="557213" lvl="1" indent="-214313" eaLnBrk="1" hangingPunct="1">
              <a:spcBef>
                <a:spcPts val="600"/>
              </a:spcBef>
              <a:buFont typeface="Arial" panose="020B0604020202020204" pitchFamily="34" charset="0"/>
              <a:buChar char="–"/>
            </a:pPr>
            <a:r>
              <a:rPr lang="zh-CN" altLang="en-US" sz="2000" b="1" dirty="0">
                <a:latin typeface="宋体" panose="02010600030101010101" pitchFamily="2" charset="-122"/>
              </a:rPr>
              <a:t>不同的估价函数所体现出来的搜索效率不同，甚至天差地远</a:t>
            </a:r>
          </a:p>
          <a:p>
            <a:pPr marL="557213" lvl="1" indent="-214313" eaLnBrk="1" hangingPunct="1">
              <a:spcBef>
                <a:spcPts val="600"/>
              </a:spcBef>
              <a:buFont typeface="Arial" panose="020B0604020202020204" pitchFamily="34" charset="0"/>
              <a:buChar char="–"/>
            </a:pPr>
            <a:r>
              <a:rPr lang="zh-CN" altLang="en-US" sz="2000" b="1" dirty="0">
                <a:latin typeface="宋体" panose="02010600030101010101" pitchFamily="2" charset="-122"/>
              </a:rPr>
              <a:t>不同的估价函数也决定了不同的启发式搜索算法</a:t>
            </a:r>
          </a:p>
        </p:txBody>
      </p:sp>
    </p:spTree>
    <p:extLst>
      <p:ext uri="{BB962C8B-B14F-4D97-AF65-F5344CB8AC3E}">
        <p14:creationId xmlns:p14="http://schemas.microsoft.com/office/powerpoint/2010/main" val="1069985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Effect transition="in" filter="fade">
                                      <p:cBhvr>
                                        <p:cTn id="7" dur="1000"/>
                                        <p:tgtEl>
                                          <p:spTgt spid="2">
                                            <p:txEl>
                                              <p:pRg st="1" end="1"/>
                                            </p:txEl>
                                          </p:spTgt>
                                        </p:tgtEl>
                                      </p:cBhvr>
                                    </p:animEffect>
                                    <p:anim calcmode="lin" valueType="num">
                                      <p:cBhvr>
                                        <p:cTn id="8" dur="1000" fill="hold"/>
                                        <p:tgtEl>
                                          <p:spTgt spid="2">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2" end="2"/>
                                            </p:txEl>
                                          </p:spTgt>
                                        </p:tgtEl>
                                        <p:attrNameLst>
                                          <p:attrName>style.visibility</p:attrName>
                                        </p:attrNameLst>
                                      </p:cBhvr>
                                      <p:to>
                                        <p:strVal val="visible"/>
                                      </p:to>
                                    </p:set>
                                    <p:animEffect transition="in" filter="fade">
                                      <p:cBhvr>
                                        <p:cTn id="14" dur="1000"/>
                                        <p:tgtEl>
                                          <p:spTgt spid="2">
                                            <p:txEl>
                                              <p:pRg st="2" end="2"/>
                                            </p:txEl>
                                          </p:spTgt>
                                        </p:tgtEl>
                                      </p:cBhvr>
                                    </p:animEffect>
                                    <p:anim calcmode="lin" valueType="num">
                                      <p:cBhvr>
                                        <p:cTn id="15"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2">
                                            <p:txEl>
                                              <p:pRg st="3" end="3"/>
                                            </p:txEl>
                                          </p:spTgt>
                                        </p:tgtEl>
                                        <p:attrNameLst>
                                          <p:attrName>style.visibility</p:attrName>
                                        </p:attrNameLst>
                                      </p:cBhvr>
                                      <p:to>
                                        <p:strVal val="visible"/>
                                      </p:to>
                                    </p:set>
                                    <p:animEffect transition="in" filter="fade">
                                      <p:cBhvr>
                                        <p:cTn id="21" dur="1000"/>
                                        <p:tgtEl>
                                          <p:spTgt spid="2">
                                            <p:txEl>
                                              <p:pRg st="3" end="3"/>
                                            </p:txEl>
                                          </p:spTgt>
                                        </p:tgtEl>
                                      </p:cBhvr>
                                    </p:animEffect>
                                    <p:anim calcmode="lin" valueType="num">
                                      <p:cBhvr>
                                        <p:cTn id="22"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23"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2">
                                            <p:txEl>
                                              <p:pRg st="4" end="4"/>
                                            </p:txEl>
                                          </p:spTgt>
                                        </p:tgtEl>
                                        <p:attrNameLst>
                                          <p:attrName>style.visibility</p:attrName>
                                        </p:attrNameLst>
                                      </p:cBhvr>
                                      <p:to>
                                        <p:strVal val="visible"/>
                                      </p:to>
                                    </p:set>
                                    <p:animEffect transition="in" filter="fade">
                                      <p:cBhvr>
                                        <p:cTn id="28" dur="1000"/>
                                        <p:tgtEl>
                                          <p:spTgt spid="2">
                                            <p:txEl>
                                              <p:pRg st="4" end="4"/>
                                            </p:txEl>
                                          </p:spTgt>
                                        </p:tgtEl>
                                      </p:cBhvr>
                                    </p:animEffect>
                                    <p:anim calcmode="lin" valueType="num">
                                      <p:cBhvr>
                                        <p:cTn id="29" dur="1000" fill="hold"/>
                                        <p:tgtEl>
                                          <p:spTgt spid="2">
                                            <p:txEl>
                                              <p:pRg st="4" end="4"/>
                                            </p:txEl>
                                          </p:spTgt>
                                        </p:tgtEl>
                                        <p:attrNameLst>
                                          <p:attrName>ppt_x</p:attrName>
                                        </p:attrNameLst>
                                      </p:cBhvr>
                                      <p:tavLst>
                                        <p:tav tm="0">
                                          <p:val>
                                            <p:strVal val="#ppt_x"/>
                                          </p:val>
                                        </p:tav>
                                        <p:tav tm="100000">
                                          <p:val>
                                            <p:strVal val="#ppt_x"/>
                                          </p:val>
                                        </p:tav>
                                      </p:tavLst>
                                    </p:anim>
                                    <p:anim calcmode="lin" valueType="num">
                                      <p:cBhvr>
                                        <p:cTn id="30" dur="1000" fill="hold"/>
                                        <p:tgtEl>
                                          <p:spTgt spid="2">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2">
                                            <p:txEl>
                                              <p:pRg st="5" end="5"/>
                                            </p:txEl>
                                          </p:spTgt>
                                        </p:tgtEl>
                                        <p:attrNameLst>
                                          <p:attrName>style.visibility</p:attrName>
                                        </p:attrNameLst>
                                      </p:cBhvr>
                                      <p:to>
                                        <p:strVal val="visible"/>
                                      </p:to>
                                    </p:set>
                                    <p:animEffect transition="in" filter="fade">
                                      <p:cBhvr>
                                        <p:cTn id="35" dur="1000"/>
                                        <p:tgtEl>
                                          <p:spTgt spid="2">
                                            <p:txEl>
                                              <p:pRg st="5" end="5"/>
                                            </p:txEl>
                                          </p:spTgt>
                                        </p:tgtEl>
                                      </p:cBhvr>
                                    </p:animEffect>
                                    <p:anim calcmode="lin" valueType="num">
                                      <p:cBhvr>
                                        <p:cTn id="36" dur="1000" fill="hold"/>
                                        <p:tgtEl>
                                          <p:spTgt spid="2">
                                            <p:txEl>
                                              <p:pRg st="5" end="5"/>
                                            </p:txEl>
                                          </p:spTgt>
                                        </p:tgtEl>
                                        <p:attrNameLst>
                                          <p:attrName>ppt_x</p:attrName>
                                        </p:attrNameLst>
                                      </p:cBhvr>
                                      <p:tavLst>
                                        <p:tav tm="0">
                                          <p:val>
                                            <p:strVal val="#ppt_x"/>
                                          </p:val>
                                        </p:tav>
                                        <p:tav tm="100000">
                                          <p:val>
                                            <p:strVal val="#ppt_x"/>
                                          </p:val>
                                        </p:tav>
                                      </p:tavLst>
                                    </p:anim>
                                    <p:anim calcmode="lin" valueType="num">
                                      <p:cBhvr>
                                        <p:cTn id="37" dur="1000" fill="hold"/>
                                        <p:tgtEl>
                                          <p:spTgt spid="2">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2">
                                            <p:txEl>
                                              <p:pRg st="6" end="6"/>
                                            </p:txEl>
                                          </p:spTgt>
                                        </p:tgtEl>
                                        <p:attrNameLst>
                                          <p:attrName>style.visibility</p:attrName>
                                        </p:attrNameLst>
                                      </p:cBhvr>
                                      <p:to>
                                        <p:strVal val="visible"/>
                                      </p:to>
                                    </p:set>
                                    <p:animEffect transition="in" filter="fade">
                                      <p:cBhvr>
                                        <p:cTn id="42" dur="1000"/>
                                        <p:tgtEl>
                                          <p:spTgt spid="2">
                                            <p:txEl>
                                              <p:pRg st="6" end="6"/>
                                            </p:txEl>
                                          </p:spTgt>
                                        </p:tgtEl>
                                      </p:cBhvr>
                                    </p:animEffect>
                                    <p:anim calcmode="lin" valueType="num">
                                      <p:cBhvr>
                                        <p:cTn id="43" dur="1000" fill="hold"/>
                                        <p:tgtEl>
                                          <p:spTgt spid="2">
                                            <p:txEl>
                                              <p:pRg st="6" end="6"/>
                                            </p:txEl>
                                          </p:spTgt>
                                        </p:tgtEl>
                                        <p:attrNameLst>
                                          <p:attrName>ppt_x</p:attrName>
                                        </p:attrNameLst>
                                      </p:cBhvr>
                                      <p:tavLst>
                                        <p:tav tm="0">
                                          <p:val>
                                            <p:strVal val="#ppt_x"/>
                                          </p:val>
                                        </p:tav>
                                        <p:tav tm="100000">
                                          <p:val>
                                            <p:strVal val="#ppt_x"/>
                                          </p:val>
                                        </p:tav>
                                      </p:tavLst>
                                    </p:anim>
                                    <p:anim calcmode="lin" valueType="num">
                                      <p:cBhvr>
                                        <p:cTn id="44" dur="1000" fill="hold"/>
                                        <p:tgtEl>
                                          <p:spTgt spid="2">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8" name="Text Box 3"/>
          <p:cNvSpPr txBox="1">
            <a:spLocks noChangeArrowheads="1"/>
          </p:cNvSpPr>
          <p:nvPr/>
        </p:nvSpPr>
        <p:spPr bwMode="auto">
          <a:xfrm>
            <a:off x="-44588" y="219559"/>
            <a:ext cx="4680520"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黑体" panose="02010609060101010101" pitchFamily="49" charset="-122"/>
                <a:ea typeface="黑体" panose="02010609060101010101" pitchFamily="49" charset="-122"/>
              </a:defRPr>
            </a:lvl1pPr>
            <a:lvl2pPr marL="742950" indent="-285750" eaLnBrk="0" hangingPunct="0">
              <a:defRPr kumimoji="1" sz="2400">
                <a:solidFill>
                  <a:schemeClr val="tx1"/>
                </a:solidFill>
                <a:latin typeface="黑体" panose="02010609060101010101" pitchFamily="49" charset="-122"/>
                <a:ea typeface="黑体" panose="02010609060101010101" pitchFamily="49" charset="-122"/>
              </a:defRPr>
            </a:lvl2pPr>
            <a:lvl3pPr marL="1143000" indent="-228600" eaLnBrk="0" hangingPunct="0">
              <a:defRPr kumimoji="1" sz="2400">
                <a:solidFill>
                  <a:schemeClr val="tx1"/>
                </a:solidFill>
                <a:latin typeface="黑体" panose="02010609060101010101" pitchFamily="49" charset="-122"/>
                <a:ea typeface="黑体" panose="02010609060101010101" pitchFamily="49" charset="-122"/>
              </a:defRPr>
            </a:lvl3pPr>
            <a:lvl4pPr marL="1600200" indent="-228600" eaLnBrk="0" hangingPunct="0">
              <a:defRPr kumimoji="1" sz="2400">
                <a:solidFill>
                  <a:schemeClr val="tx1"/>
                </a:solidFill>
                <a:latin typeface="黑体" panose="02010609060101010101" pitchFamily="49" charset="-122"/>
                <a:ea typeface="黑体" panose="02010609060101010101" pitchFamily="49" charset="-122"/>
              </a:defRPr>
            </a:lvl4pPr>
            <a:lvl5pPr marL="2057400" indent="-228600" eaLnBrk="0" hangingPunct="0">
              <a:defRPr kumimoji="1" sz="2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50000"/>
              </a:spcBef>
              <a:spcAft>
                <a:spcPct val="0"/>
              </a:spcAft>
              <a:defRPr kumimoji="1" sz="2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50000"/>
              </a:spcBef>
              <a:spcAft>
                <a:spcPct val="0"/>
              </a:spcAft>
              <a:defRPr kumimoji="1" sz="2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50000"/>
              </a:spcBef>
              <a:spcAft>
                <a:spcPct val="0"/>
              </a:spcAft>
              <a:defRPr kumimoji="1" sz="2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50000"/>
              </a:spcBef>
              <a:spcAft>
                <a:spcPct val="0"/>
              </a:spcAft>
              <a:defRPr kumimoji="1" sz="2400">
                <a:solidFill>
                  <a:schemeClr val="tx1"/>
                </a:solidFill>
                <a:latin typeface="黑体" panose="02010609060101010101" pitchFamily="49" charset="-122"/>
                <a:ea typeface="黑体" panose="02010609060101010101" pitchFamily="49" charset="-122"/>
              </a:defRPr>
            </a:lvl9pPr>
          </a:lstStyle>
          <a:p>
            <a:pPr eaLnBrk="1" hangingPunct="1">
              <a:spcBef>
                <a:spcPts val="0"/>
              </a:spcBef>
            </a:pP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(1) </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把起始节点</a:t>
            </a:r>
            <a:r>
              <a:rPr lang="en-US" altLang="zh-CN" sz="1600" b="1" dirty="0">
                <a:solidFill>
                  <a:srgbClr val="CC0000"/>
                </a:solidFill>
                <a:latin typeface="Times New Roman" panose="02020603050405020304" pitchFamily="18" charset="0"/>
                <a:ea typeface="宋体" panose="02010600030101010101" pitchFamily="2" charset="-122"/>
                <a:cs typeface="Times New Roman" panose="02020603050405020304" pitchFamily="18" charset="0"/>
              </a:rPr>
              <a:t>S</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放到</a:t>
            </a:r>
            <a:r>
              <a:rPr lang="en-US" altLang="zh-CN" sz="1600" b="1" dirty="0">
                <a:solidFill>
                  <a:srgbClr val="CC0000"/>
                </a:solidFill>
                <a:latin typeface="Times New Roman" panose="02020603050405020304" pitchFamily="18" charset="0"/>
                <a:ea typeface="宋体" panose="02010600030101010101" pitchFamily="2" charset="-122"/>
                <a:cs typeface="Times New Roman" panose="02020603050405020304" pitchFamily="18" charset="0"/>
              </a:rPr>
              <a:t>OPEN</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表中，计算</a:t>
            </a:r>
            <a:r>
              <a:rPr lang="en-US" altLang="zh-CN" sz="1600" b="1" dirty="0">
                <a:solidFill>
                  <a:srgbClr val="CC0000"/>
                </a:solidFill>
                <a:latin typeface="Times New Roman" panose="02020603050405020304" pitchFamily="18" charset="0"/>
                <a:ea typeface="宋体" panose="02010600030101010101" pitchFamily="2" charset="-122"/>
                <a:cs typeface="Times New Roman" panose="02020603050405020304" pitchFamily="18" charset="0"/>
              </a:rPr>
              <a:t>f(S</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并把其值与节点</a:t>
            </a:r>
            <a:r>
              <a:rPr lang="en-US" altLang="zh-CN" sz="1600" b="1" dirty="0">
                <a:solidFill>
                  <a:srgbClr val="CC0000"/>
                </a:solidFill>
                <a:latin typeface="Times New Roman" panose="02020603050405020304" pitchFamily="18" charset="0"/>
                <a:ea typeface="宋体" panose="02010600030101010101" pitchFamily="2" charset="-122"/>
                <a:cs typeface="Times New Roman" panose="02020603050405020304" pitchFamily="18" charset="0"/>
              </a:rPr>
              <a:t>S</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联系起来。</a:t>
            </a:r>
          </a:p>
          <a:p>
            <a:pPr eaLnBrk="1" hangingPunct="1">
              <a:spcBef>
                <a:spcPts val="0"/>
              </a:spcBef>
            </a:pP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(2) </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如果</a:t>
            </a:r>
            <a:r>
              <a:rPr lang="en-US" altLang="zh-CN" sz="1600" b="1" dirty="0">
                <a:solidFill>
                  <a:srgbClr val="CC0000"/>
                </a:solidFill>
                <a:latin typeface="Times New Roman" panose="02020603050405020304" pitchFamily="18" charset="0"/>
                <a:ea typeface="宋体" panose="02010600030101010101" pitchFamily="2" charset="-122"/>
                <a:cs typeface="Times New Roman" panose="02020603050405020304" pitchFamily="18" charset="0"/>
              </a:rPr>
              <a:t>OPEN</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是个空表，则失败退出，无解。</a:t>
            </a:r>
          </a:p>
          <a:p>
            <a:pPr eaLnBrk="1" hangingPunct="1">
              <a:spcBef>
                <a:spcPts val="0"/>
              </a:spcBef>
            </a:pP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(3) </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从</a:t>
            </a:r>
            <a:r>
              <a:rPr lang="en-US" altLang="zh-CN" sz="1600" b="1" dirty="0">
                <a:solidFill>
                  <a:srgbClr val="CC0000"/>
                </a:solidFill>
                <a:latin typeface="Times New Roman" panose="02020603050405020304" pitchFamily="18" charset="0"/>
                <a:ea typeface="宋体" panose="02010600030101010101" pitchFamily="2" charset="-122"/>
                <a:cs typeface="Times New Roman" panose="02020603050405020304" pitchFamily="18" charset="0"/>
              </a:rPr>
              <a:t>OPEN</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表中选择一个</a:t>
            </a:r>
            <a:r>
              <a:rPr lang="en-US" altLang="zh-CN" sz="1600" b="1" dirty="0" smtClean="0">
                <a:solidFill>
                  <a:srgbClr val="CC0000"/>
                </a:solidFill>
                <a:latin typeface="Times New Roman" panose="02020603050405020304" pitchFamily="18" charset="0"/>
                <a:ea typeface="宋体" panose="02010600030101010101" pitchFamily="2" charset="-122"/>
                <a:cs typeface="Times New Roman" panose="02020603050405020304" pitchFamily="18" charset="0"/>
              </a:rPr>
              <a:t>f</a:t>
            </a:r>
            <a:r>
              <a:rPr lang="zh-CN" altLang="en-US" sz="1600" dirty="0" smtClean="0">
                <a:latin typeface="Times New Roman" panose="02020603050405020304" pitchFamily="18" charset="0"/>
                <a:ea typeface="宋体" panose="02010600030101010101" pitchFamily="2" charset="-122"/>
                <a:cs typeface="Times New Roman" panose="02020603050405020304" pitchFamily="18" charset="0"/>
              </a:rPr>
              <a:t>值</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最小的节点</a:t>
            </a:r>
            <a:r>
              <a:rPr lang="en-US" altLang="zh-CN" sz="1600" b="1" dirty="0" err="1">
                <a:solidFill>
                  <a:srgbClr val="CC0000"/>
                </a:solidFill>
                <a:latin typeface="Times New Roman" panose="02020603050405020304" pitchFamily="18" charset="0"/>
                <a:ea typeface="宋体" panose="02010600030101010101" pitchFamily="2" charset="-122"/>
                <a:cs typeface="Times New Roman" panose="02020603050405020304" pitchFamily="18" charset="0"/>
              </a:rPr>
              <a:t>i</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。结果有几个节点合格，其中一个为目标节点时，则选择目标节点，否则就选择其中任一个节点作为节点</a:t>
            </a:r>
            <a:r>
              <a:rPr lang="en-US" altLang="zh-CN" sz="1600" b="1" dirty="0" err="1">
                <a:solidFill>
                  <a:srgbClr val="CC0000"/>
                </a:solidFill>
                <a:latin typeface="Times New Roman" panose="02020603050405020304" pitchFamily="18" charset="0"/>
                <a:ea typeface="宋体" panose="02010600030101010101" pitchFamily="2" charset="-122"/>
                <a:cs typeface="Times New Roman" panose="02020603050405020304" pitchFamily="18" charset="0"/>
              </a:rPr>
              <a:t>i</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a:t>
            </a:r>
          </a:p>
          <a:p>
            <a:pPr eaLnBrk="1" hangingPunct="1">
              <a:spcBef>
                <a:spcPts val="0"/>
              </a:spcBef>
            </a:pP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(4) </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把节点</a:t>
            </a:r>
            <a:r>
              <a:rPr lang="en-US" altLang="zh-CN" sz="1600" b="1" dirty="0" err="1">
                <a:solidFill>
                  <a:srgbClr val="CC0000"/>
                </a:solidFill>
                <a:latin typeface="Times New Roman" panose="02020603050405020304" pitchFamily="18" charset="0"/>
                <a:ea typeface="宋体" panose="02010600030101010101" pitchFamily="2" charset="-122"/>
                <a:cs typeface="Times New Roman" panose="02020603050405020304" pitchFamily="18" charset="0"/>
              </a:rPr>
              <a:t>i</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从</a:t>
            </a:r>
            <a:r>
              <a:rPr lang="en-US" altLang="zh-CN" sz="1600" b="1" dirty="0">
                <a:solidFill>
                  <a:srgbClr val="CC0000"/>
                </a:solidFill>
                <a:latin typeface="Times New Roman" panose="02020603050405020304" pitchFamily="18" charset="0"/>
                <a:ea typeface="宋体" panose="02010600030101010101" pitchFamily="2" charset="-122"/>
                <a:cs typeface="Times New Roman" panose="02020603050405020304" pitchFamily="18" charset="0"/>
              </a:rPr>
              <a:t>OPEN</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表中移出，并把它放入</a:t>
            </a:r>
            <a:r>
              <a:rPr lang="en-US" altLang="zh-CN" sz="1600" b="1" dirty="0">
                <a:solidFill>
                  <a:srgbClr val="CC0000"/>
                </a:solidFill>
                <a:latin typeface="Times New Roman" panose="02020603050405020304" pitchFamily="18" charset="0"/>
                <a:ea typeface="宋体" panose="02010600030101010101" pitchFamily="2" charset="-122"/>
                <a:cs typeface="Times New Roman" panose="02020603050405020304" pitchFamily="18" charset="0"/>
              </a:rPr>
              <a:t>CLOSED</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的扩展节点表中。</a:t>
            </a:r>
          </a:p>
          <a:p>
            <a:pPr eaLnBrk="1" hangingPunct="1">
              <a:spcBef>
                <a:spcPts val="0"/>
              </a:spcBef>
            </a:pP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(5) </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如果</a:t>
            </a:r>
            <a:r>
              <a:rPr lang="en-US" altLang="zh-CN" sz="1600" b="1" dirty="0" err="1">
                <a:solidFill>
                  <a:srgbClr val="CC0000"/>
                </a:solidFill>
                <a:latin typeface="Times New Roman" panose="02020603050405020304" pitchFamily="18" charset="0"/>
                <a:ea typeface="宋体" panose="02010600030101010101" pitchFamily="2" charset="-122"/>
                <a:cs typeface="Times New Roman" panose="02020603050405020304" pitchFamily="18" charset="0"/>
              </a:rPr>
              <a:t>i</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是个目标节点，则成功退出，求得一个解</a:t>
            </a:r>
            <a:r>
              <a:rPr lang="zh-CN" altLang="en-US" sz="1600" dirty="0" smtClean="0">
                <a:latin typeface="Times New Roman" panose="02020603050405020304" pitchFamily="18" charset="0"/>
                <a:ea typeface="宋体" panose="02010600030101010101" pitchFamily="2" charset="-122"/>
                <a:cs typeface="Times New Roman" panose="02020603050405020304" pitchFamily="18" charset="0"/>
              </a:rPr>
              <a:t>。</a:t>
            </a:r>
            <a:endParaRPr lang="en-US" altLang="zh-CN" sz="1600" dirty="0" smtClean="0">
              <a:latin typeface="Times New Roman" panose="02020603050405020304" pitchFamily="18" charset="0"/>
              <a:ea typeface="宋体" panose="02010600030101010101" pitchFamily="2" charset="-122"/>
              <a:cs typeface="Times New Roman" panose="02020603050405020304" pitchFamily="18" charset="0"/>
            </a:endParaRPr>
          </a:p>
        </p:txBody>
      </p:sp>
      <p:graphicFrame>
        <p:nvGraphicFramePr>
          <p:cNvPr id="8" name="Object 2"/>
          <p:cNvGraphicFramePr>
            <a:graphicFrameLocks noChangeAspect="1"/>
          </p:cNvGraphicFramePr>
          <p:nvPr>
            <p:extLst/>
          </p:nvPr>
        </p:nvGraphicFramePr>
        <p:xfrm>
          <a:off x="4545051" y="0"/>
          <a:ext cx="2293163" cy="2759654"/>
        </p:xfrm>
        <a:graphic>
          <a:graphicData uri="http://schemas.openxmlformats.org/presentationml/2006/ole">
            <mc:AlternateContent xmlns:mc="http://schemas.openxmlformats.org/markup-compatibility/2006">
              <mc:Choice xmlns:v="urn:schemas-microsoft-com:vml" Requires="v">
                <p:oleObj spid="_x0000_s21538" name="位图图像" r:id="rId4" imgW="2333333" imgH="3238952" progId="Paint.Picture">
                  <p:embed/>
                </p:oleObj>
              </mc:Choice>
              <mc:Fallback>
                <p:oleObj name="位图图像" r:id="rId4" imgW="2333333" imgH="3238952" progId="Paint.Picture">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45051" y="0"/>
                        <a:ext cx="2293163" cy="2759654"/>
                      </a:xfrm>
                      <a:prstGeom prst="rect">
                        <a:avLst/>
                      </a:prstGeom>
                      <a:noFill/>
                      <a:ln>
                        <a:noFill/>
                      </a:ln>
                    </p:spPr>
                  </p:pic>
                </p:oleObj>
              </mc:Fallback>
            </mc:AlternateContent>
          </a:graphicData>
        </a:graphic>
      </p:graphicFrame>
      <p:sp>
        <p:nvSpPr>
          <p:cNvPr id="2" name="矩形 1"/>
          <p:cNvSpPr/>
          <p:nvPr/>
        </p:nvSpPr>
        <p:spPr>
          <a:xfrm>
            <a:off x="-99392" y="2681501"/>
            <a:ext cx="6921316" cy="2554545"/>
          </a:xfrm>
          <a:prstGeom prst="rect">
            <a:avLst/>
          </a:prstGeom>
        </p:spPr>
        <p:txBody>
          <a:bodyPr wrap="square">
            <a:spAutoFit/>
          </a:bodyPr>
          <a:lstStyle/>
          <a:p>
            <a:pPr eaLnBrk="1" hangingPunct="1">
              <a:spcBef>
                <a:spcPts val="0"/>
              </a:spcBef>
            </a:pPr>
            <a:r>
              <a:rPr lang="en-US" altLang="zh-CN" sz="1600" dirty="0">
                <a:latin typeface="Times New Roman" panose="02020603050405020304" pitchFamily="18" charset="0"/>
                <a:cs typeface="Times New Roman" panose="02020603050405020304" pitchFamily="18" charset="0"/>
              </a:rPr>
              <a:t>(6) </a:t>
            </a:r>
            <a:r>
              <a:rPr lang="zh-CN" altLang="en-US" sz="1600" dirty="0">
                <a:latin typeface="Times New Roman" panose="02020603050405020304" pitchFamily="18" charset="0"/>
                <a:cs typeface="Times New Roman" panose="02020603050405020304" pitchFamily="18" charset="0"/>
              </a:rPr>
              <a:t>扩展节点</a:t>
            </a:r>
            <a:r>
              <a:rPr lang="en-US" altLang="zh-CN" sz="1600" dirty="0" err="1">
                <a:solidFill>
                  <a:srgbClr val="0000CC"/>
                </a:solidFill>
                <a:latin typeface="Times New Roman" panose="02020603050405020304" pitchFamily="18" charset="0"/>
                <a:cs typeface="Times New Roman" panose="02020603050405020304" pitchFamily="18" charset="0"/>
              </a:rPr>
              <a:t>i</a:t>
            </a:r>
            <a:r>
              <a:rPr lang="zh-CN" altLang="en-US" sz="1600" dirty="0">
                <a:latin typeface="Times New Roman" panose="02020603050405020304" pitchFamily="18" charset="0"/>
                <a:cs typeface="Times New Roman" panose="02020603050405020304" pitchFamily="18" charset="0"/>
              </a:rPr>
              <a:t>，生成其全部后继节点。对于</a:t>
            </a:r>
            <a:r>
              <a:rPr lang="en-US" altLang="zh-CN" sz="1600" dirty="0" err="1">
                <a:solidFill>
                  <a:srgbClr val="0000CC"/>
                </a:solidFill>
                <a:latin typeface="Times New Roman" panose="02020603050405020304" pitchFamily="18" charset="0"/>
                <a:cs typeface="Times New Roman" panose="02020603050405020304" pitchFamily="18" charset="0"/>
              </a:rPr>
              <a:t>i</a:t>
            </a:r>
            <a:r>
              <a:rPr lang="zh-CN" altLang="en-US" sz="1600" dirty="0">
                <a:latin typeface="Times New Roman" panose="02020603050405020304" pitchFamily="18" charset="0"/>
                <a:cs typeface="Times New Roman" panose="02020603050405020304" pitchFamily="18" charset="0"/>
              </a:rPr>
              <a:t>的每一个后继节点</a:t>
            </a:r>
            <a:r>
              <a:rPr lang="en-US" altLang="zh-CN" sz="1600" dirty="0">
                <a:solidFill>
                  <a:srgbClr val="0000CC"/>
                </a:solidFill>
                <a:latin typeface="Times New Roman" panose="02020603050405020304" pitchFamily="18" charset="0"/>
                <a:cs typeface="Times New Roman" panose="02020603050405020304" pitchFamily="18" charset="0"/>
              </a:rPr>
              <a:t>j</a:t>
            </a:r>
            <a:r>
              <a:rPr lang="zh-CN" altLang="en-US" sz="1600" dirty="0">
                <a:latin typeface="Times New Roman" panose="02020603050405020304" pitchFamily="18" charset="0"/>
                <a:cs typeface="Times New Roman" panose="02020603050405020304" pitchFamily="18" charset="0"/>
              </a:rPr>
              <a:t>：</a:t>
            </a:r>
          </a:p>
          <a:p>
            <a:pPr eaLnBrk="1" hangingPunct="1">
              <a:spcBef>
                <a:spcPts val="0"/>
              </a:spcBef>
            </a:pPr>
            <a:r>
              <a:rPr lang="zh-CN" altLang="en-US" sz="1600" dirty="0">
                <a:latin typeface="Times New Roman" panose="02020603050405020304" pitchFamily="18" charset="0"/>
                <a:cs typeface="Times New Roman" panose="02020603050405020304" pitchFamily="18" charset="0"/>
              </a:rPr>
              <a:t>     </a:t>
            </a:r>
            <a:r>
              <a:rPr lang="en-US" altLang="zh-CN" sz="1600" dirty="0">
                <a:latin typeface="Times New Roman" panose="02020603050405020304" pitchFamily="18" charset="0"/>
                <a:cs typeface="Times New Roman" panose="02020603050405020304" pitchFamily="18" charset="0"/>
              </a:rPr>
              <a:t>(a)</a:t>
            </a:r>
            <a:r>
              <a:rPr lang="zh-CN" altLang="en-US" sz="1600" dirty="0">
                <a:latin typeface="Times New Roman" panose="02020603050405020304" pitchFamily="18" charset="0"/>
                <a:cs typeface="Times New Roman" panose="02020603050405020304" pitchFamily="18" charset="0"/>
              </a:rPr>
              <a:t>计算</a:t>
            </a:r>
            <a:r>
              <a:rPr lang="en-US" altLang="zh-CN" sz="1600" dirty="0">
                <a:solidFill>
                  <a:srgbClr val="0000CC"/>
                </a:solidFill>
                <a:latin typeface="Times New Roman" panose="02020603050405020304" pitchFamily="18" charset="0"/>
                <a:cs typeface="Times New Roman" panose="02020603050405020304" pitchFamily="18" charset="0"/>
              </a:rPr>
              <a:t>f(j)</a:t>
            </a:r>
            <a:r>
              <a:rPr lang="zh-CN" altLang="en-US" sz="1600" dirty="0">
                <a:latin typeface="Times New Roman" panose="02020603050405020304" pitchFamily="18" charset="0"/>
                <a:cs typeface="Times New Roman" panose="02020603050405020304" pitchFamily="18" charset="0"/>
              </a:rPr>
              <a:t>。 </a:t>
            </a:r>
          </a:p>
          <a:p>
            <a:pPr eaLnBrk="1" hangingPunct="1">
              <a:spcBef>
                <a:spcPts val="0"/>
              </a:spcBef>
            </a:pPr>
            <a:r>
              <a:rPr lang="zh-CN" altLang="en-US" sz="1600" dirty="0">
                <a:latin typeface="Times New Roman" panose="02020603050405020304" pitchFamily="18" charset="0"/>
                <a:cs typeface="Times New Roman" panose="02020603050405020304" pitchFamily="18" charset="0"/>
              </a:rPr>
              <a:t>     </a:t>
            </a:r>
            <a:r>
              <a:rPr lang="en-US" altLang="zh-CN" sz="1600" dirty="0">
                <a:latin typeface="Times New Roman" panose="02020603050405020304" pitchFamily="18" charset="0"/>
                <a:cs typeface="Times New Roman" panose="02020603050405020304" pitchFamily="18" charset="0"/>
              </a:rPr>
              <a:t>(b)</a:t>
            </a:r>
            <a:r>
              <a:rPr lang="zh-CN" altLang="en-US" sz="1600" dirty="0" smtClean="0">
                <a:latin typeface="Times New Roman" panose="02020603050405020304" pitchFamily="18" charset="0"/>
                <a:cs typeface="Times New Roman" panose="02020603050405020304" pitchFamily="18" charset="0"/>
              </a:rPr>
              <a:t>如</a:t>
            </a:r>
            <a:r>
              <a:rPr lang="en-US" altLang="zh-CN" sz="1600" dirty="0" smtClean="0">
                <a:solidFill>
                  <a:srgbClr val="0000CC"/>
                </a:solidFill>
                <a:latin typeface="Times New Roman" panose="02020603050405020304" pitchFamily="18" charset="0"/>
                <a:cs typeface="Times New Roman" panose="02020603050405020304" pitchFamily="18" charset="0"/>
              </a:rPr>
              <a:t>j</a:t>
            </a:r>
            <a:r>
              <a:rPr lang="zh-CN" altLang="en-US" sz="1600" dirty="0" smtClean="0">
                <a:latin typeface="Times New Roman" panose="02020603050405020304" pitchFamily="18" charset="0"/>
                <a:cs typeface="Times New Roman" panose="02020603050405020304" pitchFamily="18" charset="0"/>
              </a:rPr>
              <a:t>不在</a:t>
            </a:r>
            <a:r>
              <a:rPr lang="en-US" altLang="zh-CN" sz="1600" dirty="0">
                <a:solidFill>
                  <a:srgbClr val="0000CC"/>
                </a:solidFill>
                <a:latin typeface="Times New Roman" panose="02020603050405020304" pitchFamily="18" charset="0"/>
                <a:cs typeface="Times New Roman" panose="02020603050405020304" pitchFamily="18" charset="0"/>
              </a:rPr>
              <a:t>OPEN</a:t>
            </a:r>
            <a:r>
              <a:rPr lang="zh-CN" altLang="en-US" sz="1600" dirty="0">
                <a:latin typeface="Times New Roman" panose="02020603050405020304" pitchFamily="18" charset="0"/>
                <a:cs typeface="Times New Roman" panose="02020603050405020304" pitchFamily="18" charset="0"/>
              </a:rPr>
              <a:t>表，又不在</a:t>
            </a:r>
            <a:r>
              <a:rPr lang="en-US" altLang="zh-CN" sz="1600" dirty="0">
                <a:solidFill>
                  <a:srgbClr val="0000CC"/>
                </a:solidFill>
                <a:latin typeface="Times New Roman" panose="02020603050405020304" pitchFamily="18" charset="0"/>
                <a:cs typeface="Times New Roman" panose="02020603050405020304" pitchFamily="18" charset="0"/>
              </a:rPr>
              <a:t>CLOSED</a:t>
            </a:r>
            <a:r>
              <a:rPr lang="zh-CN" altLang="en-US" sz="1600" dirty="0">
                <a:latin typeface="Times New Roman" panose="02020603050405020304" pitchFamily="18" charset="0"/>
                <a:cs typeface="Times New Roman" panose="02020603050405020304" pitchFamily="18" charset="0"/>
              </a:rPr>
              <a:t>表，用估价函数</a:t>
            </a:r>
            <a:r>
              <a:rPr lang="en-US" altLang="zh-CN" sz="1600" dirty="0" smtClean="0">
                <a:solidFill>
                  <a:srgbClr val="0000CC"/>
                </a:solidFill>
                <a:latin typeface="Times New Roman" panose="02020603050405020304" pitchFamily="18" charset="0"/>
                <a:cs typeface="Times New Roman" panose="02020603050405020304" pitchFamily="18" charset="0"/>
              </a:rPr>
              <a:t>f</a:t>
            </a:r>
            <a:r>
              <a:rPr lang="zh-CN" altLang="en-US" sz="1600" dirty="0" smtClean="0">
                <a:latin typeface="Times New Roman" panose="02020603050405020304" pitchFamily="18" charset="0"/>
                <a:cs typeface="Times New Roman" panose="02020603050405020304" pitchFamily="18" charset="0"/>
              </a:rPr>
              <a:t>把</a:t>
            </a:r>
            <a:r>
              <a:rPr lang="zh-CN" altLang="en-US" sz="1600" dirty="0">
                <a:latin typeface="Times New Roman" panose="02020603050405020304" pitchFamily="18" charset="0"/>
                <a:cs typeface="Times New Roman" panose="02020603050405020304" pitchFamily="18" charset="0"/>
              </a:rPr>
              <a:t>它添入</a:t>
            </a:r>
            <a:r>
              <a:rPr lang="en-US" altLang="zh-CN" sz="1600" dirty="0">
                <a:solidFill>
                  <a:srgbClr val="0000CC"/>
                </a:solidFill>
                <a:latin typeface="Times New Roman" panose="02020603050405020304" pitchFamily="18" charset="0"/>
                <a:cs typeface="Times New Roman" panose="02020603050405020304" pitchFamily="18" charset="0"/>
              </a:rPr>
              <a:t>OPEN</a:t>
            </a:r>
            <a:r>
              <a:rPr lang="zh-CN" altLang="en-US" sz="1600" dirty="0">
                <a:latin typeface="Times New Roman" panose="02020603050405020304" pitchFamily="18" charset="0"/>
                <a:cs typeface="Times New Roman" panose="02020603050405020304" pitchFamily="18" charset="0"/>
              </a:rPr>
              <a:t>表。从</a:t>
            </a:r>
            <a:r>
              <a:rPr lang="en-US" altLang="zh-CN" sz="1600" dirty="0" smtClean="0">
                <a:solidFill>
                  <a:srgbClr val="0000CC"/>
                </a:solidFill>
                <a:latin typeface="Times New Roman" panose="02020603050405020304" pitchFamily="18" charset="0"/>
                <a:cs typeface="Times New Roman" panose="02020603050405020304" pitchFamily="18" charset="0"/>
              </a:rPr>
              <a:t>j</a:t>
            </a:r>
            <a:r>
              <a:rPr lang="zh-CN" altLang="en-US" sz="1600" dirty="0" smtClean="0">
                <a:latin typeface="Times New Roman" panose="02020603050405020304" pitchFamily="18" charset="0"/>
                <a:cs typeface="Times New Roman" panose="02020603050405020304" pitchFamily="18" charset="0"/>
              </a:rPr>
              <a:t>加</a:t>
            </a:r>
            <a:r>
              <a:rPr lang="zh-CN" altLang="en-US" sz="1600" dirty="0">
                <a:latin typeface="Times New Roman" panose="02020603050405020304" pitchFamily="18" charset="0"/>
                <a:cs typeface="Times New Roman" panose="02020603050405020304" pitchFamily="18" charset="0"/>
              </a:rPr>
              <a:t>一指向其父辈节点</a:t>
            </a:r>
            <a:r>
              <a:rPr lang="en-US" altLang="zh-CN" sz="1600" dirty="0" err="1" smtClean="0">
                <a:solidFill>
                  <a:srgbClr val="0000CC"/>
                </a:solidFill>
                <a:latin typeface="Times New Roman" panose="02020603050405020304" pitchFamily="18" charset="0"/>
                <a:cs typeface="Times New Roman" panose="02020603050405020304" pitchFamily="18" charset="0"/>
              </a:rPr>
              <a:t>i</a:t>
            </a:r>
            <a:r>
              <a:rPr lang="zh-CN" altLang="en-US" sz="1600" dirty="0" smtClean="0">
                <a:latin typeface="Times New Roman" panose="02020603050405020304" pitchFamily="18" charset="0"/>
                <a:cs typeface="Times New Roman" panose="02020603050405020304" pitchFamily="18" charset="0"/>
              </a:rPr>
              <a:t>的</a:t>
            </a:r>
            <a:r>
              <a:rPr lang="zh-CN" altLang="en-US" sz="1600" dirty="0">
                <a:latin typeface="Times New Roman" panose="02020603050405020304" pitchFamily="18" charset="0"/>
                <a:cs typeface="Times New Roman" panose="02020603050405020304" pitchFamily="18" charset="0"/>
              </a:rPr>
              <a:t>指针。 </a:t>
            </a:r>
          </a:p>
          <a:p>
            <a:pPr eaLnBrk="1" hangingPunct="1">
              <a:spcBef>
                <a:spcPts val="0"/>
              </a:spcBef>
            </a:pPr>
            <a:r>
              <a:rPr lang="zh-CN" altLang="en-US" sz="1600" dirty="0">
                <a:latin typeface="Times New Roman" panose="02020603050405020304" pitchFamily="18" charset="0"/>
                <a:cs typeface="Times New Roman" panose="02020603050405020304" pitchFamily="18" charset="0"/>
              </a:rPr>
              <a:t>     </a:t>
            </a:r>
            <a:r>
              <a:rPr lang="en-US" altLang="zh-CN" sz="1600" dirty="0">
                <a:latin typeface="Times New Roman" panose="02020603050405020304" pitchFamily="18" charset="0"/>
                <a:cs typeface="Times New Roman" panose="02020603050405020304" pitchFamily="18" charset="0"/>
              </a:rPr>
              <a:t>(c)</a:t>
            </a:r>
            <a:r>
              <a:rPr lang="zh-CN" altLang="en-US" sz="1600" dirty="0">
                <a:latin typeface="Times New Roman" panose="02020603050405020304" pitchFamily="18" charset="0"/>
                <a:cs typeface="Times New Roman" panose="02020603050405020304" pitchFamily="18" charset="0"/>
              </a:rPr>
              <a:t>如</a:t>
            </a:r>
            <a:r>
              <a:rPr lang="en-US" altLang="zh-CN" sz="1600" dirty="0" smtClean="0">
                <a:solidFill>
                  <a:srgbClr val="0000CC"/>
                </a:solidFill>
                <a:latin typeface="Times New Roman" panose="02020603050405020304" pitchFamily="18" charset="0"/>
                <a:cs typeface="Times New Roman" panose="02020603050405020304" pitchFamily="18" charset="0"/>
              </a:rPr>
              <a:t>j</a:t>
            </a:r>
            <a:r>
              <a:rPr lang="zh-CN" altLang="en-US" sz="1600" dirty="0" smtClean="0">
                <a:latin typeface="Times New Roman" panose="02020603050405020304" pitchFamily="18" charset="0"/>
                <a:cs typeface="Times New Roman" panose="02020603050405020304" pitchFamily="18" charset="0"/>
              </a:rPr>
              <a:t>已</a:t>
            </a:r>
            <a:r>
              <a:rPr lang="zh-CN" altLang="en-US" sz="1600" dirty="0">
                <a:latin typeface="Times New Roman" panose="02020603050405020304" pitchFamily="18" charset="0"/>
                <a:cs typeface="Times New Roman" panose="02020603050405020304" pitchFamily="18" charset="0"/>
              </a:rPr>
              <a:t>在</a:t>
            </a:r>
            <a:r>
              <a:rPr lang="en-US" altLang="zh-CN" sz="1600" dirty="0">
                <a:solidFill>
                  <a:srgbClr val="0000CC"/>
                </a:solidFill>
                <a:latin typeface="Times New Roman" panose="02020603050405020304" pitchFamily="18" charset="0"/>
                <a:cs typeface="Times New Roman" panose="02020603050405020304" pitchFamily="18" charset="0"/>
              </a:rPr>
              <a:t>OPEN</a:t>
            </a:r>
            <a:r>
              <a:rPr lang="zh-CN" altLang="en-US" sz="1600" dirty="0">
                <a:latin typeface="Times New Roman" panose="02020603050405020304" pitchFamily="18" charset="0"/>
                <a:cs typeface="Times New Roman" panose="02020603050405020304" pitchFamily="18" charset="0"/>
              </a:rPr>
              <a:t>表或</a:t>
            </a:r>
            <a:r>
              <a:rPr lang="en-US" altLang="zh-CN" sz="1600" dirty="0">
                <a:solidFill>
                  <a:srgbClr val="0000CC"/>
                </a:solidFill>
                <a:latin typeface="Times New Roman" panose="02020603050405020304" pitchFamily="18" charset="0"/>
                <a:cs typeface="Times New Roman" panose="02020603050405020304" pitchFamily="18" charset="0"/>
              </a:rPr>
              <a:t>CLOSED</a:t>
            </a:r>
            <a:r>
              <a:rPr lang="zh-CN" altLang="en-US" sz="1600" dirty="0">
                <a:latin typeface="Times New Roman" panose="02020603050405020304" pitchFamily="18" charset="0"/>
                <a:cs typeface="Times New Roman" panose="02020603050405020304" pitchFamily="18" charset="0"/>
              </a:rPr>
              <a:t>表，比较刚计算</a:t>
            </a:r>
            <a:r>
              <a:rPr lang="en-US" altLang="zh-CN" sz="1600" dirty="0">
                <a:solidFill>
                  <a:srgbClr val="0000CC"/>
                </a:solidFill>
                <a:latin typeface="Times New Roman" panose="02020603050405020304" pitchFamily="18" charset="0"/>
                <a:cs typeface="Times New Roman" panose="02020603050405020304" pitchFamily="18" charset="0"/>
              </a:rPr>
              <a:t>f(j)</a:t>
            </a:r>
            <a:r>
              <a:rPr lang="zh-CN" altLang="en-US" sz="1600" dirty="0">
                <a:latin typeface="Times New Roman" panose="02020603050405020304" pitchFamily="18" charset="0"/>
                <a:cs typeface="Times New Roman" panose="02020603050405020304" pitchFamily="18" charset="0"/>
              </a:rPr>
              <a:t>和前面计算过的该节点在表中的</a:t>
            </a:r>
            <a:r>
              <a:rPr lang="en-US" altLang="zh-CN" sz="1600" dirty="0" smtClean="0">
                <a:solidFill>
                  <a:srgbClr val="0000CC"/>
                </a:solidFill>
                <a:latin typeface="Times New Roman" panose="02020603050405020304" pitchFamily="18" charset="0"/>
                <a:cs typeface="Times New Roman" panose="02020603050405020304" pitchFamily="18" charset="0"/>
              </a:rPr>
              <a:t>f</a:t>
            </a:r>
            <a:r>
              <a:rPr lang="zh-CN" altLang="en-US" sz="1600" dirty="0" smtClean="0">
                <a:latin typeface="Times New Roman" panose="02020603050405020304" pitchFamily="18" charset="0"/>
                <a:cs typeface="Times New Roman" panose="02020603050405020304" pitchFamily="18" charset="0"/>
              </a:rPr>
              <a:t>值</a:t>
            </a:r>
            <a:r>
              <a:rPr lang="zh-CN" altLang="en-US" sz="1600" dirty="0">
                <a:latin typeface="Times New Roman" panose="02020603050405020304" pitchFamily="18" charset="0"/>
                <a:cs typeface="Times New Roman" panose="02020603050405020304" pitchFamily="18" charset="0"/>
              </a:rPr>
              <a:t>。如果新的</a:t>
            </a:r>
            <a:r>
              <a:rPr lang="en-US" altLang="zh-CN" sz="1600" dirty="0">
                <a:solidFill>
                  <a:srgbClr val="0000CC"/>
                </a:solidFill>
                <a:latin typeface="Times New Roman" panose="02020603050405020304" pitchFamily="18" charset="0"/>
                <a:cs typeface="Times New Roman" panose="02020603050405020304" pitchFamily="18" charset="0"/>
              </a:rPr>
              <a:t>f</a:t>
            </a:r>
            <a:r>
              <a:rPr lang="zh-CN" altLang="en-US" sz="1600" dirty="0">
                <a:latin typeface="Times New Roman" panose="02020603050405020304" pitchFamily="18" charset="0"/>
                <a:cs typeface="Times New Roman" panose="02020603050405020304" pitchFamily="18" charset="0"/>
              </a:rPr>
              <a:t>值较小，则</a:t>
            </a:r>
          </a:p>
          <a:p>
            <a:pPr eaLnBrk="1" hangingPunct="1">
              <a:spcBef>
                <a:spcPts val="0"/>
              </a:spcBef>
            </a:pPr>
            <a:r>
              <a:rPr lang="zh-CN" altLang="en-US" sz="1600" dirty="0">
                <a:latin typeface="Times New Roman" panose="02020603050405020304" pitchFamily="18" charset="0"/>
                <a:cs typeface="Times New Roman" panose="02020603050405020304" pitchFamily="18" charset="0"/>
              </a:rPr>
              <a:t>	  </a:t>
            </a:r>
            <a:r>
              <a:rPr lang="en-US" altLang="zh-CN" sz="1600" dirty="0">
                <a:latin typeface="Times New Roman" panose="02020603050405020304" pitchFamily="18" charset="0"/>
                <a:cs typeface="Times New Roman" panose="02020603050405020304" pitchFamily="18" charset="0"/>
              </a:rPr>
              <a:t>(</a:t>
            </a:r>
            <a:r>
              <a:rPr lang="en-US" altLang="zh-CN" sz="1600" dirty="0" err="1">
                <a:latin typeface="Times New Roman" panose="02020603050405020304" pitchFamily="18" charset="0"/>
                <a:cs typeface="Times New Roman" panose="02020603050405020304" pitchFamily="18" charset="0"/>
              </a:rPr>
              <a:t>i</a:t>
            </a:r>
            <a:r>
              <a:rPr lang="en-US" altLang="zh-CN" sz="1600" dirty="0" smtClean="0">
                <a:latin typeface="Times New Roman" panose="02020603050405020304" pitchFamily="18" charset="0"/>
                <a:cs typeface="Times New Roman" panose="02020603050405020304" pitchFamily="18" charset="0"/>
              </a:rPr>
              <a:t>)</a:t>
            </a:r>
            <a:r>
              <a:rPr lang="zh-CN" altLang="en-US" sz="1600" dirty="0" smtClean="0">
                <a:latin typeface="Times New Roman" panose="02020603050405020304" pitchFamily="18" charset="0"/>
                <a:cs typeface="Times New Roman" panose="02020603050405020304" pitchFamily="18" charset="0"/>
              </a:rPr>
              <a:t>以此</a:t>
            </a:r>
            <a:r>
              <a:rPr lang="zh-CN" altLang="en-US" sz="1600" dirty="0">
                <a:latin typeface="Times New Roman" panose="02020603050405020304" pitchFamily="18" charset="0"/>
                <a:cs typeface="Times New Roman" panose="02020603050405020304" pitchFamily="18" charset="0"/>
              </a:rPr>
              <a:t>新值取代旧值。 </a:t>
            </a:r>
          </a:p>
          <a:p>
            <a:pPr eaLnBrk="1" hangingPunct="1">
              <a:spcBef>
                <a:spcPts val="0"/>
              </a:spcBef>
            </a:pPr>
            <a:r>
              <a:rPr lang="zh-CN" altLang="en-US" sz="1600" dirty="0">
                <a:latin typeface="Times New Roman" panose="02020603050405020304" pitchFamily="18" charset="0"/>
                <a:cs typeface="Times New Roman" panose="02020603050405020304" pitchFamily="18" charset="0"/>
              </a:rPr>
              <a:t>	  </a:t>
            </a:r>
            <a:r>
              <a:rPr lang="en-US" altLang="zh-CN" sz="1600" dirty="0" smtClean="0">
                <a:latin typeface="Times New Roman" panose="02020603050405020304" pitchFamily="18" charset="0"/>
                <a:cs typeface="Times New Roman" panose="02020603050405020304" pitchFamily="18" charset="0"/>
              </a:rPr>
              <a:t>(</a:t>
            </a:r>
            <a:r>
              <a:rPr lang="en-US" altLang="zh-CN" sz="1600" dirty="0">
                <a:latin typeface="Times New Roman" panose="02020603050405020304" pitchFamily="18" charset="0"/>
                <a:cs typeface="Times New Roman" panose="02020603050405020304" pitchFamily="18" charset="0"/>
              </a:rPr>
              <a:t>ii</a:t>
            </a:r>
            <a:r>
              <a:rPr lang="en-US" altLang="zh-CN" sz="1600" dirty="0" smtClean="0">
                <a:latin typeface="Times New Roman" panose="02020603050405020304" pitchFamily="18" charset="0"/>
                <a:cs typeface="Times New Roman" panose="02020603050405020304" pitchFamily="18" charset="0"/>
              </a:rPr>
              <a:t>)</a:t>
            </a:r>
            <a:r>
              <a:rPr lang="zh-CN" altLang="en-US" sz="1600" dirty="0" smtClean="0">
                <a:latin typeface="Times New Roman" panose="02020603050405020304" pitchFamily="18" charset="0"/>
                <a:cs typeface="Times New Roman" panose="02020603050405020304" pitchFamily="18" charset="0"/>
              </a:rPr>
              <a:t>从</a:t>
            </a:r>
            <a:r>
              <a:rPr lang="en-US" altLang="zh-CN" sz="1600" dirty="0">
                <a:solidFill>
                  <a:srgbClr val="0000CC"/>
                </a:solidFill>
                <a:latin typeface="Times New Roman" panose="02020603050405020304" pitchFamily="18" charset="0"/>
                <a:cs typeface="Times New Roman" panose="02020603050405020304" pitchFamily="18" charset="0"/>
              </a:rPr>
              <a:t>j</a:t>
            </a:r>
            <a:r>
              <a:rPr lang="zh-CN" altLang="en-US" sz="1600" dirty="0">
                <a:latin typeface="Times New Roman" panose="02020603050405020304" pitchFamily="18" charset="0"/>
                <a:cs typeface="Times New Roman" panose="02020603050405020304" pitchFamily="18" charset="0"/>
              </a:rPr>
              <a:t>指向</a:t>
            </a:r>
            <a:r>
              <a:rPr lang="en-US" altLang="zh-CN" sz="1600" dirty="0" err="1">
                <a:solidFill>
                  <a:srgbClr val="0000CC"/>
                </a:solidFill>
                <a:latin typeface="Times New Roman" panose="02020603050405020304" pitchFamily="18" charset="0"/>
                <a:cs typeface="Times New Roman" panose="02020603050405020304" pitchFamily="18" charset="0"/>
              </a:rPr>
              <a:t>i</a:t>
            </a:r>
            <a:r>
              <a:rPr lang="zh-CN" altLang="en-US" sz="1600" dirty="0">
                <a:latin typeface="Times New Roman" panose="02020603050405020304" pitchFamily="18" charset="0"/>
                <a:cs typeface="Times New Roman" panose="02020603050405020304" pitchFamily="18" charset="0"/>
              </a:rPr>
              <a:t>，而不是指向它的父辈节点。</a:t>
            </a:r>
          </a:p>
          <a:p>
            <a:pPr eaLnBrk="1" hangingPunct="1">
              <a:spcBef>
                <a:spcPts val="0"/>
              </a:spcBef>
            </a:pPr>
            <a:r>
              <a:rPr lang="zh-CN" altLang="en-US" sz="1600" dirty="0">
                <a:latin typeface="Times New Roman" panose="02020603050405020304" pitchFamily="18" charset="0"/>
                <a:cs typeface="Times New Roman" panose="02020603050405020304" pitchFamily="18" charset="0"/>
              </a:rPr>
              <a:t>	  </a:t>
            </a:r>
            <a:r>
              <a:rPr lang="en-US" altLang="zh-CN" sz="1600" dirty="0" smtClean="0">
                <a:latin typeface="Times New Roman" panose="02020603050405020304" pitchFamily="18" charset="0"/>
                <a:cs typeface="Times New Roman" panose="02020603050405020304" pitchFamily="18" charset="0"/>
              </a:rPr>
              <a:t>(</a:t>
            </a:r>
            <a:r>
              <a:rPr lang="en-US" altLang="zh-CN" sz="1600" dirty="0">
                <a:latin typeface="Times New Roman" panose="02020603050405020304" pitchFamily="18" charset="0"/>
                <a:cs typeface="Times New Roman" panose="02020603050405020304" pitchFamily="18" charset="0"/>
              </a:rPr>
              <a:t>iii</a:t>
            </a:r>
            <a:r>
              <a:rPr lang="en-US" altLang="zh-CN" sz="1600" dirty="0" smtClean="0">
                <a:latin typeface="Times New Roman" panose="02020603050405020304" pitchFamily="18" charset="0"/>
                <a:cs typeface="Times New Roman" panose="02020603050405020304" pitchFamily="18" charset="0"/>
              </a:rPr>
              <a:t>)</a:t>
            </a:r>
            <a:r>
              <a:rPr lang="zh-CN" altLang="en-US" sz="1600" dirty="0" smtClean="0">
                <a:latin typeface="Times New Roman" panose="02020603050405020304" pitchFamily="18" charset="0"/>
                <a:cs typeface="Times New Roman" panose="02020603050405020304" pitchFamily="18" charset="0"/>
              </a:rPr>
              <a:t>如果</a:t>
            </a:r>
            <a:r>
              <a:rPr lang="zh-CN" altLang="en-US" sz="1600" dirty="0">
                <a:latin typeface="Times New Roman" panose="02020603050405020304" pitchFamily="18" charset="0"/>
                <a:cs typeface="Times New Roman" panose="02020603050405020304" pitchFamily="18" charset="0"/>
              </a:rPr>
              <a:t>节点</a:t>
            </a:r>
            <a:r>
              <a:rPr lang="en-US" altLang="zh-CN" sz="1600" dirty="0" smtClean="0">
                <a:solidFill>
                  <a:srgbClr val="0000CC"/>
                </a:solidFill>
                <a:latin typeface="Times New Roman" panose="02020603050405020304" pitchFamily="18" charset="0"/>
                <a:cs typeface="Times New Roman" panose="02020603050405020304" pitchFamily="18" charset="0"/>
              </a:rPr>
              <a:t>j</a:t>
            </a:r>
            <a:r>
              <a:rPr lang="zh-CN" altLang="en-US" sz="1600" dirty="0" smtClean="0">
                <a:latin typeface="Times New Roman" panose="02020603050405020304" pitchFamily="18" charset="0"/>
                <a:cs typeface="Times New Roman" panose="02020603050405020304" pitchFamily="18" charset="0"/>
              </a:rPr>
              <a:t>在</a:t>
            </a:r>
            <a:r>
              <a:rPr lang="en-US" altLang="zh-CN" sz="1600" dirty="0">
                <a:solidFill>
                  <a:srgbClr val="0000CC"/>
                </a:solidFill>
                <a:latin typeface="Times New Roman" panose="02020603050405020304" pitchFamily="18" charset="0"/>
                <a:cs typeface="Times New Roman" panose="02020603050405020304" pitchFamily="18" charset="0"/>
              </a:rPr>
              <a:t>CLOSED</a:t>
            </a:r>
            <a:r>
              <a:rPr lang="zh-CN" altLang="en-US" sz="1600" dirty="0">
                <a:latin typeface="Times New Roman" panose="02020603050405020304" pitchFamily="18" charset="0"/>
                <a:cs typeface="Times New Roman" panose="02020603050405020304" pitchFamily="18" charset="0"/>
              </a:rPr>
              <a:t>表，移回</a:t>
            </a:r>
            <a:r>
              <a:rPr lang="en-US" altLang="zh-CN" sz="1600" dirty="0">
                <a:solidFill>
                  <a:srgbClr val="0000CC"/>
                </a:solidFill>
                <a:latin typeface="Times New Roman" panose="02020603050405020304" pitchFamily="18" charset="0"/>
                <a:cs typeface="Times New Roman" panose="02020603050405020304" pitchFamily="18" charset="0"/>
              </a:rPr>
              <a:t>OPEN</a:t>
            </a:r>
            <a:r>
              <a:rPr lang="zh-CN" altLang="en-US" sz="1600" dirty="0">
                <a:latin typeface="Times New Roman" panose="02020603050405020304" pitchFamily="18" charset="0"/>
                <a:cs typeface="Times New Roman" panose="02020603050405020304" pitchFamily="18" charset="0"/>
              </a:rPr>
              <a:t>表</a:t>
            </a:r>
          </a:p>
          <a:p>
            <a:pPr eaLnBrk="1" hangingPunct="1">
              <a:spcBef>
                <a:spcPts val="0"/>
              </a:spcBef>
            </a:pPr>
            <a:r>
              <a:rPr lang="en-US" altLang="zh-CN" sz="1600" dirty="0">
                <a:latin typeface="Times New Roman" panose="02020603050405020304" pitchFamily="18" charset="0"/>
                <a:cs typeface="Times New Roman" panose="02020603050405020304" pitchFamily="18" charset="0"/>
              </a:rPr>
              <a:t>(7) </a:t>
            </a:r>
            <a:r>
              <a:rPr lang="zh-CN" altLang="en-US" sz="1600" dirty="0">
                <a:latin typeface="Times New Roman" panose="02020603050405020304" pitchFamily="18" charset="0"/>
                <a:cs typeface="Times New Roman" panose="02020603050405020304" pitchFamily="18" charset="0"/>
              </a:rPr>
              <a:t>转向</a:t>
            </a:r>
            <a:r>
              <a:rPr lang="en-US" altLang="zh-CN" sz="1600" dirty="0">
                <a:latin typeface="Times New Roman" panose="02020603050405020304" pitchFamily="18" charset="0"/>
                <a:cs typeface="Times New Roman" panose="02020603050405020304" pitchFamily="18" charset="0"/>
              </a:rPr>
              <a:t>(2) </a:t>
            </a:r>
            <a:r>
              <a:rPr lang="zh-CN" altLang="en-US" sz="1600" dirty="0">
                <a:latin typeface="Times New Roman" panose="02020603050405020304" pitchFamily="18" charset="0"/>
                <a:cs typeface="Times New Roman" panose="02020603050405020304" pitchFamily="18" charset="0"/>
              </a:rPr>
              <a:t>。</a:t>
            </a:r>
          </a:p>
        </p:txBody>
      </p:sp>
      <p:sp>
        <p:nvSpPr>
          <p:cNvPr id="3" name="文本框 2"/>
          <p:cNvSpPr txBox="1"/>
          <p:nvPr/>
        </p:nvSpPr>
        <p:spPr>
          <a:xfrm>
            <a:off x="-44588" y="-29830"/>
            <a:ext cx="2808312" cy="338554"/>
          </a:xfrm>
          <a:prstGeom prst="rect">
            <a:avLst/>
          </a:prstGeom>
          <a:noFill/>
        </p:spPr>
        <p:txBody>
          <a:bodyPr wrap="square" rtlCol="0">
            <a:spAutoFit/>
          </a:bodyPr>
          <a:lstStyle/>
          <a:p>
            <a:r>
              <a:rPr lang="zh-CN" altLang="en-US" sz="1600" dirty="0">
                <a:solidFill>
                  <a:srgbClr val="0000CC"/>
                </a:solidFill>
                <a:latin typeface="Times New Roman" panose="02020603050405020304" pitchFamily="18" charset="0"/>
                <a:cs typeface="Times New Roman" panose="02020603050405020304" pitchFamily="18" charset="0"/>
              </a:rPr>
              <a:t>有序搜索算法：</a:t>
            </a:r>
          </a:p>
        </p:txBody>
      </p:sp>
    </p:spTree>
    <p:extLst>
      <p:ext uri="{BB962C8B-B14F-4D97-AF65-F5344CB8AC3E}">
        <p14:creationId xmlns:p14="http://schemas.microsoft.com/office/powerpoint/2010/main" val="549332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8918">
                                            <p:txEl>
                                              <p:pRg st="0" end="0"/>
                                            </p:txEl>
                                          </p:spTgt>
                                        </p:tgtEl>
                                        <p:attrNameLst>
                                          <p:attrName>style.visibility</p:attrName>
                                        </p:attrNameLst>
                                      </p:cBhvr>
                                      <p:to>
                                        <p:strVal val="visible"/>
                                      </p:to>
                                    </p:set>
                                    <p:anim calcmode="lin" valueType="num">
                                      <p:cBhvr additive="base">
                                        <p:cTn id="7" dur="500" fill="hold"/>
                                        <p:tgtEl>
                                          <p:spTgt spid="38918">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891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8918">
                                            <p:txEl>
                                              <p:pRg st="1" end="1"/>
                                            </p:txEl>
                                          </p:spTgt>
                                        </p:tgtEl>
                                        <p:attrNameLst>
                                          <p:attrName>style.visibility</p:attrName>
                                        </p:attrNameLst>
                                      </p:cBhvr>
                                      <p:to>
                                        <p:strVal val="visible"/>
                                      </p:to>
                                    </p:set>
                                    <p:anim calcmode="lin" valueType="num">
                                      <p:cBhvr additive="base">
                                        <p:cTn id="13" dur="500" fill="hold"/>
                                        <p:tgtEl>
                                          <p:spTgt spid="38918">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8918">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8918">
                                            <p:txEl>
                                              <p:pRg st="2" end="2"/>
                                            </p:txEl>
                                          </p:spTgt>
                                        </p:tgtEl>
                                        <p:attrNameLst>
                                          <p:attrName>style.visibility</p:attrName>
                                        </p:attrNameLst>
                                      </p:cBhvr>
                                      <p:to>
                                        <p:strVal val="visible"/>
                                      </p:to>
                                    </p:set>
                                    <p:anim calcmode="lin" valueType="num">
                                      <p:cBhvr additive="base">
                                        <p:cTn id="19" dur="500" fill="hold"/>
                                        <p:tgtEl>
                                          <p:spTgt spid="38918">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8918">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8918">
                                            <p:txEl>
                                              <p:pRg st="3" end="3"/>
                                            </p:txEl>
                                          </p:spTgt>
                                        </p:tgtEl>
                                        <p:attrNameLst>
                                          <p:attrName>style.visibility</p:attrName>
                                        </p:attrNameLst>
                                      </p:cBhvr>
                                      <p:to>
                                        <p:strVal val="visible"/>
                                      </p:to>
                                    </p:set>
                                    <p:anim calcmode="lin" valueType="num">
                                      <p:cBhvr additive="base">
                                        <p:cTn id="25" dur="500" fill="hold"/>
                                        <p:tgtEl>
                                          <p:spTgt spid="38918">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8918">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8918">
                                            <p:txEl>
                                              <p:pRg st="4" end="4"/>
                                            </p:txEl>
                                          </p:spTgt>
                                        </p:tgtEl>
                                        <p:attrNameLst>
                                          <p:attrName>style.visibility</p:attrName>
                                        </p:attrNameLst>
                                      </p:cBhvr>
                                      <p:to>
                                        <p:strVal val="visible"/>
                                      </p:to>
                                    </p:set>
                                    <p:anim calcmode="lin" valueType="num">
                                      <p:cBhvr additive="base">
                                        <p:cTn id="31" dur="500" fill="hold"/>
                                        <p:tgtEl>
                                          <p:spTgt spid="38918">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8918">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2">
                                            <p:txEl>
                                              <p:pRg st="0" end="0"/>
                                            </p:txEl>
                                          </p:spTgt>
                                        </p:tgtEl>
                                        <p:attrNameLst>
                                          <p:attrName>style.visibility</p:attrName>
                                        </p:attrNameLst>
                                      </p:cBhvr>
                                      <p:to>
                                        <p:strVal val="visible"/>
                                      </p:to>
                                    </p:set>
                                    <p:anim calcmode="lin" valueType="num">
                                      <p:cBhvr additive="base">
                                        <p:cTn id="3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2">
                                            <p:txEl>
                                              <p:pRg st="1" end="1"/>
                                            </p:txEl>
                                          </p:spTgt>
                                        </p:tgtEl>
                                        <p:attrNameLst>
                                          <p:attrName>style.visibility</p:attrName>
                                        </p:attrNameLst>
                                      </p:cBhvr>
                                      <p:to>
                                        <p:strVal val="visible"/>
                                      </p:to>
                                    </p:set>
                                    <p:anim calcmode="lin" valueType="num">
                                      <p:cBhvr additive="base">
                                        <p:cTn id="43"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2">
                                            <p:txEl>
                                              <p:pRg st="2" end="2"/>
                                            </p:txEl>
                                          </p:spTgt>
                                        </p:tgtEl>
                                        <p:attrNameLst>
                                          <p:attrName>style.visibility</p:attrName>
                                        </p:attrNameLst>
                                      </p:cBhvr>
                                      <p:to>
                                        <p:strVal val="visible"/>
                                      </p:to>
                                    </p:set>
                                    <p:anim calcmode="lin" valueType="num">
                                      <p:cBhvr additive="base">
                                        <p:cTn id="49"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2">
                                            <p:txEl>
                                              <p:pRg st="3" end="3"/>
                                            </p:txEl>
                                          </p:spTgt>
                                        </p:tgtEl>
                                        <p:attrNameLst>
                                          <p:attrName>style.visibility</p:attrName>
                                        </p:attrNameLst>
                                      </p:cBhvr>
                                      <p:to>
                                        <p:strVal val="visible"/>
                                      </p:to>
                                    </p:set>
                                    <p:anim calcmode="lin" valueType="num">
                                      <p:cBhvr additive="base">
                                        <p:cTn id="55"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2">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2">
                                            <p:txEl>
                                              <p:pRg st="4" end="4"/>
                                            </p:txEl>
                                          </p:spTgt>
                                        </p:tgtEl>
                                        <p:attrNameLst>
                                          <p:attrName>style.visibility</p:attrName>
                                        </p:attrNameLst>
                                      </p:cBhvr>
                                      <p:to>
                                        <p:strVal val="visible"/>
                                      </p:to>
                                    </p:set>
                                    <p:anim calcmode="lin" valueType="num">
                                      <p:cBhvr additive="base">
                                        <p:cTn id="61" dur="500" fill="hold"/>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2">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nodeType="clickEffect">
                                  <p:stCondLst>
                                    <p:cond delay="0"/>
                                  </p:stCondLst>
                                  <p:childTnLst>
                                    <p:set>
                                      <p:cBhvr>
                                        <p:cTn id="66" dur="1" fill="hold">
                                          <p:stCondLst>
                                            <p:cond delay="0"/>
                                          </p:stCondLst>
                                        </p:cTn>
                                        <p:tgtEl>
                                          <p:spTgt spid="2">
                                            <p:txEl>
                                              <p:pRg st="5" end="5"/>
                                            </p:txEl>
                                          </p:spTgt>
                                        </p:tgtEl>
                                        <p:attrNameLst>
                                          <p:attrName>style.visibility</p:attrName>
                                        </p:attrNameLst>
                                      </p:cBhvr>
                                      <p:to>
                                        <p:strVal val="visible"/>
                                      </p:to>
                                    </p:set>
                                    <p:anim calcmode="lin" valueType="num">
                                      <p:cBhvr additive="base">
                                        <p:cTn id="67" dur="500" fill="hold"/>
                                        <p:tgtEl>
                                          <p:spTgt spid="2">
                                            <p:txEl>
                                              <p:pRg st="5" end="5"/>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2">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nodeType="clickEffect">
                                  <p:stCondLst>
                                    <p:cond delay="0"/>
                                  </p:stCondLst>
                                  <p:childTnLst>
                                    <p:set>
                                      <p:cBhvr>
                                        <p:cTn id="72" dur="1" fill="hold">
                                          <p:stCondLst>
                                            <p:cond delay="0"/>
                                          </p:stCondLst>
                                        </p:cTn>
                                        <p:tgtEl>
                                          <p:spTgt spid="2">
                                            <p:txEl>
                                              <p:pRg st="6" end="6"/>
                                            </p:txEl>
                                          </p:spTgt>
                                        </p:tgtEl>
                                        <p:attrNameLst>
                                          <p:attrName>style.visibility</p:attrName>
                                        </p:attrNameLst>
                                      </p:cBhvr>
                                      <p:to>
                                        <p:strVal val="visible"/>
                                      </p:to>
                                    </p:set>
                                    <p:anim calcmode="lin" valueType="num">
                                      <p:cBhvr additive="base">
                                        <p:cTn id="73" dur="500" fill="hold"/>
                                        <p:tgtEl>
                                          <p:spTgt spid="2">
                                            <p:txEl>
                                              <p:pRg st="6" end="6"/>
                                            </p:txEl>
                                          </p:spTgt>
                                        </p:tgtEl>
                                        <p:attrNameLst>
                                          <p:attrName>ppt_x</p:attrName>
                                        </p:attrNameLst>
                                      </p:cBhvr>
                                      <p:tavLst>
                                        <p:tav tm="0">
                                          <p:val>
                                            <p:strVal val="#ppt_x"/>
                                          </p:val>
                                        </p:tav>
                                        <p:tav tm="100000">
                                          <p:val>
                                            <p:strVal val="#ppt_x"/>
                                          </p:val>
                                        </p:tav>
                                      </p:tavLst>
                                    </p:anim>
                                    <p:anim calcmode="lin" valueType="num">
                                      <p:cBhvr additive="base">
                                        <p:cTn id="74" dur="500" fill="hold"/>
                                        <p:tgtEl>
                                          <p:spTgt spid="2">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 presetClass="entr" presetSubtype="4" fill="hold" nodeType="clickEffect">
                                  <p:stCondLst>
                                    <p:cond delay="0"/>
                                  </p:stCondLst>
                                  <p:childTnLst>
                                    <p:set>
                                      <p:cBhvr>
                                        <p:cTn id="78" dur="1" fill="hold">
                                          <p:stCondLst>
                                            <p:cond delay="0"/>
                                          </p:stCondLst>
                                        </p:cTn>
                                        <p:tgtEl>
                                          <p:spTgt spid="2">
                                            <p:txEl>
                                              <p:pRg st="7" end="7"/>
                                            </p:txEl>
                                          </p:spTgt>
                                        </p:tgtEl>
                                        <p:attrNameLst>
                                          <p:attrName>style.visibility</p:attrName>
                                        </p:attrNameLst>
                                      </p:cBhvr>
                                      <p:to>
                                        <p:strVal val="visible"/>
                                      </p:to>
                                    </p:set>
                                    <p:anim calcmode="lin" valueType="num">
                                      <p:cBhvr additive="base">
                                        <p:cTn id="79" dur="500" fill="hold"/>
                                        <p:tgtEl>
                                          <p:spTgt spid="2">
                                            <p:txEl>
                                              <p:pRg st="7" end="7"/>
                                            </p:txEl>
                                          </p:spTgt>
                                        </p:tgtEl>
                                        <p:attrNameLst>
                                          <p:attrName>ppt_x</p:attrName>
                                        </p:attrNameLst>
                                      </p:cBhvr>
                                      <p:tavLst>
                                        <p:tav tm="0">
                                          <p:val>
                                            <p:strVal val="#ppt_x"/>
                                          </p:val>
                                        </p:tav>
                                        <p:tav tm="100000">
                                          <p:val>
                                            <p:strVal val="#ppt_x"/>
                                          </p:val>
                                        </p:tav>
                                      </p:tavLst>
                                    </p:anim>
                                    <p:anim calcmode="lin" valueType="num">
                                      <p:cBhvr additive="base">
                                        <p:cTn id="80" dur="500" fill="hold"/>
                                        <p:tgtEl>
                                          <p:spTgt spid="2">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1" name="Rectangle 3"/>
          <p:cNvSpPr>
            <a:spLocks noGrp="1" noChangeArrowheads="1"/>
          </p:cNvSpPr>
          <p:nvPr>
            <p:ph type="body" idx="1"/>
          </p:nvPr>
        </p:nvSpPr>
        <p:spPr>
          <a:xfrm>
            <a:off x="0" y="771550"/>
            <a:ext cx="6735545" cy="3394075"/>
          </a:xfrm>
        </p:spPr>
        <p:txBody>
          <a:bodyPr/>
          <a:lstStyle/>
          <a:p>
            <a:pPr eaLnBrk="1" hangingPunct="1">
              <a:spcAft>
                <a:spcPct val="20000"/>
              </a:spcAft>
            </a:pPr>
            <a:r>
              <a:rPr kumimoji="1" lang="zh-CN" altLang="en-US" sz="2000" b="1" dirty="0" smtClean="0">
                <a:latin typeface="Times New Roman" panose="02020603050405020304" pitchFamily="18" charset="0"/>
                <a:ea typeface="宋体" panose="02010600030101010101" pitchFamily="2" charset="-122"/>
              </a:rPr>
              <a:t>可根据搜索过程中选择扩展节点的范围，将启发式搜索算法分为：</a:t>
            </a:r>
          </a:p>
          <a:p>
            <a:pPr lvl="1" eaLnBrk="1" hangingPunct="1">
              <a:spcAft>
                <a:spcPct val="20000"/>
              </a:spcAft>
              <a:buClr>
                <a:schemeClr val="hlink"/>
              </a:buClr>
              <a:buFont typeface="Wingdings" panose="05000000000000000000" pitchFamily="2" charset="2"/>
              <a:buChar char="ü"/>
            </a:pPr>
            <a:r>
              <a:rPr kumimoji="1" lang="zh-CN" altLang="en-US" sz="1800" b="1" dirty="0">
                <a:solidFill>
                  <a:srgbClr val="006600"/>
                </a:solidFill>
                <a:latin typeface="Times New Roman" panose="02020603050405020304" pitchFamily="18" charset="0"/>
                <a:ea typeface="隶书" panose="02010509060101010101" pitchFamily="49" charset="-122"/>
              </a:rPr>
              <a:t>全局择优搜索算法</a:t>
            </a:r>
            <a:r>
              <a:rPr kumimoji="1" lang="zh-CN" altLang="en-US" sz="1800" b="1" dirty="0">
                <a:solidFill>
                  <a:srgbClr val="006600"/>
                </a:solidFill>
                <a:ea typeface="隶书" panose="02010509060101010101" pitchFamily="49" charset="-122"/>
              </a:rPr>
              <a:t>：</a:t>
            </a:r>
            <a:r>
              <a:rPr kumimoji="1" lang="zh-CN" altLang="en-US" sz="1800" b="1" dirty="0">
                <a:solidFill>
                  <a:srgbClr val="0000CC"/>
                </a:solidFill>
                <a:ea typeface="宋体" panose="02010600030101010101" pitchFamily="2" charset="-122"/>
              </a:rPr>
              <a:t> </a:t>
            </a:r>
            <a:r>
              <a:rPr kumimoji="1" lang="zh-CN" altLang="en-US" sz="1800" b="1" dirty="0">
                <a:latin typeface="Times New Roman" panose="02020603050405020304" pitchFamily="18" charset="0"/>
                <a:ea typeface="宋体" panose="02010600030101010101" pitchFamily="2" charset="-122"/>
              </a:rPr>
              <a:t>从</a:t>
            </a:r>
            <a:r>
              <a:rPr kumimoji="1" lang="en-US" altLang="zh-CN" sz="1800" b="1" dirty="0">
                <a:latin typeface="Times New Roman" panose="02020603050405020304" pitchFamily="18" charset="0"/>
                <a:ea typeface="宋体" panose="02010600030101010101" pitchFamily="2" charset="-122"/>
              </a:rPr>
              <a:t>OPEN</a:t>
            </a:r>
            <a:r>
              <a:rPr kumimoji="1" lang="zh-CN" altLang="en-US" sz="1800" b="1" dirty="0">
                <a:latin typeface="Times New Roman" panose="02020603050405020304" pitchFamily="18" charset="0"/>
                <a:ea typeface="宋体" panose="02010600030101010101" pitchFamily="2" charset="-122"/>
              </a:rPr>
              <a:t>表的</a:t>
            </a:r>
            <a:r>
              <a:rPr kumimoji="1" lang="zh-CN" altLang="en-US" sz="1800" b="1" dirty="0">
                <a:solidFill>
                  <a:srgbClr val="FF0000"/>
                </a:solidFill>
                <a:latin typeface="Times New Roman" panose="02020603050405020304" pitchFamily="18" charset="0"/>
                <a:ea typeface="宋体" panose="02010600030101010101" pitchFamily="2" charset="-122"/>
              </a:rPr>
              <a:t>所有节点</a:t>
            </a:r>
            <a:r>
              <a:rPr kumimoji="1" lang="zh-CN" altLang="en-US" sz="1800" b="1" dirty="0">
                <a:latin typeface="Times New Roman" panose="02020603050405020304" pitchFamily="18" charset="0"/>
                <a:ea typeface="宋体" panose="02010600030101010101" pitchFamily="2" charset="-122"/>
              </a:rPr>
              <a:t>中选择一个估价函数值最小的一个进行扩展。</a:t>
            </a:r>
          </a:p>
          <a:p>
            <a:pPr lvl="1" eaLnBrk="1" hangingPunct="1">
              <a:spcAft>
                <a:spcPct val="20000"/>
              </a:spcAft>
              <a:buClr>
                <a:schemeClr val="hlink"/>
              </a:buClr>
              <a:buFont typeface="Wingdings" panose="05000000000000000000" pitchFamily="2" charset="2"/>
              <a:buChar char="ü"/>
            </a:pPr>
            <a:r>
              <a:rPr kumimoji="1" lang="zh-CN" altLang="en-US" sz="1800" b="1" dirty="0">
                <a:solidFill>
                  <a:srgbClr val="006600"/>
                </a:solidFill>
                <a:latin typeface="Times New Roman" panose="02020603050405020304" pitchFamily="18" charset="0"/>
                <a:ea typeface="隶书" panose="02010509060101010101" pitchFamily="49" charset="-122"/>
              </a:rPr>
              <a:t>局部择优搜索算法：</a:t>
            </a:r>
            <a:r>
              <a:rPr kumimoji="1" lang="zh-CN" altLang="en-US" sz="1800" b="1" dirty="0">
                <a:solidFill>
                  <a:srgbClr val="FF0000"/>
                </a:solidFill>
                <a:latin typeface="Times New Roman" panose="02020603050405020304" pitchFamily="18" charset="0"/>
                <a:ea typeface="宋体" panose="02010600030101010101" pitchFamily="2" charset="-122"/>
              </a:rPr>
              <a:t>仅从刚生成的子节点</a:t>
            </a:r>
            <a:r>
              <a:rPr kumimoji="1" lang="zh-CN" altLang="en-US" sz="1800" b="1" dirty="0">
                <a:latin typeface="Times New Roman" panose="02020603050405020304" pitchFamily="18" charset="0"/>
                <a:ea typeface="宋体" panose="02010600030101010101" pitchFamily="2" charset="-122"/>
              </a:rPr>
              <a:t>中选择一个估价函数值最小的一个进行扩展。</a:t>
            </a:r>
          </a:p>
        </p:txBody>
      </p:sp>
    </p:spTree>
    <p:extLst>
      <p:ext uri="{BB962C8B-B14F-4D97-AF65-F5344CB8AC3E}">
        <p14:creationId xmlns:p14="http://schemas.microsoft.com/office/powerpoint/2010/main" val="3165891917"/>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5" name="Rectangle 3"/>
          <p:cNvSpPr>
            <a:spLocks noGrp="1" noChangeArrowheads="1"/>
          </p:cNvSpPr>
          <p:nvPr>
            <p:ph type="body" idx="1"/>
          </p:nvPr>
        </p:nvSpPr>
        <p:spPr>
          <a:xfrm>
            <a:off x="0" y="123478"/>
            <a:ext cx="6172200" cy="3394075"/>
          </a:xfrm>
        </p:spPr>
        <p:txBody>
          <a:bodyPr/>
          <a:lstStyle/>
          <a:p>
            <a:pPr marL="342900" indent="-342900" eaLnBrk="1" hangingPunct="1">
              <a:spcAft>
                <a:spcPct val="20000"/>
              </a:spcAft>
            </a:pPr>
            <a:r>
              <a:rPr lang="zh-CN" altLang="en-US" sz="2100" b="1" dirty="0">
                <a:solidFill>
                  <a:schemeClr val="tx2"/>
                </a:solidFill>
                <a:latin typeface="Times New Roman" panose="02020603050405020304" pitchFamily="18" charset="0"/>
                <a:ea typeface="幼圆" panose="02010509060101010101" pitchFamily="49" charset="-122"/>
              </a:rPr>
              <a:t>全局择优</a:t>
            </a:r>
            <a:r>
              <a:rPr lang="zh-CN" altLang="en-US" sz="2100" b="1" dirty="0" smtClean="0">
                <a:solidFill>
                  <a:schemeClr val="tx2"/>
                </a:solidFill>
                <a:latin typeface="Times New Roman" panose="02020603050405020304" pitchFamily="18" charset="0"/>
                <a:ea typeface="幼圆" panose="02010509060101010101" pitchFamily="49" charset="-122"/>
              </a:rPr>
              <a:t>搜索</a:t>
            </a:r>
            <a:r>
              <a:rPr lang="en-US" altLang="zh-CN" sz="2100" b="1" dirty="0" smtClean="0">
                <a:solidFill>
                  <a:schemeClr val="tx2"/>
                </a:solidFill>
                <a:latin typeface="Times New Roman" panose="02020603050405020304" pitchFamily="18" charset="0"/>
                <a:ea typeface="幼圆" panose="02010509060101010101" pitchFamily="49" charset="-122"/>
              </a:rPr>
              <a:t>A</a:t>
            </a:r>
            <a:r>
              <a:rPr lang="zh-CN" altLang="en-US" sz="2100" b="1" dirty="0" smtClean="0">
                <a:solidFill>
                  <a:schemeClr val="tx2"/>
                </a:solidFill>
                <a:latin typeface="Times New Roman" panose="02020603050405020304" pitchFamily="18" charset="0"/>
                <a:ea typeface="幼圆" panose="02010509060101010101" pitchFamily="49" charset="-122"/>
              </a:rPr>
              <a:t>算法</a:t>
            </a:r>
            <a:r>
              <a:rPr lang="zh-CN" altLang="en-US" sz="2100" b="1" dirty="0">
                <a:solidFill>
                  <a:schemeClr val="tx2"/>
                </a:solidFill>
                <a:latin typeface="Times New Roman" panose="02020603050405020304" pitchFamily="18" charset="0"/>
                <a:ea typeface="幼圆" panose="02010509060101010101" pitchFamily="49" charset="-122"/>
              </a:rPr>
              <a:t>流程</a:t>
            </a:r>
          </a:p>
          <a:p>
            <a:pPr marL="657225" lvl="1" indent="-314325" eaLnBrk="1" hangingPunct="1">
              <a:spcBef>
                <a:spcPct val="10000"/>
              </a:spcBef>
              <a:spcAft>
                <a:spcPct val="10000"/>
              </a:spcAft>
              <a:buClr>
                <a:schemeClr val="tx1"/>
              </a:buClr>
              <a:buFontTx/>
              <a:buChar char="•"/>
            </a:pPr>
            <a:r>
              <a:rPr kumimoji="1" lang="en-US" altLang="zh-CN" b="1" dirty="0" smtClean="0">
                <a:latin typeface="Times New Roman" panose="02020603050405020304" pitchFamily="18" charset="0"/>
                <a:ea typeface="宋体" panose="02010600030101010101" pitchFamily="2" charset="-122"/>
              </a:rPr>
              <a:t>(1)</a:t>
            </a:r>
            <a:r>
              <a:rPr kumimoji="1" lang="zh-CN" altLang="en-US" b="1" dirty="0" smtClean="0">
                <a:latin typeface="Times New Roman" panose="02020603050405020304" pitchFamily="18" charset="0"/>
                <a:ea typeface="宋体" panose="02010600030101010101" pitchFamily="2" charset="-122"/>
              </a:rPr>
              <a:t>把初始节点</a:t>
            </a:r>
            <a:r>
              <a:rPr kumimoji="1" lang="en-US" altLang="zh-CN" b="1" dirty="0" smtClean="0">
                <a:latin typeface="Times New Roman" panose="02020603050405020304" pitchFamily="18" charset="0"/>
                <a:ea typeface="宋体" panose="02010600030101010101" pitchFamily="2" charset="-122"/>
              </a:rPr>
              <a:t>S</a:t>
            </a:r>
            <a:r>
              <a:rPr kumimoji="1" lang="en-US" altLang="zh-CN" b="1" baseline="-25000" dirty="0" smtClean="0">
                <a:latin typeface="Times New Roman" panose="02020603050405020304" pitchFamily="18" charset="0"/>
                <a:ea typeface="宋体" panose="02010600030101010101" pitchFamily="2" charset="-122"/>
              </a:rPr>
              <a:t>0</a:t>
            </a:r>
            <a:r>
              <a:rPr kumimoji="1" lang="zh-CN" altLang="en-US" b="1" dirty="0" smtClean="0">
                <a:latin typeface="Times New Roman" panose="02020603050405020304" pitchFamily="18" charset="0"/>
                <a:ea typeface="宋体" panose="02010600030101010101" pitchFamily="2" charset="-122"/>
              </a:rPr>
              <a:t>放入</a:t>
            </a:r>
            <a:r>
              <a:rPr kumimoji="1" lang="en-US" altLang="zh-CN" b="1" dirty="0" smtClean="0">
                <a:latin typeface="Times New Roman" panose="02020603050405020304" pitchFamily="18" charset="0"/>
                <a:ea typeface="宋体" panose="02010600030101010101" pitchFamily="2" charset="-122"/>
              </a:rPr>
              <a:t>OPEN</a:t>
            </a:r>
            <a:r>
              <a:rPr kumimoji="1" lang="zh-CN" altLang="en-US" b="1" dirty="0" smtClean="0">
                <a:latin typeface="Times New Roman" panose="02020603050405020304" pitchFamily="18" charset="0"/>
                <a:ea typeface="宋体" panose="02010600030101010101" pitchFamily="2" charset="-122"/>
              </a:rPr>
              <a:t>表，计算</a:t>
            </a:r>
            <a:r>
              <a:rPr kumimoji="1" lang="en-US" altLang="zh-CN" b="1" dirty="0" smtClean="0">
                <a:latin typeface="Times New Roman" panose="02020603050405020304" pitchFamily="18" charset="0"/>
                <a:ea typeface="宋体" panose="02010600030101010101" pitchFamily="2" charset="-122"/>
              </a:rPr>
              <a:t>f(S</a:t>
            </a:r>
            <a:r>
              <a:rPr kumimoji="1" lang="en-US" altLang="zh-CN" b="1" baseline="-25000" dirty="0" smtClean="0">
                <a:latin typeface="Times New Roman" panose="02020603050405020304" pitchFamily="18" charset="0"/>
                <a:ea typeface="宋体" panose="02010600030101010101" pitchFamily="2" charset="-122"/>
              </a:rPr>
              <a:t>0</a:t>
            </a:r>
            <a:r>
              <a:rPr kumimoji="1" lang="en-US" altLang="zh-CN" b="1" dirty="0" smtClean="0">
                <a:latin typeface="Times New Roman" panose="02020603050405020304" pitchFamily="18" charset="0"/>
                <a:ea typeface="宋体" panose="02010600030101010101" pitchFamily="2" charset="-122"/>
              </a:rPr>
              <a:t>)</a:t>
            </a:r>
            <a:r>
              <a:rPr kumimoji="1" lang="zh-CN" altLang="en-US" b="1" dirty="0" smtClean="0">
                <a:latin typeface="Times New Roman" panose="02020603050405020304" pitchFamily="18" charset="0"/>
                <a:ea typeface="宋体" panose="02010600030101010101" pitchFamily="2" charset="-122"/>
              </a:rPr>
              <a:t>。</a:t>
            </a:r>
          </a:p>
          <a:p>
            <a:pPr marL="657225" lvl="1" indent="-314325" eaLnBrk="1" hangingPunct="1">
              <a:spcBef>
                <a:spcPct val="10000"/>
              </a:spcBef>
              <a:spcAft>
                <a:spcPct val="10000"/>
              </a:spcAft>
              <a:buClr>
                <a:schemeClr val="tx1"/>
              </a:buClr>
              <a:buFontTx/>
              <a:buChar char="•"/>
            </a:pPr>
            <a:r>
              <a:rPr kumimoji="1" lang="en-US" altLang="zh-CN" b="1" dirty="0" smtClean="0">
                <a:latin typeface="Times New Roman" panose="02020603050405020304" pitchFamily="18" charset="0"/>
                <a:ea typeface="宋体" panose="02010600030101010101" pitchFamily="2" charset="-122"/>
              </a:rPr>
              <a:t>(2)</a:t>
            </a:r>
            <a:r>
              <a:rPr kumimoji="1" lang="zh-CN" altLang="en-US" b="1" dirty="0" smtClean="0">
                <a:latin typeface="Times New Roman" panose="02020603050405020304" pitchFamily="18" charset="0"/>
                <a:ea typeface="宋体" panose="02010600030101010101" pitchFamily="2" charset="-122"/>
              </a:rPr>
              <a:t>如果</a:t>
            </a:r>
            <a:r>
              <a:rPr kumimoji="1" lang="en-US" altLang="zh-CN" b="1" dirty="0" smtClean="0">
                <a:latin typeface="Times New Roman" panose="02020603050405020304" pitchFamily="18" charset="0"/>
                <a:ea typeface="宋体" panose="02010600030101010101" pitchFamily="2" charset="-122"/>
              </a:rPr>
              <a:t>OPEN</a:t>
            </a:r>
            <a:r>
              <a:rPr kumimoji="1" lang="zh-CN" altLang="en-US" b="1" dirty="0" smtClean="0">
                <a:latin typeface="Times New Roman" panose="02020603050405020304" pitchFamily="18" charset="0"/>
                <a:ea typeface="宋体" panose="02010600030101010101" pitchFamily="2" charset="-122"/>
              </a:rPr>
              <a:t>表为空，则问题无解，退出。</a:t>
            </a:r>
          </a:p>
          <a:p>
            <a:pPr marL="657225" lvl="1" indent="-314325" eaLnBrk="1" hangingPunct="1">
              <a:spcBef>
                <a:spcPct val="10000"/>
              </a:spcBef>
              <a:spcAft>
                <a:spcPct val="10000"/>
              </a:spcAft>
              <a:buClr>
                <a:schemeClr val="tx1"/>
              </a:buClr>
              <a:buFontTx/>
              <a:buChar char="•"/>
            </a:pPr>
            <a:r>
              <a:rPr kumimoji="1" lang="en-US" altLang="zh-CN" b="1" dirty="0" smtClean="0">
                <a:latin typeface="Times New Roman" panose="02020603050405020304" pitchFamily="18" charset="0"/>
                <a:ea typeface="宋体" panose="02010600030101010101" pitchFamily="2" charset="-122"/>
              </a:rPr>
              <a:t>(3)</a:t>
            </a:r>
            <a:r>
              <a:rPr kumimoji="1" lang="zh-CN" altLang="en-US" b="1" dirty="0" smtClean="0">
                <a:latin typeface="Times New Roman" panose="02020603050405020304" pitchFamily="18" charset="0"/>
                <a:ea typeface="宋体" panose="02010600030101010101" pitchFamily="2" charset="-122"/>
              </a:rPr>
              <a:t>把</a:t>
            </a:r>
            <a:r>
              <a:rPr kumimoji="1" lang="en-US" altLang="zh-CN" b="1" dirty="0" smtClean="0">
                <a:latin typeface="Times New Roman" panose="02020603050405020304" pitchFamily="18" charset="0"/>
                <a:ea typeface="宋体" panose="02010600030101010101" pitchFamily="2" charset="-122"/>
              </a:rPr>
              <a:t>OPEN</a:t>
            </a:r>
            <a:r>
              <a:rPr kumimoji="1" lang="zh-CN" altLang="en-US" b="1" dirty="0" smtClean="0">
                <a:latin typeface="Times New Roman" panose="02020603050405020304" pitchFamily="18" charset="0"/>
                <a:ea typeface="宋体" panose="02010600030101010101" pitchFamily="2" charset="-122"/>
              </a:rPr>
              <a:t>表的第一个节点（记为节点</a:t>
            </a:r>
            <a:r>
              <a:rPr kumimoji="1" lang="en-US" altLang="zh-CN" b="1" dirty="0" smtClean="0">
                <a:latin typeface="Times New Roman" panose="02020603050405020304" pitchFamily="18" charset="0"/>
                <a:ea typeface="宋体" panose="02010600030101010101" pitchFamily="2" charset="-122"/>
              </a:rPr>
              <a:t>n</a:t>
            </a:r>
            <a:r>
              <a:rPr kumimoji="1" lang="zh-CN" altLang="en-US" b="1" dirty="0" smtClean="0">
                <a:latin typeface="Times New Roman" panose="02020603050405020304" pitchFamily="18" charset="0"/>
                <a:ea typeface="宋体" panose="02010600030101010101" pitchFamily="2" charset="-122"/>
              </a:rPr>
              <a:t>）取出放入</a:t>
            </a:r>
            <a:r>
              <a:rPr kumimoji="1" lang="en-US" altLang="zh-CN" b="1" dirty="0" smtClean="0">
                <a:latin typeface="Times New Roman" panose="02020603050405020304" pitchFamily="18" charset="0"/>
                <a:ea typeface="宋体" panose="02010600030101010101" pitchFamily="2" charset="-122"/>
              </a:rPr>
              <a:t>CLOSED</a:t>
            </a:r>
            <a:r>
              <a:rPr kumimoji="1" lang="zh-CN" altLang="en-US" b="1" dirty="0" smtClean="0">
                <a:latin typeface="Times New Roman" panose="02020603050405020304" pitchFamily="18" charset="0"/>
                <a:ea typeface="宋体" panose="02010600030101010101" pitchFamily="2" charset="-122"/>
              </a:rPr>
              <a:t>表。</a:t>
            </a:r>
          </a:p>
          <a:p>
            <a:pPr marL="657225" lvl="1" indent="-314325" eaLnBrk="1" hangingPunct="1">
              <a:spcBef>
                <a:spcPct val="10000"/>
              </a:spcBef>
              <a:spcAft>
                <a:spcPct val="10000"/>
              </a:spcAft>
              <a:buClr>
                <a:schemeClr val="tx1"/>
              </a:buClr>
              <a:buFontTx/>
              <a:buChar char="•"/>
            </a:pPr>
            <a:r>
              <a:rPr kumimoji="1" lang="en-US" altLang="zh-CN" b="1" dirty="0" smtClean="0">
                <a:latin typeface="Times New Roman" panose="02020603050405020304" pitchFamily="18" charset="0"/>
                <a:ea typeface="宋体" panose="02010600030101010101" pitchFamily="2" charset="-122"/>
              </a:rPr>
              <a:t>(4)</a:t>
            </a:r>
            <a:r>
              <a:rPr kumimoji="1" lang="zh-CN" altLang="en-US" b="1" dirty="0" smtClean="0">
                <a:latin typeface="Times New Roman" panose="02020603050405020304" pitchFamily="18" charset="0"/>
                <a:ea typeface="宋体" panose="02010600030101010101" pitchFamily="2" charset="-122"/>
              </a:rPr>
              <a:t>考察节点</a:t>
            </a:r>
            <a:r>
              <a:rPr kumimoji="1" lang="en-US" altLang="zh-CN" b="1" dirty="0" smtClean="0">
                <a:latin typeface="Times New Roman" panose="02020603050405020304" pitchFamily="18" charset="0"/>
                <a:ea typeface="宋体" panose="02010600030101010101" pitchFamily="2" charset="-122"/>
              </a:rPr>
              <a:t>n</a:t>
            </a:r>
            <a:r>
              <a:rPr kumimoji="1" lang="zh-CN" altLang="en-US" b="1" dirty="0" smtClean="0">
                <a:latin typeface="Times New Roman" panose="02020603050405020304" pitchFamily="18" charset="0"/>
                <a:ea typeface="宋体" panose="02010600030101010101" pitchFamily="2" charset="-122"/>
              </a:rPr>
              <a:t>是否为目标节点。若是，则求得了问题的解，退出。</a:t>
            </a:r>
          </a:p>
          <a:p>
            <a:pPr marL="657225" lvl="1" indent="-314325" eaLnBrk="1" hangingPunct="1">
              <a:spcBef>
                <a:spcPct val="10000"/>
              </a:spcBef>
              <a:spcAft>
                <a:spcPct val="10000"/>
              </a:spcAft>
              <a:buClr>
                <a:schemeClr val="tx1"/>
              </a:buClr>
              <a:buFontTx/>
              <a:buChar char="•"/>
            </a:pPr>
            <a:r>
              <a:rPr kumimoji="1" lang="en-US" altLang="zh-CN" b="1" dirty="0" smtClean="0">
                <a:latin typeface="Times New Roman" panose="02020603050405020304" pitchFamily="18" charset="0"/>
                <a:ea typeface="宋体" panose="02010600030101010101" pitchFamily="2" charset="-122"/>
              </a:rPr>
              <a:t>(5)</a:t>
            </a:r>
            <a:r>
              <a:rPr kumimoji="1" lang="zh-CN" altLang="en-US" b="1" dirty="0" smtClean="0">
                <a:latin typeface="Times New Roman" panose="02020603050405020304" pitchFamily="18" charset="0"/>
                <a:ea typeface="宋体" panose="02010600030101010101" pitchFamily="2" charset="-122"/>
              </a:rPr>
              <a:t>若节点</a:t>
            </a:r>
            <a:r>
              <a:rPr kumimoji="1" lang="en-US" altLang="zh-CN" b="1" dirty="0" smtClean="0">
                <a:latin typeface="Times New Roman" panose="02020603050405020304" pitchFamily="18" charset="0"/>
                <a:ea typeface="宋体" panose="02010600030101010101" pitchFamily="2" charset="-122"/>
              </a:rPr>
              <a:t>n</a:t>
            </a:r>
            <a:r>
              <a:rPr kumimoji="1" lang="zh-CN" altLang="en-US" b="1" dirty="0" smtClean="0">
                <a:latin typeface="Times New Roman" panose="02020603050405020304" pitchFamily="18" charset="0"/>
                <a:ea typeface="宋体" panose="02010600030101010101" pitchFamily="2" charset="-122"/>
              </a:rPr>
              <a:t>不可扩展，则转第</a:t>
            </a:r>
            <a:r>
              <a:rPr kumimoji="1" lang="en-US" altLang="zh-CN" b="1" dirty="0" smtClean="0">
                <a:latin typeface="Times New Roman" panose="02020603050405020304" pitchFamily="18" charset="0"/>
                <a:ea typeface="宋体" panose="02010600030101010101" pitchFamily="2" charset="-122"/>
              </a:rPr>
              <a:t>2</a:t>
            </a:r>
            <a:r>
              <a:rPr kumimoji="1" lang="zh-CN" altLang="en-US" b="1" dirty="0" smtClean="0">
                <a:latin typeface="Times New Roman" panose="02020603050405020304" pitchFamily="18" charset="0"/>
                <a:ea typeface="宋体" panose="02010600030101010101" pitchFamily="2" charset="-122"/>
              </a:rPr>
              <a:t>步。</a:t>
            </a:r>
          </a:p>
          <a:p>
            <a:pPr marL="657225" lvl="1" indent="-314325" eaLnBrk="1" hangingPunct="1">
              <a:spcBef>
                <a:spcPct val="10000"/>
              </a:spcBef>
              <a:spcAft>
                <a:spcPct val="10000"/>
              </a:spcAft>
              <a:buClr>
                <a:schemeClr val="tx1"/>
              </a:buClr>
              <a:buFontTx/>
              <a:buChar char="•"/>
            </a:pPr>
            <a:r>
              <a:rPr kumimoji="1" lang="en-US" altLang="zh-CN" b="1" dirty="0" smtClean="0">
                <a:latin typeface="Times New Roman" panose="02020603050405020304" pitchFamily="18" charset="0"/>
                <a:ea typeface="宋体" panose="02010600030101010101" pitchFamily="2" charset="-122"/>
              </a:rPr>
              <a:t>(6)</a:t>
            </a:r>
            <a:r>
              <a:rPr kumimoji="1" lang="zh-CN" altLang="en-US" b="1" dirty="0" smtClean="0">
                <a:latin typeface="Times New Roman" panose="02020603050405020304" pitchFamily="18" charset="0"/>
                <a:ea typeface="宋体" panose="02010600030101010101" pitchFamily="2" charset="-122"/>
              </a:rPr>
              <a:t>扩展节点</a:t>
            </a:r>
            <a:r>
              <a:rPr kumimoji="1" lang="en-US" altLang="zh-CN" b="1" dirty="0" smtClean="0">
                <a:latin typeface="Times New Roman" panose="02020603050405020304" pitchFamily="18" charset="0"/>
                <a:ea typeface="宋体" panose="02010600030101010101" pitchFamily="2" charset="-122"/>
              </a:rPr>
              <a:t>n</a:t>
            </a:r>
            <a:r>
              <a:rPr kumimoji="1" lang="zh-CN" altLang="en-US" b="1" dirty="0" smtClean="0">
                <a:latin typeface="Times New Roman" panose="02020603050405020304" pitchFamily="18" charset="0"/>
                <a:ea typeface="宋体" panose="02010600030101010101" pitchFamily="2" charset="-122"/>
              </a:rPr>
              <a:t>，用估价函数</a:t>
            </a:r>
            <a:r>
              <a:rPr kumimoji="1" lang="en-US" altLang="zh-CN" b="1" dirty="0" smtClean="0">
                <a:latin typeface="Times New Roman" panose="02020603050405020304" pitchFamily="18" charset="0"/>
                <a:ea typeface="宋体" panose="02010600030101010101" pitchFamily="2" charset="-122"/>
              </a:rPr>
              <a:t>f(x)</a:t>
            </a:r>
            <a:r>
              <a:rPr kumimoji="1" lang="zh-CN" altLang="en-US" b="1" dirty="0" smtClean="0">
                <a:latin typeface="Times New Roman" panose="02020603050405020304" pitchFamily="18" charset="0"/>
                <a:ea typeface="宋体" panose="02010600030101010101" pitchFamily="2" charset="-122"/>
              </a:rPr>
              <a:t>计算每个子节点的估价值，并为每一个子节点都配置指向父节点的指针。</a:t>
            </a:r>
            <a:r>
              <a:rPr kumimoji="1" lang="zh-CN" altLang="en-US" b="1" dirty="0" smtClean="0">
                <a:solidFill>
                  <a:srgbClr val="FF0000"/>
                </a:solidFill>
                <a:latin typeface="Times New Roman" panose="02020603050405020304" pitchFamily="18" charset="0"/>
                <a:ea typeface="宋体" panose="02010600030101010101" pitchFamily="2" charset="-122"/>
              </a:rPr>
              <a:t>把这些子节点都送入</a:t>
            </a:r>
            <a:r>
              <a:rPr kumimoji="1" lang="en-US" altLang="zh-CN" b="1" dirty="0" smtClean="0">
                <a:solidFill>
                  <a:srgbClr val="FF0000"/>
                </a:solidFill>
                <a:latin typeface="Times New Roman" panose="02020603050405020304" pitchFamily="18" charset="0"/>
                <a:ea typeface="宋体" panose="02010600030101010101" pitchFamily="2" charset="-122"/>
              </a:rPr>
              <a:t>OPEN</a:t>
            </a:r>
            <a:r>
              <a:rPr kumimoji="1" lang="zh-CN" altLang="en-US" b="1" dirty="0" smtClean="0">
                <a:solidFill>
                  <a:srgbClr val="FF0000"/>
                </a:solidFill>
                <a:latin typeface="Times New Roman" panose="02020603050405020304" pitchFamily="18" charset="0"/>
                <a:ea typeface="宋体" panose="02010600030101010101" pitchFamily="2" charset="-122"/>
              </a:rPr>
              <a:t>表中，然后对</a:t>
            </a:r>
            <a:r>
              <a:rPr kumimoji="1" lang="en-US" altLang="zh-CN" b="1" dirty="0" smtClean="0">
                <a:solidFill>
                  <a:srgbClr val="FF0000"/>
                </a:solidFill>
                <a:latin typeface="Times New Roman" panose="02020603050405020304" pitchFamily="18" charset="0"/>
                <a:ea typeface="宋体" panose="02010600030101010101" pitchFamily="2" charset="-122"/>
              </a:rPr>
              <a:t>OPEN</a:t>
            </a:r>
            <a:r>
              <a:rPr kumimoji="1" lang="zh-CN" altLang="en-US" b="1" dirty="0" smtClean="0">
                <a:solidFill>
                  <a:srgbClr val="FF0000"/>
                </a:solidFill>
                <a:latin typeface="Times New Roman" panose="02020603050405020304" pitchFamily="18" charset="0"/>
                <a:ea typeface="宋体" panose="02010600030101010101" pitchFamily="2" charset="-122"/>
              </a:rPr>
              <a:t>表中的全部节点按估价值从小至大的顺序进行排序</a:t>
            </a:r>
            <a:r>
              <a:rPr kumimoji="1" lang="zh-CN" altLang="en-US" b="1" dirty="0" smtClean="0">
                <a:latin typeface="Times New Roman" panose="02020603050405020304" pitchFamily="18" charset="0"/>
                <a:ea typeface="宋体" panose="02010600030101010101" pitchFamily="2" charset="-122"/>
              </a:rPr>
              <a:t>，然后转第</a:t>
            </a:r>
            <a:r>
              <a:rPr kumimoji="1" lang="en-US" altLang="zh-CN" b="1" dirty="0" smtClean="0">
                <a:latin typeface="Times New Roman" panose="02020603050405020304" pitchFamily="18" charset="0"/>
                <a:ea typeface="宋体" panose="02010600030101010101" pitchFamily="2" charset="-122"/>
              </a:rPr>
              <a:t>2</a:t>
            </a:r>
            <a:r>
              <a:rPr kumimoji="1" lang="zh-CN" altLang="en-US" b="1" dirty="0" smtClean="0">
                <a:latin typeface="Times New Roman" panose="02020603050405020304" pitchFamily="18" charset="0"/>
                <a:ea typeface="宋体" panose="02010600030101010101" pitchFamily="2" charset="-122"/>
              </a:rPr>
              <a:t>步。</a:t>
            </a:r>
          </a:p>
        </p:txBody>
      </p:sp>
    </p:spTree>
    <p:extLst>
      <p:ext uri="{BB962C8B-B14F-4D97-AF65-F5344CB8AC3E}">
        <p14:creationId xmlns:p14="http://schemas.microsoft.com/office/powerpoint/2010/main" val="3137624365"/>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9" name="Rectangle 3"/>
          <p:cNvSpPr>
            <a:spLocks noGrp="1" noChangeArrowheads="1"/>
          </p:cNvSpPr>
          <p:nvPr>
            <p:ph type="body" idx="1"/>
          </p:nvPr>
        </p:nvSpPr>
        <p:spPr>
          <a:xfrm>
            <a:off x="188640" y="411510"/>
            <a:ext cx="4229100" cy="3486150"/>
          </a:xfrm>
        </p:spPr>
        <p:txBody>
          <a:bodyPr/>
          <a:lstStyle/>
          <a:p>
            <a:pPr eaLnBrk="1" hangingPunct="1">
              <a:spcAft>
                <a:spcPct val="20000"/>
              </a:spcAft>
            </a:pPr>
            <a:r>
              <a:rPr lang="zh-CN" altLang="en-US" sz="2100" b="1">
                <a:solidFill>
                  <a:schemeClr val="tx2"/>
                </a:solidFill>
                <a:latin typeface="Times New Roman" panose="02020603050405020304" pitchFamily="18" charset="0"/>
                <a:ea typeface="幼圆" panose="02010509060101010101" pitchFamily="49" charset="-122"/>
              </a:rPr>
              <a:t>全局择优搜索算法：</a:t>
            </a:r>
            <a:r>
              <a:rPr kumimoji="1" lang="zh-CN" altLang="en-US" b="1" smtClean="0">
                <a:solidFill>
                  <a:srgbClr val="006600"/>
                </a:solidFill>
                <a:ea typeface="隶书" panose="02010509060101010101" pitchFamily="49" charset="-122"/>
              </a:rPr>
              <a:t>八数码难题</a:t>
            </a:r>
          </a:p>
          <a:p>
            <a:pPr lvl="1" eaLnBrk="1" hangingPunct="1">
              <a:spcAft>
                <a:spcPct val="20000"/>
              </a:spcAft>
              <a:buClr>
                <a:schemeClr val="hlink"/>
              </a:buClr>
              <a:buFont typeface="Wingdings" panose="05000000000000000000" pitchFamily="2" charset="2"/>
              <a:buChar char="ü"/>
            </a:pPr>
            <a:r>
              <a:rPr kumimoji="1" lang="zh-CN" altLang="en-US" sz="1800" b="1">
                <a:ea typeface="宋体" panose="02010600030101010101" pitchFamily="2" charset="-122"/>
              </a:rPr>
              <a:t>设问题的初始状态</a:t>
            </a:r>
            <a:r>
              <a:rPr kumimoji="1" lang="en-US" altLang="zh-CN" sz="1800" b="1">
                <a:ea typeface="宋体" panose="02010600030101010101" pitchFamily="2" charset="-122"/>
              </a:rPr>
              <a:t>S</a:t>
            </a:r>
            <a:r>
              <a:rPr kumimoji="1" lang="en-US" altLang="zh-CN" sz="1800" b="1" baseline="-25000">
                <a:ea typeface="宋体" panose="02010600030101010101" pitchFamily="2" charset="-122"/>
              </a:rPr>
              <a:t>0</a:t>
            </a:r>
            <a:r>
              <a:rPr kumimoji="1" lang="zh-CN" altLang="en-US" sz="1800" b="1">
                <a:ea typeface="宋体" panose="02010600030101010101" pitchFamily="2" charset="-122"/>
              </a:rPr>
              <a:t>和目标状态</a:t>
            </a:r>
            <a:r>
              <a:rPr kumimoji="1" lang="en-US" altLang="zh-CN" sz="1800" b="1">
                <a:ea typeface="宋体" panose="02010600030101010101" pitchFamily="2" charset="-122"/>
              </a:rPr>
              <a:t>S</a:t>
            </a:r>
            <a:r>
              <a:rPr kumimoji="1" lang="en-US" altLang="zh-CN" sz="1800" b="1" baseline="-25000">
                <a:ea typeface="宋体" panose="02010600030101010101" pitchFamily="2" charset="-122"/>
              </a:rPr>
              <a:t>g</a:t>
            </a:r>
            <a:r>
              <a:rPr kumimoji="1" lang="zh-CN" altLang="en-US" sz="1800" b="1">
                <a:ea typeface="宋体" panose="02010600030101010101" pitchFamily="2" charset="-122"/>
              </a:rPr>
              <a:t>如图所示</a:t>
            </a:r>
          </a:p>
          <a:p>
            <a:pPr lvl="1" eaLnBrk="1" hangingPunct="1">
              <a:spcAft>
                <a:spcPct val="20000"/>
              </a:spcAft>
              <a:buClr>
                <a:schemeClr val="hlink"/>
              </a:buClr>
              <a:buFont typeface="Wingdings" panose="05000000000000000000" pitchFamily="2" charset="2"/>
              <a:buChar char="ü"/>
            </a:pPr>
            <a:r>
              <a:rPr kumimoji="1" lang="zh-CN" altLang="en-US" sz="1800" b="1">
                <a:ea typeface="宋体" panose="02010600030101010101" pitchFamily="2" charset="-122"/>
              </a:rPr>
              <a:t>估价函数为：</a:t>
            </a:r>
          </a:p>
          <a:p>
            <a:pPr eaLnBrk="1" hangingPunct="1">
              <a:spcAft>
                <a:spcPct val="20000"/>
              </a:spcAft>
              <a:buClrTx/>
              <a:buFontTx/>
              <a:buNone/>
            </a:pPr>
            <a:r>
              <a:rPr kumimoji="1" lang="en-US" altLang="zh-CN" b="1" smtClean="0">
                <a:solidFill>
                  <a:srgbClr val="0000CC"/>
                </a:solidFill>
                <a:ea typeface="宋体" panose="02010600030101010101" pitchFamily="2" charset="-122"/>
              </a:rPr>
              <a:t>                     f(n)=d(n)+W(n)</a:t>
            </a:r>
          </a:p>
          <a:p>
            <a:pPr lvl="1" eaLnBrk="1" hangingPunct="1">
              <a:spcAft>
                <a:spcPct val="20000"/>
              </a:spcAft>
              <a:buClr>
                <a:schemeClr val="hlink"/>
              </a:buClr>
              <a:buFont typeface="Wingdings" panose="05000000000000000000" pitchFamily="2" charset="2"/>
              <a:buChar char="ü"/>
            </a:pPr>
            <a:r>
              <a:rPr kumimoji="1" lang="en-US" altLang="zh-CN" sz="1800" b="1">
                <a:ea typeface="宋体" panose="02010600030101010101" pitchFamily="2" charset="-122"/>
              </a:rPr>
              <a:t>d(n)</a:t>
            </a:r>
            <a:r>
              <a:rPr kumimoji="1" lang="zh-CN" altLang="en-US" sz="1800" b="1">
                <a:ea typeface="宋体" panose="02010600030101010101" pitchFamily="2" charset="-122"/>
              </a:rPr>
              <a:t>：表示节点</a:t>
            </a:r>
            <a:r>
              <a:rPr kumimoji="1" lang="en-US" altLang="zh-CN" sz="1800" b="1">
                <a:ea typeface="宋体" panose="02010600030101010101" pitchFamily="2" charset="-122"/>
              </a:rPr>
              <a:t>n</a:t>
            </a:r>
            <a:r>
              <a:rPr kumimoji="1" lang="zh-CN" altLang="en-US" sz="1800" b="1">
                <a:ea typeface="宋体" panose="02010600030101010101" pitchFamily="2" charset="-122"/>
              </a:rPr>
              <a:t>在搜索树中的深度</a:t>
            </a:r>
          </a:p>
          <a:p>
            <a:pPr lvl="1" eaLnBrk="1" hangingPunct="1">
              <a:spcAft>
                <a:spcPct val="20000"/>
              </a:spcAft>
              <a:buClr>
                <a:schemeClr val="hlink"/>
              </a:buClr>
              <a:buFont typeface="Wingdings" panose="05000000000000000000" pitchFamily="2" charset="2"/>
              <a:buChar char="ü"/>
            </a:pPr>
            <a:r>
              <a:rPr kumimoji="1" lang="en-US" altLang="zh-CN" sz="1800" b="1">
                <a:ea typeface="宋体" panose="02010600030101010101" pitchFamily="2" charset="-122"/>
              </a:rPr>
              <a:t>W(n)</a:t>
            </a:r>
            <a:r>
              <a:rPr kumimoji="1" lang="zh-CN" altLang="en-US" sz="1800" b="1">
                <a:ea typeface="宋体" panose="02010600030101010101" pitchFamily="2" charset="-122"/>
              </a:rPr>
              <a:t>：表示节点</a:t>
            </a:r>
            <a:r>
              <a:rPr kumimoji="1" lang="en-US" altLang="zh-CN" sz="1800" b="1">
                <a:ea typeface="宋体" panose="02010600030101010101" pitchFamily="2" charset="-122"/>
              </a:rPr>
              <a:t>n</a:t>
            </a:r>
            <a:r>
              <a:rPr kumimoji="1" lang="zh-CN" altLang="en-US" sz="1800" b="1">
                <a:ea typeface="宋体" panose="02010600030101010101" pitchFamily="2" charset="-122"/>
              </a:rPr>
              <a:t>中“不在位”的数码个数</a:t>
            </a:r>
          </a:p>
          <a:p>
            <a:pPr lvl="1" eaLnBrk="1" hangingPunct="1">
              <a:spcAft>
                <a:spcPct val="20000"/>
              </a:spcAft>
              <a:buClr>
                <a:schemeClr val="hlink"/>
              </a:buClr>
              <a:buFont typeface="Wingdings" panose="05000000000000000000" pitchFamily="2" charset="2"/>
              <a:buChar char="ü"/>
            </a:pPr>
            <a:r>
              <a:rPr kumimoji="1" lang="zh-CN" altLang="en-US" sz="1800" b="1">
                <a:solidFill>
                  <a:srgbClr val="FF0000"/>
                </a:solidFill>
                <a:ea typeface="宋体" panose="02010600030101010101" pitchFamily="2" charset="-122"/>
              </a:rPr>
              <a:t>用全局择优搜索解决该问题</a:t>
            </a:r>
          </a:p>
        </p:txBody>
      </p:sp>
      <p:graphicFrame>
        <p:nvGraphicFramePr>
          <p:cNvPr id="625668" name="Group 4"/>
          <p:cNvGraphicFramePr>
            <a:graphicFrameLocks noGrp="1"/>
          </p:cNvGraphicFramePr>
          <p:nvPr>
            <p:extLst/>
          </p:nvPr>
        </p:nvGraphicFramePr>
        <p:xfrm>
          <a:off x="4874940" y="2126010"/>
          <a:ext cx="1600200" cy="1428750"/>
        </p:xfrm>
        <a:graphic>
          <a:graphicData uri="http://schemas.openxmlformats.org/drawingml/2006/table">
            <a:tbl>
              <a:tblPr/>
              <a:tblGrid>
                <a:gridCol w="495300"/>
                <a:gridCol w="552450"/>
                <a:gridCol w="552450"/>
              </a:tblGrid>
              <a:tr h="476250">
                <a:tc>
                  <a:txBody>
                    <a:bodyPr/>
                    <a:lstStyle>
                      <a:lvl1pPr>
                        <a:spcBef>
                          <a:spcPct val="20000"/>
                        </a:spcBef>
                        <a:buClr>
                          <a:schemeClr val="tx2"/>
                        </a:buClr>
                        <a:buFont typeface="Wingdings" panose="05000000000000000000" pitchFamily="2" charset="2"/>
                        <a:defRPr sz="2000">
                          <a:solidFill>
                            <a:schemeClr val="tx1"/>
                          </a:solidFill>
                          <a:latin typeface="Arial" panose="020B0604020202020204" pitchFamily="34" charset="0"/>
                        </a:defRPr>
                      </a:lvl1pPr>
                      <a:lvl2pPr>
                        <a:spcBef>
                          <a:spcPct val="20000"/>
                        </a:spcBef>
                        <a:buClr>
                          <a:schemeClr val="accent1"/>
                        </a:buClr>
                        <a:buFont typeface="Wingdings" panose="05000000000000000000" pitchFamily="2" charset="2"/>
                        <a:defRPr sz="2000">
                          <a:solidFill>
                            <a:schemeClr val="tx1"/>
                          </a:solidFill>
                          <a:latin typeface="Arial" panose="020B0604020202020204" pitchFamily="34" charset="0"/>
                        </a:defRPr>
                      </a:lvl2pPr>
                      <a:lvl3pPr>
                        <a:spcBef>
                          <a:spcPct val="20000"/>
                        </a:spcBef>
                        <a:buClr>
                          <a:schemeClr val="accent2"/>
                        </a:buClr>
                        <a:defRPr sz="1600">
                          <a:solidFill>
                            <a:schemeClr val="tx1"/>
                          </a:solidFill>
                          <a:latin typeface="Arial" panose="020B0604020202020204" pitchFamily="34" charset="0"/>
                        </a:defRPr>
                      </a:lvl3pPr>
                      <a:lvl4pPr>
                        <a:spcBef>
                          <a:spcPct val="20000"/>
                        </a:spcBef>
                        <a:defRPr sz="1400">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tabLst/>
                      </a:pPr>
                      <a:r>
                        <a:rPr kumimoji="0" lang="en-US" altLang="zh-CN" sz="21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1</a:t>
                      </a: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Font typeface="Wingdings" panose="05000000000000000000" pitchFamily="2" charset="2"/>
                        <a:defRPr sz="2000">
                          <a:solidFill>
                            <a:schemeClr val="tx1"/>
                          </a:solidFill>
                          <a:latin typeface="Arial" panose="020B0604020202020204" pitchFamily="34" charset="0"/>
                        </a:defRPr>
                      </a:lvl1pPr>
                      <a:lvl2pPr>
                        <a:spcBef>
                          <a:spcPct val="20000"/>
                        </a:spcBef>
                        <a:buClr>
                          <a:schemeClr val="accent1"/>
                        </a:buClr>
                        <a:buFont typeface="Wingdings" panose="05000000000000000000" pitchFamily="2" charset="2"/>
                        <a:defRPr sz="2000">
                          <a:solidFill>
                            <a:schemeClr val="tx1"/>
                          </a:solidFill>
                          <a:latin typeface="Arial" panose="020B0604020202020204" pitchFamily="34" charset="0"/>
                        </a:defRPr>
                      </a:lvl2pPr>
                      <a:lvl3pPr>
                        <a:spcBef>
                          <a:spcPct val="20000"/>
                        </a:spcBef>
                        <a:buClr>
                          <a:schemeClr val="accent2"/>
                        </a:buClr>
                        <a:defRPr sz="1600">
                          <a:solidFill>
                            <a:schemeClr val="tx1"/>
                          </a:solidFill>
                          <a:latin typeface="Arial" panose="020B0604020202020204" pitchFamily="34" charset="0"/>
                        </a:defRPr>
                      </a:lvl3pPr>
                      <a:lvl4pPr>
                        <a:spcBef>
                          <a:spcPct val="20000"/>
                        </a:spcBef>
                        <a:defRPr sz="1400">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tabLst/>
                      </a:pPr>
                      <a:r>
                        <a:rPr kumimoji="0" lang="en-US" altLang="zh-CN" sz="21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2</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Font typeface="Wingdings" panose="05000000000000000000" pitchFamily="2" charset="2"/>
                        <a:defRPr sz="2000">
                          <a:solidFill>
                            <a:schemeClr val="tx1"/>
                          </a:solidFill>
                          <a:latin typeface="Arial" panose="020B0604020202020204" pitchFamily="34" charset="0"/>
                        </a:defRPr>
                      </a:lvl1pPr>
                      <a:lvl2pPr>
                        <a:spcBef>
                          <a:spcPct val="20000"/>
                        </a:spcBef>
                        <a:buClr>
                          <a:schemeClr val="accent1"/>
                        </a:buClr>
                        <a:buFont typeface="Wingdings" panose="05000000000000000000" pitchFamily="2" charset="2"/>
                        <a:defRPr sz="2000">
                          <a:solidFill>
                            <a:schemeClr val="tx1"/>
                          </a:solidFill>
                          <a:latin typeface="Arial" panose="020B0604020202020204" pitchFamily="34" charset="0"/>
                        </a:defRPr>
                      </a:lvl2pPr>
                      <a:lvl3pPr>
                        <a:spcBef>
                          <a:spcPct val="20000"/>
                        </a:spcBef>
                        <a:buClr>
                          <a:schemeClr val="accent2"/>
                        </a:buClr>
                        <a:defRPr sz="1600">
                          <a:solidFill>
                            <a:schemeClr val="tx1"/>
                          </a:solidFill>
                          <a:latin typeface="Arial" panose="020B0604020202020204" pitchFamily="34" charset="0"/>
                        </a:defRPr>
                      </a:lvl3pPr>
                      <a:lvl4pPr>
                        <a:spcBef>
                          <a:spcPct val="20000"/>
                        </a:spcBef>
                        <a:defRPr sz="1400">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tabLst/>
                      </a:pPr>
                      <a:r>
                        <a:rPr kumimoji="0" lang="en-US" altLang="zh-CN" sz="21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3</a:t>
                      </a: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76250">
                <a:tc>
                  <a:txBody>
                    <a:bodyPr/>
                    <a:lstStyle>
                      <a:lvl1pPr>
                        <a:spcBef>
                          <a:spcPct val="20000"/>
                        </a:spcBef>
                        <a:buClr>
                          <a:schemeClr val="tx2"/>
                        </a:buClr>
                        <a:buFont typeface="Wingdings" panose="05000000000000000000" pitchFamily="2" charset="2"/>
                        <a:defRPr sz="2000">
                          <a:solidFill>
                            <a:schemeClr val="tx1"/>
                          </a:solidFill>
                          <a:latin typeface="Arial" panose="020B0604020202020204" pitchFamily="34" charset="0"/>
                        </a:defRPr>
                      </a:lvl1pPr>
                      <a:lvl2pPr>
                        <a:spcBef>
                          <a:spcPct val="20000"/>
                        </a:spcBef>
                        <a:buClr>
                          <a:schemeClr val="accent1"/>
                        </a:buClr>
                        <a:buFont typeface="Wingdings" panose="05000000000000000000" pitchFamily="2" charset="2"/>
                        <a:defRPr sz="2000">
                          <a:solidFill>
                            <a:schemeClr val="tx1"/>
                          </a:solidFill>
                          <a:latin typeface="Arial" panose="020B0604020202020204" pitchFamily="34" charset="0"/>
                        </a:defRPr>
                      </a:lvl2pPr>
                      <a:lvl3pPr>
                        <a:spcBef>
                          <a:spcPct val="20000"/>
                        </a:spcBef>
                        <a:buClr>
                          <a:schemeClr val="accent2"/>
                        </a:buClr>
                        <a:defRPr sz="1600">
                          <a:solidFill>
                            <a:schemeClr val="tx1"/>
                          </a:solidFill>
                          <a:latin typeface="Arial" panose="020B0604020202020204" pitchFamily="34" charset="0"/>
                        </a:defRPr>
                      </a:lvl3pPr>
                      <a:lvl4pPr>
                        <a:spcBef>
                          <a:spcPct val="20000"/>
                        </a:spcBef>
                        <a:defRPr sz="1400">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tabLst/>
                      </a:pPr>
                      <a:r>
                        <a:rPr kumimoji="0" lang="en-US" altLang="zh-CN" sz="21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8</a:t>
                      </a: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Font typeface="Wingdings" panose="05000000000000000000" pitchFamily="2" charset="2"/>
                        <a:defRPr sz="2000">
                          <a:solidFill>
                            <a:schemeClr val="tx1"/>
                          </a:solidFill>
                          <a:latin typeface="Arial" panose="020B0604020202020204" pitchFamily="34" charset="0"/>
                        </a:defRPr>
                      </a:lvl1pPr>
                      <a:lvl2pPr>
                        <a:spcBef>
                          <a:spcPct val="20000"/>
                        </a:spcBef>
                        <a:buClr>
                          <a:schemeClr val="accent1"/>
                        </a:buClr>
                        <a:buFont typeface="Wingdings" panose="05000000000000000000" pitchFamily="2" charset="2"/>
                        <a:defRPr sz="2000">
                          <a:solidFill>
                            <a:schemeClr val="tx1"/>
                          </a:solidFill>
                          <a:latin typeface="Arial" panose="020B0604020202020204" pitchFamily="34" charset="0"/>
                        </a:defRPr>
                      </a:lvl2pPr>
                      <a:lvl3pPr>
                        <a:spcBef>
                          <a:spcPct val="20000"/>
                        </a:spcBef>
                        <a:buClr>
                          <a:schemeClr val="accent2"/>
                        </a:buClr>
                        <a:defRPr sz="1600">
                          <a:solidFill>
                            <a:schemeClr val="tx1"/>
                          </a:solidFill>
                          <a:latin typeface="Arial" panose="020B0604020202020204" pitchFamily="34" charset="0"/>
                        </a:defRPr>
                      </a:lvl3pPr>
                      <a:lvl4pPr>
                        <a:spcBef>
                          <a:spcPct val="20000"/>
                        </a:spcBef>
                        <a:defRPr sz="1400">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tabLst/>
                      </a:pPr>
                      <a:endParaRPr kumimoji="0" lang="zh-CN" altLang="en-US" sz="21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Font typeface="Wingdings" panose="05000000000000000000" pitchFamily="2" charset="2"/>
                        <a:defRPr sz="2000">
                          <a:solidFill>
                            <a:schemeClr val="tx1"/>
                          </a:solidFill>
                          <a:latin typeface="Arial" panose="020B0604020202020204" pitchFamily="34" charset="0"/>
                        </a:defRPr>
                      </a:lvl1pPr>
                      <a:lvl2pPr>
                        <a:spcBef>
                          <a:spcPct val="20000"/>
                        </a:spcBef>
                        <a:buClr>
                          <a:schemeClr val="accent1"/>
                        </a:buClr>
                        <a:buFont typeface="Wingdings" panose="05000000000000000000" pitchFamily="2" charset="2"/>
                        <a:defRPr sz="2000">
                          <a:solidFill>
                            <a:schemeClr val="tx1"/>
                          </a:solidFill>
                          <a:latin typeface="Arial" panose="020B0604020202020204" pitchFamily="34" charset="0"/>
                        </a:defRPr>
                      </a:lvl2pPr>
                      <a:lvl3pPr>
                        <a:spcBef>
                          <a:spcPct val="20000"/>
                        </a:spcBef>
                        <a:buClr>
                          <a:schemeClr val="accent2"/>
                        </a:buClr>
                        <a:defRPr sz="1600">
                          <a:solidFill>
                            <a:schemeClr val="tx1"/>
                          </a:solidFill>
                          <a:latin typeface="Arial" panose="020B0604020202020204" pitchFamily="34" charset="0"/>
                        </a:defRPr>
                      </a:lvl3pPr>
                      <a:lvl4pPr>
                        <a:spcBef>
                          <a:spcPct val="20000"/>
                        </a:spcBef>
                        <a:defRPr sz="1400">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tabLst/>
                      </a:pPr>
                      <a:r>
                        <a:rPr kumimoji="0" lang="en-US" altLang="zh-CN" sz="21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4</a:t>
                      </a: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76250">
                <a:tc>
                  <a:txBody>
                    <a:bodyPr/>
                    <a:lstStyle>
                      <a:lvl1pPr>
                        <a:spcBef>
                          <a:spcPct val="20000"/>
                        </a:spcBef>
                        <a:buClr>
                          <a:schemeClr val="tx2"/>
                        </a:buClr>
                        <a:buFont typeface="Wingdings" panose="05000000000000000000" pitchFamily="2" charset="2"/>
                        <a:defRPr sz="2000">
                          <a:solidFill>
                            <a:schemeClr val="tx1"/>
                          </a:solidFill>
                          <a:latin typeface="Arial" panose="020B0604020202020204" pitchFamily="34" charset="0"/>
                        </a:defRPr>
                      </a:lvl1pPr>
                      <a:lvl2pPr>
                        <a:spcBef>
                          <a:spcPct val="20000"/>
                        </a:spcBef>
                        <a:buClr>
                          <a:schemeClr val="accent1"/>
                        </a:buClr>
                        <a:buFont typeface="Wingdings" panose="05000000000000000000" pitchFamily="2" charset="2"/>
                        <a:defRPr sz="2000">
                          <a:solidFill>
                            <a:schemeClr val="tx1"/>
                          </a:solidFill>
                          <a:latin typeface="Arial" panose="020B0604020202020204" pitchFamily="34" charset="0"/>
                        </a:defRPr>
                      </a:lvl2pPr>
                      <a:lvl3pPr>
                        <a:spcBef>
                          <a:spcPct val="20000"/>
                        </a:spcBef>
                        <a:buClr>
                          <a:schemeClr val="accent2"/>
                        </a:buClr>
                        <a:defRPr sz="1600">
                          <a:solidFill>
                            <a:schemeClr val="tx1"/>
                          </a:solidFill>
                          <a:latin typeface="Arial" panose="020B0604020202020204" pitchFamily="34" charset="0"/>
                        </a:defRPr>
                      </a:lvl3pPr>
                      <a:lvl4pPr>
                        <a:spcBef>
                          <a:spcPct val="20000"/>
                        </a:spcBef>
                        <a:defRPr sz="1400">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tabLst/>
                      </a:pPr>
                      <a:r>
                        <a:rPr kumimoji="0" lang="en-US" altLang="zh-CN" sz="21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7</a:t>
                      </a: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Font typeface="Wingdings" panose="05000000000000000000" pitchFamily="2" charset="2"/>
                        <a:defRPr sz="2000">
                          <a:solidFill>
                            <a:schemeClr val="tx1"/>
                          </a:solidFill>
                          <a:latin typeface="Arial" panose="020B0604020202020204" pitchFamily="34" charset="0"/>
                        </a:defRPr>
                      </a:lvl1pPr>
                      <a:lvl2pPr>
                        <a:spcBef>
                          <a:spcPct val="20000"/>
                        </a:spcBef>
                        <a:buClr>
                          <a:schemeClr val="accent1"/>
                        </a:buClr>
                        <a:buFont typeface="Wingdings" panose="05000000000000000000" pitchFamily="2" charset="2"/>
                        <a:defRPr sz="2000">
                          <a:solidFill>
                            <a:schemeClr val="tx1"/>
                          </a:solidFill>
                          <a:latin typeface="Arial" panose="020B0604020202020204" pitchFamily="34" charset="0"/>
                        </a:defRPr>
                      </a:lvl2pPr>
                      <a:lvl3pPr>
                        <a:spcBef>
                          <a:spcPct val="20000"/>
                        </a:spcBef>
                        <a:buClr>
                          <a:schemeClr val="accent2"/>
                        </a:buClr>
                        <a:defRPr sz="1600">
                          <a:solidFill>
                            <a:schemeClr val="tx1"/>
                          </a:solidFill>
                          <a:latin typeface="Arial" panose="020B0604020202020204" pitchFamily="34" charset="0"/>
                        </a:defRPr>
                      </a:lvl3pPr>
                      <a:lvl4pPr>
                        <a:spcBef>
                          <a:spcPct val="20000"/>
                        </a:spcBef>
                        <a:defRPr sz="1400">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tabLst/>
                      </a:pPr>
                      <a:r>
                        <a:rPr kumimoji="0" lang="en-US" altLang="zh-CN" sz="21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6</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Font typeface="Wingdings" panose="05000000000000000000" pitchFamily="2" charset="2"/>
                        <a:defRPr sz="2000">
                          <a:solidFill>
                            <a:schemeClr val="tx1"/>
                          </a:solidFill>
                          <a:latin typeface="Arial" panose="020B0604020202020204" pitchFamily="34" charset="0"/>
                        </a:defRPr>
                      </a:lvl1pPr>
                      <a:lvl2pPr>
                        <a:spcBef>
                          <a:spcPct val="20000"/>
                        </a:spcBef>
                        <a:buClr>
                          <a:schemeClr val="accent1"/>
                        </a:buClr>
                        <a:buFont typeface="Wingdings" panose="05000000000000000000" pitchFamily="2" charset="2"/>
                        <a:defRPr sz="2000">
                          <a:solidFill>
                            <a:schemeClr val="tx1"/>
                          </a:solidFill>
                          <a:latin typeface="Arial" panose="020B0604020202020204" pitchFamily="34" charset="0"/>
                        </a:defRPr>
                      </a:lvl2pPr>
                      <a:lvl3pPr>
                        <a:spcBef>
                          <a:spcPct val="20000"/>
                        </a:spcBef>
                        <a:buClr>
                          <a:schemeClr val="accent2"/>
                        </a:buClr>
                        <a:defRPr sz="1600">
                          <a:solidFill>
                            <a:schemeClr val="tx1"/>
                          </a:solidFill>
                          <a:latin typeface="Arial" panose="020B0604020202020204" pitchFamily="34" charset="0"/>
                        </a:defRPr>
                      </a:lvl3pPr>
                      <a:lvl4pPr>
                        <a:spcBef>
                          <a:spcPct val="20000"/>
                        </a:spcBef>
                        <a:defRPr sz="1400">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tabLst/>
                      </a:pPr>
                      <a:r>
                        <a:rPr kumimoji="0" lang="en-US" altLang="zh-CN" sz="21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5</a:t>
                      </a: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625686" name="Group 22"/>
          <p:cNvGraphicFramePr>
            <a:graphicFrameLocks noGrp="1"/>
          </p:cNvGraphicFramePr>
          <p:nvPr>
            <p:extLst/>
          </p:nvPr>
        </p:nvGraphicFramePr>
        <p:xfrm>
          <a:off x="4874940" y="297210"/>
          <a:ext cx="1600200" cy="1428750"/>
        </p:xfrm>
        <a:graphic>
          <a:graphicData uri="http://schemas.openxmlformats.org/drawingml/2006/table">
            <a:tbl>
              <a:tblPr/>
              <a:tblGrid>
                <a:gridCol w="533400"/>
                <a:gridCol w="533400"/>
                <a:gridCol w="533400"/>
              </a:tblGrid>
              <a:tr h="476250">
                <a:tc>
                  <a:txBody>
                    <a:bodyPr/>
                    <a:lstStyle>
                      <a:lvl1pPr>
                        <a:spcBef>
                          <a:spcPct val="20000"/>
                        </a:spcBef>
                        <a:buClr>
                          <a:schemeClr val="tx2"/>
                        </a:buClr>
                        <a:buFont typeface="Wingdings" panose="05000000000000000000" pitchFamily="2" charset="2"/>
                        <a:defRPr sz="2000">
                          <a:solidFill>
                            <a:schemeClr val="tx1"/>
                          </a:solidFill>
                          <a:latin typeface="Arial" panose="020B0604020202020204" pitchFamily="34" charset="0"/>
                        </a:defRPr>
                      </a:lvl1pPr>
                      <a:lvl2pPr>
                        <a:spcBef>
                          <a:spcPct val="20000"/>
                        </a:spcBef>
                        <a:buClr>
                          <a:schemeClr val="accent1"/>
                        </a:buClr>
                        <a:buFont typeface="Wingdings" panose="05000000000000000000" pitchFamily="2" charset="2"/>
                        <a:defRPr sz="2000">
                          <a:solidFill>
                            <a:schemeClr val="tx1"/>
                          </a:solidFill>
                          <a:latin typeface="Arial" panose="020B0604020202020204" pitchFamily="34" charset="0"/>
                        </a:defRPr>
                      </a:lvl2pPr>
                      <a:lvl3pPr>
                        <a:spcBef>
                          <a:spcPct val="20000"/>
                        </a:spcBef>
                        <a:buClr>
                          <a:schemeClr val="accent2"/>
                        </a:buClr>
                        <a:defRPr sz="1600">
                          <a:solidFill>
                            <a:schemeClr val="tx1"/>
                          </a:solidFill>
                          <a:latin typeface="Arial" panose="020B0604020202020204" pitchFamily="34" charset="0"/>
                        </a:defRPr>
                      </a:lvl3pPr>
                      <a:lvl4pPr>
                        <a:spcBef>
                          <a:spcPct val="20000"/>
                        </a:spcBef>
                        <a:defRPr sz="1400">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tabLst/>
                      </a:pPr>
                      <a:r>
                        <a:rPr kumimoji="0" lang="en-US" altLang="zh-CN" sz="2100" b="0" i="0" u="none" strike="noStrike" cap="none" normalizeH="0" baseline="0" smtClean="0">
                          <a:ln>
                            <a:noFill/>
                          </a:ln>
                          <a:solidFill>
                            <a:srgbClr val="FF0000"/>
                          </a:solidFill>
                          <a:effectLst/>
                          <a:latin typeface="Arial" panose="020B0604020202020204" pitchFamily="34" charset="0"/>
                          <a:ea typeface="宋体" panose="02010600030101010101" pitchFamily="2" charset="-122"/>
                        </a:rPr>
                        <a:t>2</a:t>
                      </a: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Font typeface="Wingdings" panose="05000000000000000000" pitchFamily="2" charset="2"/>
                        <a:defRPr sz="2000">
                          <a:solidFill>
                            <a:schemeClr val="tx1"/>
                          </a:solidFill>
                          <a:latin typeface="Arial" panose="020B0604020202020204" pitchFamily="34" charset="0"/>
                        </a:defRPr>
                      </a:lvl1pPr>
                      <a:lvl2pPr>
                        <a:spcBef>
                          <a:spcPct val="20000"/>
                        </a:spcBef>
                        <a:buClr>
                          <a:schemeClr val="accent1"/>
                        </a:buClr>
                        <a:buFont typeface="Wingdings" panose="05000000000000000000" pitchFamily="2" charset="2"/>
                        <a:defRPr sz="2000">
                          <a:solidFill>
                            <a:schemeClr val="tx1"/>
                          </a:solidFill>
                          <a:latin typeface="Arial" panose="020B0604020202020204" pitchFamily="34" charset="0"/>
                        </a:defRPr>
                      </a:lvl2pPr>
                      <a:lvl3pPr>
                        <a:spcBef>
                          <a:spcPct val="20000"/>
                        </a:spcBef>
                        <a:buClr>
                          <a:schemeClr val="accent2"/>
                        </a:buClr>
                        <a:defRPr sz="1600">
                          <a:solidFill>
                            <a:schemeClr val="tx1"/>
                          </a:solidFill>
                          <a:latin typeface="Arial" panose="020B0604020202020204" pitchFamily="34" charset="0"/>
                        </a:defRPr>
                      </a:lvl3pPr>
                      <a:lvl4pPr>
                        <a:spcBef>
                          <a:spcPct val="20000"/>
                        </a:spcBef>
                        <a:defRPr sz="1400">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tabLst/>
                      </a:pPr>
                      <a:r>
                        <a:rPr kumimoji="0" lang="en-US" altLang="zh-CN" sz="2100" b="0" i="0" u="none" strike="noStrike" cap="none" normalizeH="0" baseline="0" smtClean="0">
                          <a:ln>
                            <a:noFill/>
                          </a:ln>
                          <a:solidFill>
                            <a:srgbClr val="FF0000"/>
                          </a:solidFill>
                          <a:effectLst/>
                          <a:latin typeface="Arial" panose="020B0604020202020204" pitchFamily="34" charset="0"/>
                          <a:ea typeface="宋体" panose="02010600030101010101" pitchFamily="2" charset="-122"/>
                        </a:rPr>
                        <a:t>8</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Font typeface="Wingdings" panose="05000000000000000000" pitchFamily="2" charset="2"/>
                        <a:defRPr sz="2000">
                          <a:solidFill>
                            <a:schemeClr val="tx1"/>
                          </a:solidFill>
                          <a:latin typeface="Arial" panose="020B0604020202020204" pitchFamily="34" charset="0"/>
                        </a:defRPr>
                      </a:lvl1pPr>
                      <a:lvl2pPr>
                        <a:spcBef>
                          <a:spcPct val="20000"/>
                        </a:spcBef>
                        <a:buClr>
                          <a:schemeClr val="accent1"/>
                        </a:buClr>
                        <a:buFont typeface="Wingdings" panose="05000000000000000000" pitchFamily="2" charset="2"/>
                        <a:defRPr sz="2000">
                          <a:solidFill>
                            <a:schemeClr val="tx1"/>
                          </a:solidFill>
                          <a:latin typeface="Arial" panose="020B0604020202020204" pitchFamily="34" charset="0"/>
                        </a:defRPr>
                      </a:lvl2pPr>
                      <a:lvl3pPr>
                        <a:spcBef>
                          <a:spcPct val="20000"/>
                        </a:spcBef>
                        <a:buClr>
                          <a:schemeClr val="accent2"/>
                        </a:buClr>
                        <a:defRPr sz="1600">
                          <a:solidFill>
                            <a:schemeClr val="tx1"/>
                          </a:solidFill>
                          <a:latin typeface="Arial" panose="020B0604020202020204" pitchFamily="34" charset="0"/>
                        </a:defRPr>
                      </a:lvl3pPr>
                      <a:lvl4pPr>
                        <a:spcBef>
                          <a:spcPct val="20000"/>
                        </a:spcBef>
                        <a:defRPr sz="1400">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tabLst/>
                      </a:pPr>
                      <a:r>
                        <a:rPr kumimoji="0" lang="en-US" altLang="zh-CN" sz="21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3</a:t>
                      </a: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76250">
                <a:tc>
                  <a:txBody>
                    <a:bodyPr/>
                    <a:lstStyle>
                      <a:lvl1pPr>
                        <a:spcBef>
                          <a:spcPct val="20000"/>
                        </a:spcBef>
                        <a:buClr>
                          <a:schemeClr val="tx2"/>
                        </a:buClr>
                        <a:buFont typeface="Wingdings" panose="05000000000000000000" pitchFamily="2" charset="2"/>
                        <a:defRPr sz="2000">
                          <a:solidFill>
                            <a:schemeClr val="tx1"/>
                          </a:solidFill>
                          <a:latin typeface="Arial" panose="020B0604020202020204" pitchFamily="34" charset="0"/>
                        </a:defRPr>
                      </a:lvl1pPr>
                      <a:lvl2pPr>
                        <a:spcBef>
                          <a:spcPct val="20000"/>
                        </a:spcBef>
                        <a:buClr>
                          <a:schemeClr val="accent1"/>
                        </a:buClr>
                        <a:buFont typeface="Wingdings" panose="05000000000000000000" pitchFamily="2" charset="2"/>
                        <a:defRPr sz="2000">
                          <a:solidFill>
                            <a:schemeClr val="tx1"/>
                          </a:solidFill>
                          <a:latin typeface="Arial" panose="020B0604020202020204" pitchFamily="34" charset="0"/>
                        </a:defRPr>
                      </a:lvl2pPr>
                      <a:lvl3pPr>
                        <a:spcBef>
                          <a:spcPct val="20000"/>
                        </a:spcBef>
                        <a:buClr>
                          <a:schemeClr val="accent2"/>
                        </a:buClr>
                        <a:defRPr sz="1600">
                          <a:solidFill>
                            <a:schemeClr val="tx1"/>
                          </a:solidFill>
                          <a:latin typeface="Arial" panose="020B0604020202020204" pitchFamily="34" charset="0"/>
                        </a:defRPr>
                      </a:lvl3pPr>
                      <a:lvl4pPr>
                        <a:spcBef>
                          <a:spcPct val="20000"/>
                        </a:spcBef>
                        <a:defRPr sz="1400">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tabLst/>
                      </a:pPr>
                      <a:r>
                        <a:rPr kumimoji="0" lang="en-US" altLang="zh-CN" sz="2100" b="0" i="0" u="none" strike="noStrike" cap="none" normalizeH="0" baseline="0" smtClean="0">
                          <a:ln>
                            <a:noFill/>
                          </a:ln>
                          <a:solidFill>
                            <a:srgbClr val="FF0000"/>
                          </a:solidFill>
                          <a:effectLst/>
                          <a:latin typeface="Arial" panose="020B0604020202020204" pitchFamily="34" charset="0"/>
                          <a:ea typeface="宋体" panose="02010600030101010101" pitchFamily="2" charset="-122"/>
                        </a:rPr>
                        <a:t>1</a:t>
                      </a: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Font typeface="Wingdings" panose="05000000000000000000" pitchFamily="2" charset="2"/>
                        <a:defRPr sz="2000">
                          <a:solidFill>
                            <a:schemeClr val="tx1"/>
                          </a:solidFill>
                          <a:latin typeface="Arial" panose="020B0604020202020204" pitchFamily="34" charset="0"/>
                        </a:defRPr>
                      </a:lvl1pPr>
                      <a:lvl2pPr>
                        <a:spcBef>
                          <a:spcPct val="20000"/>
                        </a:spcBef>
                        <a:buClr>
                          <a:schemeClr val="accent1"/>
                        </a:buClr>
                        <a:buFont typeface="Wingdings" panose="05000000000000000000" pitchFamily="2" charset="2"/>
                        <a:defRPr sz="2000">
                          <a:solidFill>
                            <a:schemeClr val="tx1"/>
                          </a:solidFill>
                          <a:latin typeface="Arial" panose="020B0604020202020204" pitchFamily="34" charset="0"/>
                        </a:defRPr>
                      </a:lvl2pPr>
                      <a:lvl3pPr>
                        <a:spcBef>
                          <a:spcPct val="20000"/>
                        </a:spcBef>
                        <a:buClr>
                          <a:schemeClr val="accent2"/>
                        </a:buClr>
                        <a:defRPr sz="1600">
                          <a:solidFill>
                            <a:schemeClr val="tx1"/>
                          </a:solidFill>
                          <a:latin typeface="Arial" panose="020B0604020202020204" pitchFamily="34" charset="0"/>
                        </a:defRPr>
                      </a:lvl3pPr>
                      <a:lvl4pPr>
                        <a:spcBef>
                          <a:spcPct val="20000"/>
                        </a:spcBef>
                        <a:defRPr sz="1400">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tabLst/>
                      </a:pPr>
                      <a:endParaRPr kumimoji="0" lang="zh-CN" altLang="en-US" sz="21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Font typeface="Wingdings" panose="05000000000000000000" pitchFamily="2" charset="2"/>
                        <a:defRPr sz="2000">
                          <a:solidFill>
                            <a:schemeClr val="tx1"/>
                          </a:solidFill>
                          <a:latin typeface="Arial" panose="020B0604020202020204" pitchFamily="34" charset="0"/>
                        </a:defRPr>
                      </a:lvl1pPr>
                      <a:lvl2pPr>
                        <a:spcBef>
                          <a:spcPct val="20000"/>
                        </a:spcBef>
                        <a:buClr>
                          <a:schemeClr val="accent1"/>
                        </a:buClr>
                        <a:buFont typeface="Wingdings" panose="05000000000000000000" pitchFamily="2" charset="2"/>
                        <a:defRPr sz="2000">
                          <a:solidFill>
                            <a:schemeClr val="tx1"/>
                          </a:solidFill>
                          <a:latin typeface="Arial" panose="020B0604020202020204" pitchFamily="34" charset="0"/>
                        </a:defRPr>
                      </a:lvl2pPr>
                      <a:lvl3pPr>
                        <a:spcBef>
                          <a:spcPct val="20000"/>
                        </a:spcBef>
                        <a:buClr>
                          <a:schemeClr val="accent2"/>
                        </a:buClr>
                        <a:defRPr sz="1600">
                          <a:solidFill>
                            <a:schemeClr val="tx1"/>
                          </a:solidFill>
                          <a:latin typeface="Arial" panose="020B0604020202020204" pitchFamily="34" charset="0"/>
                        </a:defRPr>
                      </a:lvl3pPr>
                      <a:lvl4pPr>
                        <a:spcBef>
                          <a:spcPct val="20000"/>
                        </a:spcBef>
                        <a:defRPr sz="1400">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tabLst/>
                      </a:pPr>
                      <a:r>
                        <a:rPr kumimoji="0" lang="en-US" altLang="zh-CN" sz="21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4</a:t>
                      </a: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76250">
                <a:tc>
                  <a:txBody>
                    <a:bodyPr/>
                    <a:lstStyle>
                      <a:lvl1pPr>
                        <a:spcBef>
                          <a:spcPct val="20000"/>
                        </a:spcBef>
                        <a:buClr>
                          <a:schemeClr val="tx2"/>
                        </a:buClr>
                        <a:buFont typeface="Wingdings" panose="05000000000000000000" pitchFamily="2" charset="2"/>
                        <a:defRPr sz="2000">
                          <a:solidFill>
                            <a:schemeClr val="tx1"/>
                          </a:solidFill>
                          <a:latin typeface="Arial" panose="020B0604020202020204" pitchFamily="34" charset="0"/>
                        </a:defRPr>
                      </a:lvl1pPr>
                      <a:lvl2pPr>
                        <a:spcBef>
                          <a:spcPct val="20000"/>
                        </a:spcBef>
                        <a:buClr>
                          <a:schemeClr val="accent1"/>
                        </a:buClr>
                        <a:buFont typeface="Wingdings" panose="05000000000000000000" pitchFamily="2" charset="2"/>
                        <a:defRPr sz="2000">
                          <a:solidFill>
                            <a:schemeClr val="tx1"/>
                          </a:solidFill>
                          <a:latin typeface="Arial" panose="020B0604020202020204" pitchFamily="34" charset="0"/>
                        </a:defRPr>
                      </a:lvl2pPr>
                      <a:lvl3pPr>
                        <a:spcBef>
                          <a:spcPct val="20000"/>
                        </a:spcBef>
                        <a:buClr>
                          <a:schemeClr val="accent2"/>
                        </a:buClr>
                        <a:defRPr sz="1600">
                          <a:solidFill>
                            <a:schemeClr val="tx1"/>
                          </a:solidFill>
                          <a:latin typeface="Arial" panose="020B0604020202020204" pitchFamily="34" charset="0"/>
                        </a:defRPr>
                      </a:lvl3pPr>
                      <a:lvl4pPr>
                        <a:spcBef>
                          <a:spcPct val="20000"/>
                        </a:spcBef>
                        <a:defRPr sz="1400">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tabLst/>
                      </a:pPr>
                      <a:r>
                        <a:rPr kumimoji="0" lang="en-US" altLang="zh-CN" sz="21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7</a:t>
                      </a: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Font typeface="Wingdings" panose="05000000000000000000" pitchFamily="2" charset="2"/>
                        <a:defRPr sz="2000">
                          <a:solidFill>
                            <a:schemeClr val="tx1"/>
                          </a:solidFill>
                          <a:latin typeface="Arial" panose="020B0604020202020204" pitchFamily="34" charset="0"/>
                        </a:defRPr>
                      </a:lvl1pPr>
                      <a:lvl2pPr>
                        <a:spcBef>
                          <a:spcPct val="20000"/>
                        </a:spcBef>
                        <a:buClr>
                          <a:schemeClr val="accent1"/>
                        </a:buClr>
                        <a:buFont typeface="Wingdings" panose="05000000000000000000" pitchFamily="2" charset="2"/>
                        <a:defRPr sz="2000">
                          <a:solidFill>
                            <a:schemeClr val="tx1"/>
                          </a:solidFill>
                          <a:latin typeface="Arial" panose="020B0604020202020204" pitchFamily="34" charset="0"/>
                        </a:defRPr>
                      </a:lvl2pPr>
                      <a:lvl3pPr>
                        <a:spcBef>
                          <a:spcPct val="20000"/>
                        </a:spcBef>
                        <a:buClr>
                          <a:schemeClr val="accent2"/>
                        </a:buClr>
                        <a:defRPr sz="1600">
                          <a:solidFill>
                            <a:schemeClr val="tx1"/>
                          </a:solidFill>
                          <a:latin typeface="Arial" panose="020B0604020202020204" pitchFamily="34" charset="0"/>
                        </a:defRPr>
                      </a:lvl3pPr>
                      <a:lvl4pPr>
                        <a:spcBef>
                          <a:spcPct val="20000"/>
                        </a:spcBef>
                        <a:defRPr sz="1400">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tabLst/>
                      </a:pPr>
                      <a:r>
                        <a:rPr kumimoji="0" lang="en-US" altLang="zh-CN" sz="21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6</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Font typeface="Wingdings" panose="05000000000000000000" pitchFamily="2" charset="2"/>
                        <a:defRPr sz="2000">
                          <a:solidFill>
                            <a:schemeClr val="tx1"/>
                          </a:solidFill>
                          <a:latin typeface="Arial" panose="020B0604020202020204" pitchFamily="34" charset="0"/>
                        </a:defRPr>
                      </a:lvl1pPr>
                      <a:lvl2pPr>
                        <a:spcBef>
                          <a:spcPct val="20000"/>
                        </a:spcBef>
                        <a:buClr>
                          <a:schemeClr val="accent1"/>
                        </a:buClr>
                        <a:buFont typeface="Wingdings" panose="05000000000000000000" pitchFamily="2" charset="2"/>
                        <a:defRPr sz="2000">
                          <a:solidFill>
                            <a:schemeClr val="tx1"/>
                          </a:solidFill>
                          <a:latin typeface="Arial" panose="020B0604020202020204" pitchFamily="34" charset="0"/>
                        </a:defRPr>
                      </a:lvl2pPr>
                      <a:lvl3pPr>
                        <a:spcBef>
                          <a:spcPct val="20000"/>
                        </a:spcBef>
                        <a:buClr>
                          <a:schemeClr val="accent2"/>
                        </a:buClr>
                        <a:defRPr sz="1600">
                          <a:solidFill>
                            <a:schemeClr val="tx1"/>
                          </a:solidFill>
                          <a:latin typeface="Arial" panose="020B0604020202020204" pitchFamily="34" charset="0"/>
                        </a:defRPr>
                      </a:lvl3pPr>
                      <a:lvl4pPr>
                        <a:spcBef>
                          <a:spcPct val="20000"/>
                        </a:spcBef>
                        <a:defRPr sz="1400">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tabLst/>
                      </a:pPr>
                      <a:r>
                        <a:rPr kumimoji="0" lang="en-US" altLang="zh-CN" sz="21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5</a:t>
                      </a: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45096" name="Rectangle 40"/>
          <p:cNvSpPr>
            <a:spLocks noChangeArrowheads="1"/>
          </p:cNvSpPr>
          <p:nvPr/>
        </p:nvSpPr>
        <p:spPr bwMode="auto">
          <a:xfrm>
            <a:off x="5503590" y="1725960"/>
            <a:ext cx="38985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spcBef>
                <a:spcPct val="50000"/>
              </a:spcBef>
            </a:pPr>
            <a:r>
              <a:rPr kumimoji="1" lang="en-US" altLang="zh-CN" b="1"/>
              <a:t>S</a:t>
            </a:r>
            <a:r>
              <a:rPr kumimoji="1" lang="en-US" altLang="zh-CN" b="1" baseline="-25000"/>
              <a:t>0</a:t>
            </a:r>
          </a:p>
        </p:txBody>
      </p:sp>
      <p:sp>
        <p:nvSpPr>
          <p:cNvPr id="45097" name="Rectangle 41"/>
          <p:cNvSpPr>
            <a:spLocks noChangeArrowheads="1"/>
          </p:cNvSpPr>
          <p:nvPr/>
        </p:nvSpPr>
        <p:spPr bwMode="auto">
          <a:xfrm>
            <a:off x="5503590" y="3554760"/>
            <a:ext cx="38985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spcBef>
                <a:spcPct val="50000"/>
              </a:spcBef>
            </a:pPr>
            <a:r>
              <a:rPr kumimoji="1" lang="en-US" altLang="zh-CN" b="1"/>
              <a:t>S</a:t>
            </a:r>
            <a:r>
              <a:rPr kumimoji="1" lang="en-US" altLang="zh-CN" b="1" baseline="-25000"/>
              <a:t>g</a:t>
            </a:r>
          </a:p>
        </p:txBody>
      </p:sp>
    </p:spTree>
    <p:extLst>
      <p:ext uri="{BB962C8B-B14F-4D97-AF65-F5344CB8AC3E}">
        <p14:creationId xmlns:p14="http://schemas.microsoft.com/office/powerpoint/2010/main" val="2978038162"/>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3" name="Rectangle 3"/>
          <p:cNvSpPr>
            <a:spLocks noGrp="1" noChangeArrowheads="1"/>
          </p:cNvSpPr>
          <p:nvPr>
            <p:ph type="body" idx="1"/>
          </p:nvPr>
        </p:nvSpPr>
        <p:spPr>
          <a:xfrm>
            <a:off x="188640" y="195486"/>
            <a:ext cx="3086100" cy="3486150"/>
          </a:xfrm>
        </p:spPr>
        <p:txBody>
          <a:bodyPr/>
          <a:lstStyle/>
          <a:p>
            <a:pPr eaLnBrk="1" hangingPunct="1">
              <a:spcAft>
                <a:spcPct val="20000"/>
              </a:spcAft>
            </a:pPr>
            <a:r>
              <a:rPr lang="zh-CN" altLang="en-US" b="1" dirty="0" smtClean="0">
                <a:solidFill>
                  <a:schemeClr val="tx2"/>
                </a:solidFill>
                <a:latin typeface="Times New Roman" panose="02020603050405020304" pitchFamily="18" charset="0"/>
                <a:ea typeface="宋体" panose="02010600030101010101" pitchFamily="2" charset="-122"/>
              </a:rPr>
              <a:t>用全局择优搜索求解八数码难题</a:t>
            </a:r>
          </a:p>
          <a:p>
            <a:pPr eaLnBrk="1" hangingPunct="1">
              <a:spcAft>
                <a:spcPct val="20000"/>
              </a:spcAft>
            </a:pPr>
            <a:r>
              <a:rPr lang="zh-CN" altLang="en-US" b="1" dirty="0" smtClean="0">
                <a:solidFill>
                  <a:schemeClr val="tx2"/>
                </a:solidFill>
                <a:latin typeface="Times New Roman" panose="02020603050405020304" pitchFamily="18" charset="0"/>
                <a:ea typeface="宋体" panose="02010600030101010101" pitchFamily="2" charset="-122"/>
              </a:rPr>
              <a:t>解：</a:t>
            </a:r>
            <a:endParaRPr kumimoji="1" lang="zh-CN" altLang="en-US" b="1" dirty="0" smtClean="0">
              <a:ea typeface="宋体" panose="02010600030101010101" pitchFamily="2" charset="-122"/>
            </a:endParaRPr>
          </a:p>
          <a:p>
            <a:pPr lvl="1" eaLnBrk="1" hangingPunct="1">
              <a:spcAft>
                <a:spcPct val="20000"/>
              </a:spcAft>
              <a:buClr>
                <a:schemeClr val="hlink"/>
              </a:buClr>
              <a:buFont typeface="Wingdings" panose="05000000000000000000" pitchFamily="2" charset="2"/>
              <a:buChar char="ü"/>
            </a:pPr>
            <a:r>
              <a:rPr kumimoji="1" lang="zh-CN" altLang="en-US" b="1" dirty="0" smtClean="0">
                <a:ea typeface="宋体" panose="02010600030101010101" pitchFamily="2" charset="-122"/>
              </a:rPr>
              <a:t>该问题的全局择优搜索树如右图所示</a:t>
            </a:r>
          </a:p>
          <a:p>
            <a:pPr lvl="1" eaLnBrk="1" hangingPunct="1">
              <a:spcAft>
                <a:spcPct val="20000"/>
              </a:spcAft>
              <a:buClr>
                <a:schemeClr val="hlink"/>
              </a:buClr>
              <a:buFont typeface="Wingdings" panose="05000000000000000000" pitchFamily="2" charset="2"/>
              <a:buChar char="ü"/>
            </a:pPr>
            <a:r>
              <a:rPr kumimoji="1" lang="zh-CN" altLang="en-US" b="1" dirty="0" smtClean="0">
                <a:ea typeface="宋体" panose="02010600030101010101" pitchFamily="2" charset="-122"/>
              </a:rPr>
              <a:t>在该图中，每个节点旁边的数字是该节点的估价函数值</a:t>
            </a:r>
          </a:p>
          <a:p>
            <a:pPr lvl="1" eaLnBrk="1" hangingPunct="1">
              <a:spcAft>
                <a:spcPct val="20000"/>
              </a:spcAft>
              <a:buClr>
                <a:schemeClr val="hlink"/>
              </a:buClr>
              <a:buFont typeface="Wingdings" panose="05000000000000000000" pitchFamily="2" charset="2"/>
              <a:buChar char="ü"/>
            </a:pPr>
            <a:r>
              <a:rPr kumimoji="1" lang="zh-CN" altLang="en-US" b="1" dirty="0" smtClean="0">
                <a:ea typeface="宋体" panose="02010600030101010101" pitchFamily="2" charset="-122"/>
              </a:rPr>
              <a:t>该问题的解为：    </a:t>
            </a:r>
          </a:p>
          <a:p>
            <a:pPr lvl="1" eaLnBrk="1" hangingPunct="1">
              <a:spcAft>
                <a:spcPct val="20000"/>
              </a:spcAft>
              <a:buClr>
                <a:schemeClr val="hlink"/>
              </a:buClr>
              <a:buFont typeface="Wingdings" panose="05000000000000000000" pitchFamily="2" charset="2"/>
              <a:buNone/>
            </a:pPr>
            <a:r>
              <a:rPr kumimoji="1" lang="en-US" altLang="zh-CN" b="1" dirty="0" smtClean="0">
                <a:ea typeface="宋体" panose="02010600030101010101" pitchFamily="2" charset="-122"/>
              </a:rPr>
              <a:t>      S</a:t>
            </a:r>
            <a:r>
              <a:rPr kumimoji="1" lang="en-US" altLang="zh-CN" b="1" baseline="-25000" dirty="0" smtClean="0">
                <a:ea typeface="宋体" panose="02010600030101010101" pitchFamily="2" charset="-122"/>
              </a:rPr>
              <a:t>0</a:t>
            </a:r>
            <a:r>
              <a:rPr kumimoji="1" lang="en-US" altLang="zh-CN" b="1" dirty="0" smtClean="0">
                <a:ea typeface="宋体" panose="02010600030101010101" pitchFamily="2" charset="-122"/>
              </a:rPr>
              <a:t>→S</a:t>
            </a:r>
            <a:r>
              <a:rPr kumimoji="1" lang="en-US" altLang="zh-CN" b="1" baseline="-25000" dirty="0" smtClean="0">
                <a:ea typeface="宋体" panose="02010600030101010101" pitchFamily="2" charset="-122"/>
              </a:rPr>
              <a:t>1</a:t>
            </a:r>
            <a:r>
              <a:rPr kumimoji="1" lang="en-US" altLang="zh-CN" b="1" dirty="0" smtClean="0">
                <a:ea typeface="宋体" panose="02010600030101010101" pitchFamily="2" charset="-122"/>
              </a:rPr>
              <a:t>→S</a:t>
            </a:r>
            <a:r>
              <a:rPr kumimoji="1" lang="en-US" altLang="zh-CN" b="1" baseline="-25000" dirty="0" smtClean="0">
                <a:ea typeface="宋体" panose="02010600030101010101" pitchFamily="2" charset="-122"/>
              </a:rPr>
              <a:t>2</a:t>
            </a:r>
            <a:r>
              <a:rPr kumimoji="1" lang="en-US" altLang="zh-CN" b="1" dirty="0" smtClean="0">
                <a:ea typeface="宋体" panose="02010600030101010101" pitchFamily="2" charset="-122"/>
              </a:rPr>
              <a:t>→S</a:t>
            </a:r>
            <a:r>
              <a:rPr kumimoji="1" lang="en-US" altLang="zh-CN" b="1" baseline="-25000" dirty="0" smtClean="0">
                <a:ea typeface="宋体" panose="02010600030101010101" pitchFamily="2" charset="-122"/>
              </a:rPr>
              <a:t>3</a:t>
            </a:r>
            <a:r>
              <a:rPr kumimoji="1" lang="en-US" altLang="zh-CN" b="1" dirty="0" smtClean="0">
                <a:ea typeface="宋体" panose="02010600030101010101" pitchFamily="2" charset="-122"/>
              </a:rPr>
              <a:t>→S</a:t>
            </a:r>
            <a:r>
              <a:rPr kumimoji="1" lang="en-US" altLang="zh-CN" b="1" baseline="-25000" dirty="0" smtClean="0">
                <a:ea typeface="宋体" panose="02010600030101010101" pitchFamily="2" charset="-122"/>
              </a:rPr>
              <a:t>g</a:t>
            </a:r>
          </a:p>
          <a:p>
            <a:pPr lvl="1" eaLnBrk="1" hangingPunct="1">
              <a:spcBef>
                <a:spcPct val="10000"/>
              </a:spcBef>
              <a:spcAft>
                <a:spcPct val="10000"/>
              </a:spcAft>
              <a:buClr>
                <a:schemeClr val="hlink"/>
              </a:buClr>
              <a:buFont typeface="Wingdings" panose="05000000000000000000" pitchFamily="2" charset="2"/>
              <a:buChar char="ü"/>
            </a:pPr>
            <a:endParaRPr kumimoji="1" lang="zh-CN" altLang="en-US" b="1" dirty="0" smtClean="0">
              <a:ea typeface="宋体" panose="02010600030101010101" pitchFamily="2" charset="-122"/>
            </a:endParaRPr>
          </a:p>
        </p:txBody>
      </p:sp>
      <p:pic>
        <p:nvPicPr>
          <p:cNvPr id="46084" name="Picture 4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74740" y="627534"/>
            <a:ext cx="3298031" cy="36218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 Box 19"/>
          <p:cNvSpPr txBox="1">
            <a:spLocks noChangeArrowheads="1"/>
          </p:cNvSpPr>
          <p:nvPr/>
        </p:nvSpPr>
        <p:spPr bwMode="auto">
          <a:xfrm>
            <a:off x="5445224" y="4515966"/>
            <a:ext cx="1673063" cy="5878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tIns="0">
            <a:spAutoFit/>
          </a:bodyPr>
          <a:lstStyle>
            <a:lvl1pPr eaLnBrk="0" hangingPunct="0">
              <a:defRPr kumimoji="1" sz="2400">
                <a:solidFill>
                  <a:schemeClr val="tx1"/>
                </a:solidFill>
                <a:latin typeface="黑体" panose="02010609060101010101" pitchFamily="49" charset="-122"/>
                <a:ea typeface="黑体" panose="02010609060101010101" pitchFamily="49" charset="-122"/>
              </a:defRPr>
            </a:lvl1pPr>
            <a:lvl2pPr marL="742950" indent="-285750" eaLnBrk="0" hangingPunct="0">
              <a:defRPr kumimoji="1" sz="2400">
                <a:solidFill>
                  <a:schemeClr val="tx1"/>
                </a:solidFill>
                <a:latin typeface="黑体" panose="02010609060101010101" pitchFamily="49" charset="-122"/>
                <a:ea typeface="黑体" panose="02010609060101010101" pitchFamily="49" charset="-122"/>
              </a:defRPr>
            </a:lvl2pPr>
            <a:lvl3pPr marL="1143000" indent="-228600" eaLnBrk="0" hangingPunct="0">
              <a:defRPr kumimoji="1" sz="2400">
                <a:solidFill>
                  <a:schemeClr val="tx1"/>
                </a:solidFill>
                <a:latin typeface="黑体" panose="02010609060101010101" pitchFamily="49" charset="-122"/>
                <a:ea typeface="黑体" panose="02010609060101010101" pitchFamily="49" charset="-122"/>
              </a:defRPr>
            </a:lvl3pPr>
            <a:lvl4pPr marL="1600200" indent="-228600" eaLnBrk="0" hangingPunct="0">
              <a:defRPr kumimoji="1" sz="2400">
                <a:solidFill>
                  <a:schemeClr val="tx1"/>
                </a:solidFill>
                <a:latin typeface="黑体" panose="02010609060101010101" pitchFamily="49" charset="-122"/>
                <a:ea typeface="黑体" panose="02010609060101010101" pitchFamily="49" charset="-122"/>
              </a:defRPr>
            </a:lvl4pPr>
            <a:lvl5pPr marL="2057400" indent="-228600" eaLnBrk="0" hangingPunct="0">
              <a:defRPr kumimoji="1" sz="2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50000"/>
              </a:spcBef>
              <a:spcAft>
                <a:spcPct val="0"/>
              </a:spcAft>
              <a:defRPr kumimoji="1" sz="2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50000"/>
              </a:spcBef>
              <a:spcAft>
                <a:spcPct val="0"/>
              </a:spcAft>
              <a:defRPr kumimoji="1" sz="2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50000"/>
              </a:spcBef>
              <a:spcAft>
                <a:spcPct val="0"/>
              </a:spcAft>
              <a:defRPr kumimoji="1" sz="2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50000"/>
              </a:spcBef>
              <a:spcAft>
                <a:spcPct val="0"/>
              </a:spcAft>
              <a:defRPr kumimoji="1" sz="2400">
                <a:solidFill>
                  <a:schemeClr val="tx1"/>
                </a:solidFill>
                <a:latin typeface="黑体" panose="02010609060101010101" pitchFamily="49" charset="-122"/>
                <a:ea typeface="黑体" panose="02010609060101010101" pitchFamily="49" charset="-122"/>
              </a:defRPr>
            </a:lvl9pPr>
          </a:lstStyle>
          <a:p>
            <a:pPr>
              <a:spcBef>
                <a:spcPct val="20000"/>
              </a:spcBef>
            </a:pPr>
            <a:r>
              <a:rPr kumimoji="0" lang="en-US" altLang="zh-CN" sz="1600" b="1" dirty="0">
                <a:solidFill>
                  <a:srgbClr val="0070C0"/>
                </a:solidFill>
                <a:latin typeface="Tahoma" panose="020B0604030504040204" pitchFamily="34" charset="0"/>
                <a:ea typeface="宋体" panose="02010600030101010101" pitchFamily="2" charset="-122"/>
              </a:rPr>
              <a:t>CLOSED: </a:t>
            </a:r>
            <a:r>
              <a:rPr kumimoji="0" lang="en-US" altLang="zh-CN" sz="1600" b="1" dirty="0" smtClean="0">
                <a:solidFill>
                  <a:srgbClr val="0070C0"/>
                </a:solidFill>
                <a:latin typeface="Tahoma" panose="020B0604030504040204" pitchFamily="34" charset="0"/>
                <a:ea typeface="宋体" panose="02010600030101010101" pitchFamily="2" charset="-122"/>
              </a:rPr>
              <a:t>4</a:t>
            </a:r>
            <a:endParaRPr kumimoji="0" lang="en-US" altLang="zh-CN" sz="1600" b="1" dirty="0">
              <a:solidFill>
                <a:srgbClr val="0070C0"/>
              </a:solidFill>
              <a:latin typeface="Tahoma" panose="020B0604030504040204" pitchFamily="34" charset="0"/>
              <a:ea typeface="宋体" panose="02010600030101010101" pitchFamily="2" charset="-122"/>
            </a:endParaRPr>
          </a:p>
          <a:p>
            <a:pPr>
              <a:spcBef>
                <a:spcPct val="20000"/>
              </a:spcBef>
            </a:pPr>
            <a:r>
              <a:rPr kumimoji="0" lang="en-US" altLang="zh-CN" sz="1600" b="1" dirty="0">
                <a:solidFill>
                  <a:srgbClr val="0070C0"/>
                </a:solidFill>
                <a:latin typeface="Tahoma" panose="020B0604030504040204" pitchFamily="34" charset="0"/>
                <a:ea typeface="宋体" panose="02010600030101010101" pitchFamily="2" charset="-122"/>
              </a:rPr>
              <a:t>OPEN: </a:t>
            </a:r>
            <a:r>
              <a:rPr kumimoji="0" lang="en-US" altLang="zh-CN" sz="1600" b="1" dirty="0" smtClean="0">
                <a:solidFill>
                  <a:srgbClr val="0070C0"/>
                </a:solidFill>
                <a:latin typeface="Tahoma" panose="020B0604030504040204" pitchFamily="34" charset="0"/>
                <a:ea typeface="宋体" panose="02010600030101010101" pitchFamily="2" charset="-122"/>
              </a:rPr>
              <a:t>   7</a:t>
            </a:r>
            <a:endParaRPr kumimoji="0" lang="en-US" altLang="zh-CN" sz="1600" b="1" dirty="0">
              <a:solidFill>
                <a:srgbClr val="0070C0"/>
              </a:solidFill>
              <a:latin typeface="Tahoma" panose="020B0604030504040204" pitchFamily="34" charset="0"/>
              <a:ea typeface="宋体" panose="02010600030101010101" pitchFamily="2" charset="-122"/>
            </a:endParaRPr>
          </a:p>
        </p:txBody>
      </p:sp>
    </p:spTree>
    <p:extLst>
      <p:ext uri="{BB962C8B-B14F-4D97-AF65-F5344CB8AC3E}">
        <p14:creationId xmlns:p14="http://schemas.microsoft.com/office/powerpoint/2010/main" val="2347070719"/>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en-US" dirty="0" smtClean="0"/>
              <a:t>如果取估价函数</a:t>
            </a:r>
            <a:r>
              <a:rPr lang="en-US" altLang="zh-CN" dirty="0" smtClean="0"/>
              <a:t>f(n)=d(n)</a:t>
            </a:r>
            <a:r>
              <a:rPr lang="zh-CN" altLang="en-US" dirty="0" smtClean="0"/>
              <a:t>，则它退化为广度优先搜索；广度优先搜索是全局优先搜索的一个特例。</a:t>
            </a:r>
            <a:endParaRPr lang="en-US" altLang="zh-CN" dirty="0" smtClean="0"/>
          </a:p>
          <a:p>
            <a:r>
              <a:rPr lang="zh-CN" altLang="en-US" dirty="0"/>
              <a:t>如果取估价函数</a:t>
            </a:r>
            <a:r>
              <a:rPr lang="en-US" altLang="zh-CN" dirty="0"/>
              <a:t>f(n</a:t>
            </a:r>
            <a:r>
              <a:rPr lang="en-US" altLang="zh-CN" dirty="0" smtClean="0"/>
              <a:t>)=g(</a:t>
            </a:r>
            <a:r>
              <a:rPr lang="en-US" altLang="zh-CN" dirty="0" err="1" smtClean="0"/>
              <a:t>i</a:t>
            </a:r>
            <a:r>
              <a:rPr lang="en-US" altLang="zh-CN" dirty="0" smtClean="0"/>
              <a:t>)</a:t>
            </a:r>
            <a:r>
              <a:rPr lang="zh-CN" altLang="en-US" dirty="0"/>
              <a:t>，则</a:t>
            </a:r>
            <a:r>
              <a:rPr lang="zh-CN" altLang="en-US" dirty="0" smtClean="0"/>
              <a:t>它是等代价搜索。</a:t>
            </a:r>
            <a:endParaRPr lang="en-US" altLang="zh-CN" dirty="0" smtClean="0"/>
          </a:p>
          <a:p>
            <a:r>
              <a:rPr lang="zh-CN" altLang="en-US" dirty="0"/>
              <a:t>因此，</a:t>
            </a:r>
            <a:r>
              <a:rPr lang="zh-CN" altLang="en-US" dirty="0">
                <a:solidFill>
                  <a:srgbClr val="993300"/>
                </a:solidFill>
              </a:rPr>
              <a:t>广度优先搜索</a:t>
            </a:r>
            <a:r>
              <a:rPr lang="zh-CN" altLang="en-US" dirty="0" smtClean="0">
                <a:solidFill>
                  <a:srgbClr val="993300"/>
                </a:solidFill>
              </a:rPr>
              <a:t>和等代价优先搜索</a:t>
            </a:r>
            <a:r>
              <a:rPr lang="zh-CN" altLang="en-US" dirty="0">
                <a:solidFill>
                  <a:srgbClr val="993300"/>
                </a:solidFill>
              </a:rPr>
              <a:t>是全局择优搜索的两个特例</a:t>
            </a:r>
            <a:r>
              <a:rPr lang="zh-CN" altLang="en-US" dirty="0"/>
              <a:t>。</a:t>
            </a:r>
          </a:p>
          <a:p>
            <a:endParaRPr lang="en-US" altLang="zh-CN" dirty="0"/>
          </a:p>
          <a:p>
            <a:endParaRPr lang="zh-CN" altLang="en-US" dirty="0"/>
          </a:p>
        </p:txBody>
      </p:sp>
    </p:spTree>
    <p:extLst>
      <p:ext uri="{BB962C8B-B14F-4D97-AF65-F5344CB8AC3E}">
        <p14:creationId xmlns:p14="http://schemas.microsoft.com/office/powerpoint/2010/main" val="941954028"/>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7" name="Rectangle 3"/>
          <p:cNvSpPr>
            <a:spLocks noGrp="1" noChangeArrowheads="1"/>
          </p:cNvSpPr>
          <p:nvPr>
            <p:ph type="body" idx="1"/>
          </p:nvPr>
        </p:nvSpPr>
        <p:spPr>
          <a:xfrm>
            <a:off x="260648" y="483518"/>
            <a:ext cx="6172200" cy="3394075"/>
          </a:xfrm>
        </p:spPr>
        <p:txBody>
          <a:bodyPr/>
          <a:lstStyle/>
          <a:p>
            <a:pPr marL="342900" indent="-342900" eaLnBrk="1" hangingPunct="1">
              <a:spcAft>
                <a:spcPct val="20000"/>
              </a:spcAft>
            </a:pPr>
            <a:r>
              <a:rPr lang="zh-CN" altLang="en-US" sz="2100" b="1" dirty="0">
                <a:solidFill>
                  <a:schemeClr val="tx2"/>
                </a:solidFill>
                <a:latin typeface="Times New Roman" panose="02020603050405020304" pitchFamily="18" charset="0"/>
                <a:ea typeface="幼圆" panose="02010509060101010101" pitchFamily="49" charset="-122"/>
              </a:rPr>
              <a:t>局部择优搜索算法流程</a:t>
            </a:r>
          </a:p>
          <a:p>
            <a:pPr marL="657225" lvl="1" indent="-314325" eaLnBrk="1" hangingPunct="1">
              <a:spcBef>
                <a:spcPct val="10000"/>
              </a:spcBef>
              <a:spcAft>
                <a:spcPct val="10000"/>
              </a:spcAft>
              <a:buClr>
                <a:schemeClr val="tx1"/>
              </a:buClr>
              <a:buFontTx/>
              <a:buChar char="•"/>
            </a:pPr>
            <a:r>
              <a:rPr kumimoji="1" lang="en-US" altLang="zh-CN" b="1" dirty="0" smtClean="0">
                <a:latin typeface="Times New Roman" panose="02020603050405020304" pitchFamily="18" charset="0"/>
                <a:ea typeface="宋体" panose="02010600030101010101" pitchFamily="2" charset="-122"/>
              </a:rPr>
              <a:t>(1)</a:t>
            </a:r>
            <a:r>
              <a:rPr kumimoji="1" lang="zh-CN" altLang="en-US" b="1" dirty="0" smtClean="0">
                <a:latin typeface="Times New Roman" panose="02020603050405020304" pitchFamily="18" charset="0"/>
                <a:ea typeface="宋体" panose="02010600030101010101" pitchFamily="2" charset="-122"/>
              </a:rPr>
              <a:t> 把初始节点</a:t>
            </a:r>
            <a:r>
              <a:rPr kumimoji="1" lang="en-US" altLang="zh-CN" b="1" dirty="0" smtClean="0">
                <a:latin typeface="Times New Roman" panose="02020603050405020304" pitchFamily="18" charset="0"/>
                <a:ea typeface="宋体" panose="02010600030101010101" pitchFamily="2" charset="-122"/>
              </a:rPr>
              <a:t>S</a:t>
            </a:r>
            <a:r>
              <a:rPr kumimoji="1" lang="en-US" altLang="zh-CN" b="1" baseline="-25000" dirty="0" smtClean="0">
                <a:latin typeface="Times New Roman" panose="02020603050405020304" pitchFamily="18" charset="0"/>
                <a:ea typeface="宋体" panose="02010600030101010101" pitchFamily="2" charset="-122"/>
              </a:rPr>
              <a:t>0</a:t>
            </a:r>
            <a:r>
              <a:rPr kumimoji="1" lang="zh-CN" altLang="en-US" b="1" dirty="0" smtClean="0">
                <a:latin typeface="Times New Roman" panose="02020603050405020304" pitchFamily="18" charset="0"/>
                <a:ea typeface="宋体" panose="02010600030101010101" pitchFamily="2" charset="-122"/>
              </a:rPr>
              <a:t>放入</a:t>
            </a:r>
            <a:r>
              <a:rPr kumimoji="1" lang="en-US" altLang="zh-CN" b="1" dirty="0" smtClean="0">
                <a:latin typeface="Times New Roman" panose="02020603050405020304" pitchFamily="18" charset="0"/>
                <a:ea typeface="宋体" panose="02010600030101010101" pitchFamily="2" charset="-122"/>
              </a:rPr>
              <a:t>OPEN</a:t>
            </a:r>
            <a:r>
              <a:rPr kumimoji="1" lang="zh-CN" altLang="en-US" b="1" dirty="0" smtClean="0">
                <a:latin typeface="Times New Roman" panose="02020603050405020304" pitchFamily="18" charset="0"/>
                <a:ea typeface="宋体" panose="02010600030101010101" pitchFamily="2" charset="-122"/>
              </a:rPr>
              <a:t>表，计算</a:t>
            </a:r>
            <a:r>
              <a:rPr kumimoji="1" lang="en-US" altLang="zh-CN" b="1" dirty="0" smtClean="0">
                <a:latin typeface="Times New Roman" panose="02020603050405020304" pitchFamily="18" charset="0"/>
                <a:ea typeface="宋体" panose="02010600030101010101" pitchFamily="2" charset="-122"/>
              </a:rPr>
              <a:t>f(S</a:t>
            </a:r>
            <a:r>
              <a:rPr kumimoji="1" lang="en-US" altLang="zh-CN" b="1" baseline="-25000" dirty="0" smtClean="0">
                <a:latin typeface="Times New Roman" panose="02020603050405020304" pitchFamily="18" charset="0"/>
                <a:ea typeface="宋体" panose="02010600030101010101" pitchFamily="2" charset="-122"/>
              </a:rPr>
              <a:t>0</a:t>
            </a:r>
            <a:r>
              <a:rPr kumimoji="1" lang="en-US" altLang="zh-CN" b="1" dirty="0" smtClean="0">
                <a:latin typeface="Times New Roman" panose="02020603050405020304" pitchFamily="18" charset="0"/>
                <a:ea typeface="宋体" panose="02010600030101010101" pitchFamily="2" charset="-122"/>
              </a:rPr>
              <a:t>)</a:t>
            </a:r>
            <a:r>
              <a:rPr kumimoji="1" lang="zh-CN" altLang="en-US" b="1" dirty="0" smtClean="0">
                <a:latin typeface="Times New Roman" panose="02020603050405020304" pitchFamily="18" charset="0"/>
                <a:ea typeface="宋体" panose="02010600030101010101" pitchFamily="2" charset="-122"/>
              </a:rPr>
              <a:t>。</a:t>
            </a:r>
          </a:p>
          <a:p>
            <a:pPr marL="657225" lvl="1" indent="-314325" eaLnBrk="1" hangingPunct="1">
              <a:spcBef>
                <a:spcPct val="10000"/>
              </a:spcBef>
              <a:spcAft>
                <a:spcPct val="10000"/>
              </a:spcAft>
              <a:buClr>
                <a:schemeClr val="tx1"/>
              </a:buClr>
              <a:buFontTx/>
              <a:buChar char="•"/>
            </a:pPr>
            <a:r>
              <a:rPr kumimoji="1" lang="en-US" altLang="zh-CN" b="1" dirty="0" smtClean="0">
                <a:latin typeface="Times New Roman" panose="02020603050405020304" pitchFamily="18" charset="0"/>
                <a:ea typeface="宋体" panose="02010600030101010101" pitchFamily="2" charset="-122"/>
              </a:rPr>
              <a:t>(2)</a:t>
            </a:r>
            <a:r>
              <a:rPr kumimoji="1" lang="zh-CN" altLang="en-US" b="1" dirty="0" smtClean="0">
                <a:latin typeface="Times New Roman" panose="02020603050405020304" pitchFamily="18" charset="0"/>
                <a:ea typeface="宋体" panose="02010600030101010101" pitchFamily="2" charset="-122"/>
              </a:rPr>
              <a:t>如果</a:t>
            </a:r>
            <a:r>
              <a:rPr kumimoji="1" lang="en-US" altLang="zh-CN" b="1" dirty="0" smtClean="0">
                <a:latin typeface="Times New Roman" panose="02020603050405020304" pitchFamily="18" charset="0"/>
                <a:ea typeface="宋体" panose="02010600030101010101" pitchFamily="2" charset="-122"/>
              </a:rPr>
              <a:t>OPEN</a:t>
            </a:r>
            <a:r>
              <a:rPr kumimoji="1" lang="zh-CN" altLang="en-US" b="1" dirty="0" smtClean="0">
                <a:latin typeface="Times New Roman" panose="02020603050405020304" pitchFamily="18" charset="0"/>
                <a:ea typeface="宋体" panose="02010600030101010101" pitchFamily="2" charset="-122"/>
              </a:rPr>
              <a:t>表为空，则问题无解，退出。</a:t>
            </a:r>
          </a:p>
          <a:p>
            <a:pPr marL="657225" lvl="1" indent="-314325" eaLnBrk="1" hangingPunct="1">
              <a:spcBef>
                <a:spcPct val="10000"/>
              </a:spcBef>
              <a:spcAft>
                <a:spcPct val="10000"/>
              </a:spcAft>
              <a:buClr>
                <a:schemeClr val="tx1"/>
              </a:buClr>
              <a:buFontTx/>
              <a:buChar char="•"/>
            </a:pPr>
            <a:r>
              <a:rPr kumimoji="1" lang="en-US" altLang="zh-CN" b="1" dirty="0" smtClean="0">
                <a:latin typeface="Times New Roman" panose="02020603050405020304" pitchFamily="18" charset="0"/>
                <a:ea typeface="宋体" panose="02010600030101010101" pitchFamily="2" charset="-122"/>
              </a:rPr>
              <a:t>(3)</a:t>
            </a:r>
            <a:r>
              <a:rPr kumimoji="1" lang="zh-CN" altLang="en-US" b="1" dirty="0" smtClean="0">
                <a:latin typeface="Times New Roman" panose="02020603050405020304" pitchFamily="18" charset="0"/>
                <a:ea typeface="宋体" panose="02010600030101010101" pitchFamily="2" charset="-122"/>
              </a:rPr>
              <a:t>把</a:t>
            </a:r>
            <a:r>
              <a:rPr kumimoji="1" lang="en-US" altLang="zh-CN" b="1" dirty="0" smtClean="0">
                <a:latin typeface="Times New Roman" panose="02020603050405020304" pitchFamily="18" charset="0"/>
                <a:ea typeface="宋体" panose="02010600030101010101" pitchFamily="2" charset="-122"/>
              </a:rPr>
              <a:t>OPEN</a:t>
            </a:r>
            <a:r>
              <a:rPr kumimoji="1" lang="zh-CN" altLang="en-US" b="1" dirty="0" smtClean="0">
                <a:latin typeface="Times New Roman" panose="02020603050405020304" pitchFamily="18" charset="0"/>
                <a:ea typeface="宋体" panose="02010600030101010101" pitchFamily="2" charset="-122"/>
              </a:rPr>
              <a:t>表的第一个节点（记为节点</a:t>
            </a:r>
            <a:r>
              <a:rPr kumimoji="1" lang="en-US" altLang="zh-CN" b="1" dirty="0" smtClean="0">
                <a:latin typeface="Times New Roman" panose="02020603050405020304" pitchFamily="18" charset="0"/>
                <a:ea typeface="宋体" panose="02010600030101010101" pitchFamily="2" charset="-122"/>
              </a:rPr>
              <a:t>n</a:t>
            </a:r>
            <a:r>
              <a:rPr kumimoji="1" lang="zh-CN" altLang="en-US" b="1" dirty="0" smtClean="0">
                <a:latin typeface="Times New Roman" panose="02020603050405020304" pitchFamily="18" charset="0"/>
                <a:ea typeface="宋体" panose="02010600030101010101" pitchFamily="2" charset="-122"/>
              </a:rPr>
              <a:t>）取出放入</a:t>
            </a:r>
            <a:r>
              <a:rPr kumimoji="1" lang="en-US" altLang="zh-CN" b="1" dirty="0" smtClean="0">
                <a:latin typeface="Times New Roman" panose="02020603050405020304" pitchFamily="18" charset="0"/>
                <a:ea typeface="宋体" panose="02010600030101010101" pitchFamily="2" charset="-122"/>
              </a:rPr>
              <a:t>CLOSED</a:t>
            </a:r>
            <a:r>
              <a:rPr kumimoji="1" lang="zh-CN" altLang="en-US" b="1" dirty="0" smtClean="0">
                <a:latin typeface="Times New Roman" panose="02020603050405020304" pitchFamily="18" charset="0"/>
                <a:ea typeface="宋体" panose="02010600030101010101" pitchFamily="2" charset="-122"/>
              </a:rPr>
              <a:t>表。</a:t>
            </a:r>
          </a:p>
          <a:p>
            <a:pPr marL="657225" lvl="1" indent="-314325" eaLnBrk="1" hangingPunct="1">
              <a:spcBef>
                <a:spcPct val="10000"/>
              </a:spcBef>
              <a:spcAft>
                <a:spcPct val="10000"/>
              </a:spcAft>
              <a:buClr>
                <a:schemeClr val="tx1"/>
              </a:buClr>
              <a:buFontTx/>
              <a:buChar char="•"/>
            </a:pPr>
            <a:r>
              <a:rPr kumimoji="1" lang="en-US" altLang="zh-CN" b="1" dirty="0" smtClean="0">
                <a:latin typeface="Times New Roman" panose="02020603050405020304" pitchFamily="18" charset="0"/>
                <a:ea typeface="宋体" panose="02010600030101010101" pitchFamily="2" charset="-122"/>
              </a:rPr>
              <a:t>(4)</a:t>
            </a:r>
            <a:r>
              <a:rPr kumimoji="1" lang="zh-CN" altLang="en-US" b="1" dirty="0" smtClean="0">
                <a:latin typeface="Times New Roman" panose="02020603050405020304" pitchFamily="18" charset="0"/>
                <a:ea typeface="宋体" panose="02010600030101010101" pitchFamily="2" charset="-122"/>
              </a:rPr>
              <a:t>考察节点</a:t>
            </a:r>
            <a:r>
              <a:rPr kumimoji="1" lang="en-US" altLang="zh-CN" b="1" dirty="0" smtClean="0">
                <a:latin typeface="Times New Roman" panose="02020603050405020304" pitchFamily="18" charset="0"/>
                <a:ea typeface="宋体" panose="02010600030101010101" pitchFamily="2" charset="-122"/>
              </a:rPr>
              <a:t>n</a:t>
            </a:r>
            <a:r>
              <a:rPr kumimoji="1" lang="zh-CN" altLang="en-US" b="1" dirty="0" smtClean="0">
                <a:latin typeface="Times New Roman" panose="02020603050405020304" pitchFamily="18" charset="0"/>
                <a:ea typeface="宋体" panose="02010600030101010101" pitchFamily="2" charset="-122"/>
              </a:rPr>
              <a:t>是否为目标节点。若是，则求得了问题的解，退出。</a:t>
            </a:r>
          </a:p>
          <a:p>
            <a:pPr marL="657225" lvl="1" indent="-314325" eaLnBrk="1" hangingPunct="1">
              <a:spcBef>
                <a:spcPct val="10000"/>
              </a:spcBef>
              <a:spcAft>
                <a:spcPct val="10000"/>
              </a:spcAft>
              <a:buClr>
                <a:schemeClr val="tx1"/>
              </a:buClr>
              <a:buFontTx/>
              <a:buChar char="•"/>
            </a:pPr>
            <a:r>
              <a:rPr kumimoji="1" lang="en-US" altLang="zh-CN" b="1" dirty="0" smtClean="0">
                <a:latin typeface="Times New Roman" panose="02020603050405020304" pitchFamily="18" charset="0"/>
                <a:ea typeface="宋体" panose="02010600030101010101" pitchFamily="2" charset="-122"/>
              </a:rPr>
              <a:t>(5)</a:t>
            </a:r>
            <a:r>
              <a:rPr kumimoji="1" lang="zh-CN" altLang="en-US" b="1" dirty="0" smtClean="0">
                <a:latin typeface="Times New Roman" panose="02020603050405020304" pitchFamily="18" charset="0"/>
                <a:ea typeface="宋体" panose="02010600030101010101" pitchFamily="2" charset="-122"/>
              </a:rPr>
              <a:t>若节点</a:t>
            </a:r>
            <a:r>
              <a:rPr kumimoji="1" lang="en-US" altLang="zh-CN" b="1" dirty="0" smtClean="0">
                <a:latin typeface="Times New Roman" panose="02020603050405020304" pitchFamily="18" charset="0"/>
                <a:ea typeface="宋体" panose="02010600030101010101" pitchFamily="2" charset="-122"/>
              </a:rPr>
              <a:t>n</a:t>
            </a:r>
            <a:r>
              <a:rPr kumimoji="1" lang="zh-CN" altLang="en-US" b="1" dirty="0" smtClean="0">
                <a:latin typeface="Times New Roman" panose="02020603050405020304" pitchFamily="18" charset="0"/>
                <a:ea typeface="宋体" panose="02010600030101010101" pitchFamily="2" charset="-122"/>
              </a:rPr>
              <a:t>不可扩展，则转第</a:t>
            </a:r>
            <a:r>
              <a:rPr kumimoji="1" lang="en-US" altLang="zh-CN" b="1" dirty="0" smtClean="0">
                <a:latin typeface="Times New Roman" panose="02020603050405020304" pitchFamily="18" charset="0"/>
                <a:ea typeface="宋体" panose="02010600030101010101" pitchFamily="2" charset="-122"/>
              </a:rPr>
              <a:t>2</a:t>
            </a:r>
            <a:r>
              <a:rPr kumimoji="1" lang="zh-CN" altLang="en-US" b="1" dirty="0" smtClean="0">
                <a:latin typeface="Times New Roman" panose="02020603050405020304" pitchFamily="18" charset="0"/>
                <a:ea typeface="宋体" panose="02010600030101010101" pitchFamily="2" charset="-122"/>
              </a:rPr>
              <a:t>步。</a:t>
            </a:r>
          </a:p>
          <a:p>
            <a:pPr marL="657225" lvl="1" indent="-314325" eaLnBrk="1" hangingPunct="1">
              <a:spcBef>
                <a:spcPct val="10000"/>
              </a:spcBef>
              <a:spcAft>
                <a:spcPct val="10000"/>
              </a:spcAft>
              <a:buClr>
                <a:schemeClr val="tx1"/>
              </a:buClr>
              <a:buFontTx/>
              <a:buChar char="•"/>
            </a:pPr>
            <a:r>
              <a:rPr kumimoji="1" lang="en-US" altLang="zh-CN" b="1" dirty="0" smtClean="0">
                <a:latin typeface="Times New Roman" panose="02020603050405020304" pitchFamily="18" charset="0"/>
                <a:ea typeface="宋体" panose="02010600030101010101" pitchFamily="2" charset="-122"/>
              </a:rPr>
              <a:t>(6)</a:t>
            </a:r>
            <a:r>
              <a:rPr kumimoji="1" lang="zh-CN" altLang="en-US" b="1" dirty="0" smtClean="0">
                <a:latin typeface="Times New Roman" panose="02020603050405020304" pitchFamily="18" charset="0"/>
                <a:ea typeface="宋体" panose="02010600030101010101" pitchFamily="2" charset="-122"/>
              </a:rPr>
              <a:t> 扩展节点</a:t>
            </a:r>
            <a:r>
              <a:rPr kumimoji="1" lang="en-US" altLang="zh-CN" b="1" dirty="0" smtClean="0">
                <a:latin typeface="Times New Roman" panose="02020603050405020304" pitchFamily="18" charset="0"/>
                <a:ea typeface="宋体" panose="02010600030101010101" pitchFamily="2" charset="-122"/>
              </a:rPr>
              <a:t>n</a:t>
            </a:r>
            <a:r>
              <a:rPr kumimoji="1" lang="zh-CN" altLang="en-US" b="1" dirty="0" smtClean="0">
                <a:latin typeface="Times New Roman" panose="02020603050405020304" pitchFamily="18" charset="0"/>
                <a:ea typeface="宋体" panose="02010600030101010101" pitchFamily="2" charset="-122"/>
              </a:rPr>
              <a:t>，用估价函数</a:t>
            </a:r>
            <a:r>
              <a:rPr kumimoji="1" lang="en-US" altLang="zh-CN" b="1" dirty="0" smtClean="0">
                <a:latin typeface="Times New Roman" panose="02020603050405020304" pitchFamily="18" charset="0"/>
                <a:ea typeface="宋体" panose="02010600030101010101" pitchFamily="2" charset="-122"/>
              </a:rPr>
              <a:t>f(x)</a:t>
            </a:r>
            <a:r>
              <a:rPr kumimoji="1" lang="zh-CN" altLang="en-US" b="1" dirty="0" smtClean="0">
                <a:solidFill>
                  <a:srgbClr val="FF0000"/>
                </a:solidFill>
                <a:latin typeface="Times New Roman" panose="02020603050405020304" pitchFamily="18" charset="0"/>
                <a:ea typeface="宋体" panose="02010600030101010101" pitchFamily="2" charset="-122"/>
              </a:rPr>
              <a:t>计算每个子节点的估价值，并按估价值从小到大的顺序放到</a:t>
            </a:r>
            <a:r>
              <a:rPr kumimoji="1" lang="en-US" altLang="zh-CN" b="1" dirty="0" smtClean="0">
                <a:solidFill>
                  <a:srgbClr val="FF0000"/>
                </a:solidFill>
                <a:latin typeface="Times New Roman" panose="02020603050405020304" pitchFamily="18" charset="0"/>
                <a:ea typeface="宋体" panose="02010600030101010101" pitchFamily="2" charset="-122"/>
              </a:rPr>
              <a:t>OPEN</a:t>
            </a:r>
            <a:r>
              <a:rPr kumimoji="1" lang="zh-CN" altLang="en-US" b="1" dirty="0" smtClean="0">
                <a:solidFill>
                  <a:srgbClr val="FF0000"/>
                </a:solidFill>
                <a:latin typeface="Times New Roman" panose="02020603050405020304" pitchFamily="18" charset="0"/>
                <a:ea typeface="宋体" panose="02010600030101010101" pitchFamily="2" charset="-122"/>
              </a:rPr>
              <a:t>表中的首部</a:t>
            </a:r>
            <a:r>
              <a:rPr kumimoji="1" lang="zh-CN" altLang="en-US" b="1" dirty="0" smtClean="0">
                <a:latin typeface="Times New Roman" panose="02020603050405020304" pitchFamily="18" charset="0"/>
                <a:ea typeface="宋体" panose="02010600030101010101" pitchFamily="2" charset="-122"/>
              </a:rPr>
              <a:t>，并为每一个子节点都配置指向父节点的指针，然后转第</a:t>
            </a:r>
            <a:r>
              <a:rPr kumimoji="1" lang="en-US" altLang="zh-CN" b="1" dirty="0" smtClean="0">
                <a:latin typeface="Times New Roman" panose="02020603050405020304" pitchFamily="18" charset="0"/>
                <a:ea typeface="宋体" panose="02010600030101010101" pitchFamily="2" charset="-122"/>
              </a:rPr>
              <a:t>2</a:t>
            </a:r>
            <a:r>
              <a:rPr kumimoji="1" lang="zh-CN" altLang="en-US" b="1" dirty="0" smtClean="0">
                <a:latin typeface="Times New Roman" panose="02020603050405020304" pitchFamily="18" charset="0"/>
                <a:ea typeface="宋体" panose="02010600030101010101" pitchFamily="2" charset="-122"/>
              </a:rPr>
              <a:t>步。</a:t>
            </a:r>
          </a:p>
        </p:txBody>
      </p:sp>
    </p:spTree>
    <p:extLst>
      <p:ext uri="{BB962C8B-B14F-4D97-AF65-F5344CB8AC3E}">
        <p14:creationId xmlns:p14="http://schemas.microsoft.com/office/powerpoint/2010/main" val="403502914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6754" y="771550"/>
            <a:ext cx="4797152" cy="3406747"/>
          </a:xfrm>
          <a:prstGeom prst="rect">
            <a:avLst/>
          </a:prstGeom>
        </p:spPr>
      </p:pic>
      <p:sp>
        <p:nvSpPr>
          <p:cNvPr id="89092" name="内容占位符 2"/>
          <p:cNvSpPr>
            <a:spLocks/>
          </p:cNvSpPr>
          <p:nvPr/>
        </p:nvSpPr>
        <p:spPr bwMode="auto">
          <a:xfrm>
            <a:off x="3375422" y="1006079"/>
            <a:ext cx="3186113" cy="38088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folHlink"/>
              </a:buClr>
              <a:buSzPct val="60000"/>
              <a:buFont typeface="Wingdings" panose="05000000000000000000" pitchFamily="2" charset="2"/>
              <a:buBlip>
                <a:blip r:embed="rId4"/>
              </a:buBlip>
              <a:defRPr sz="2800">
                <a:solidFill>
                  <a:schemeClr val="tx1"/>
                </a:solidFill>
                <a:latin typeface="Times New Roman" panose="02020603050405020304" pitchFamily="18" charset="0"/>
                <a:ea typeface="楷体_GB2312" pitchFamily="49" charset="-122"/>
              </a:defRPr>
            </a:lvl1pPr>
            <a:lvl2pPr marL="742950" indent="-285750">
              <a:spcBef>
                <a:spcPct val="20000"/>
              </a:spcBef>
              <a:buClr>
                <a:schemeClr val="hlink"/>
              </a:buClr>
              <a:buSzPct val="55000"/>
              <a:buFont typeface="Wingdings" panose="05000000000000000000" pitchFamily="2" charset="2"/>
              <a:buBlip>
                <a:blip r:embed="rId5"/>
              </a:buBlip>
              <a:defRPr sz="2400">
                <a:solidFill>
                  <a:schemeClr val="tx1"/>
                </a:solidFill>
                <a:latin typeface="Times New Roman" panose="02020603050405020304" pitchFamily="18" charset="0"/>
                <a:ea typeface="楷体_GB2312" pitchFamily="49" charset="-122"/>
              </a:defRPr>
            </a:lvl2pPr>
            <a:lvl3pPr marL="1143000" indent="-228600">
              <a:spcBef>
                <a:spcPct val="20000"/>
              </a:spcBef>
              <a:buClr>
                <a:schemeClr val="folHlink"/>
              </a:buClr>
              <a:buSzPct val="50000"/>
              <a:buFont typeface="Wingdings" panose="05000000000000000000" pitchFamily="2" charset="2"/>
              <a:buBlip>
                <a:blip r:embed="rId4"/>
              </a:buBlip>
              <a:defRPr sz="2000">
                <a:solidFill>
                  <a:schemeClr val="tx1"/>
                </a:solidFill>
                <a:latin typeface="Times New Roman" panose="02020603050405020304" pitchFamily="18" charset="0"/>
                <a:ea typeface="楷体_GB2312" pitchFamily="49" charset="-122"/>
              </a:defRPr>
            </a:lvl3pPr>
            <a:lvl4pPr marL="1600200" indent="-228600">
              <a:spcBef>
                <a:spcPct val="20000"/>
              </a:spcBef>
              <a:buClr>
                <a:schemeClr val="accent2"/>
              </a:buClr>
              <a:buSzPct val="55000"/>
              <a:buFont typeface="Wingdings" panose="05000000000000000000" pitchFamily="2" charset="2"/>
              <a:buBlip>
                <a:blip r:embed="rId6"/>
              </a:buBlip>
              <a:defRPr sz="2000">
                <a:solidFill>
                  <a:schemeClr val="tx1"/>
                </a:solidFill>
                <a:latin typeface="Times New Roman" panose="02020603050405020304" pitchFamily="18"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9pPr>
          </a:lstStyle>
          <a:p>
            <a:pPr eaLnBrk="1" hangingPunct="1"/>
            <a:endParaRPr lang="zh-CN" altLang="en-US" sz="2100"/>
          </a:p>
        </p:txBody>
      </p:sp>
      <p:sp>
        <p:nvSpPr>
          <p:cNvPr id="221190" name="内容占位符 2"/>
          <p:cNvSpPr>
            <a:spLocks/>
          </p:cNvSpPr>
          <p:nvPr/>
        </p:nvSpPr>
        <p:spPr bwMode="auto">
          <a:xfrm>
            <a:off x="1048404" y="325781"/>
            <a:ext cx="4698209" cy="2430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folHlink"/>
              </a:buClr>
              <a:buSzPct val="60000"/>
              <a:buFont typeface="Wingdings" panose="05000000000000000000" pitchFamily="2" charset="2"/>
              <a:buBlip>
                <a:blip r:embed="rId4"/>
              </a:buBlip>
              <a:defRPr sz="2800">
                <a:solidFill>
                  <a:schemeClr val="tx1"/>
                </a:solidFill>
                <a:latin typeface="Times New Roman" panose="02020603050405020304" pitchFamily="18" charset="0"/>
                <a:ea typeface="楷体_GB2312" pitchFamily="49" charset="-122"/>
              </a:defRPr>
            </a:lvl1pPr>
            <a:lvl2pPr marL="742950" indent="-285750">
              <a:spcBef>
                <a:spcPct val="20000"/>
              </a:spcBef>
              <a:buClr>
                <a:schemeClr val="hlink"/>
              </a:buClr>
              <a:buSzPct val="55000"/>
              <a:buFont typeface="Wingdings" panose="05000000000000000000" pitchFamily="2" charset="2"/>
              <a:buBlip>
                <a:blip r:embed="rId5"/>
              </a:buBlip>
              <a:defRPr sz="2400">
                <a:solidFill>
                  <a:schemeClr val="tx1"/>
                </a:solidFill>
                <a:latin typeface="Times New Roman" panose="02020603050405020304" pitchFamily="18" charset="0"/>
                <a:ea typeface="楷体_GB2312" pitchFamily="49" charset="-122"/>
              </a:defRPr>
            </a:lvl2pPr>
            <a:lvl3pPr marL="1143000" indent="-228600">
              <a:spcBef>
                <a:spcPct val="20000"/>
              </a:spcBef>
              <a:buClr>
                <a:schemeClr val="folHlink"/>
              </a:buClr>
              <a:buSzPct val="50000"/>
              <a:buFont typeface="Wingdings" panose="05000000000000000000" pitchFamily="2" charset="2"/>
              <a:buBlip>
                <a:blip r:embed="rId4"/>
              </a:buBlip>
              <a:defRPr sz="2000">
                <a:solidFill>
                  <a:schemeClr val="tx1"/>
                </a:solidFill>
                <a:latin typeface="Times New Roman" panose="02020603050405020304" pitchFamily="18" charset="0"/>
                <a:ea typeface="楷体_GB2312" pitchFamily="49" charset="-122"/>
              </a:defRPr>
            </a:lvl3pPr>
            <a:lvl4pPr marL="1600200" indent="-228600">
              <a:spcBef>
                <a:spcPct val="20000"/>
              </a:spcBef>
              <a:buClr>
                <a:schemeClr val="accent2"/>
              </a:buClr>
              <a:buSzPct val="55000"/>
              <a:buFont typeface="Wingdings" panose="05000000000000000000" pitchFamily="2" charset="2"/>
              <a:buBlip>
                <a:blip r:embed="rId6"/>
              </a:buBlip>
              <a:defRPr sz="2000">
                <a:solidFill>
                  <a:schemeClr val="tx1"/>
                </a:solidFill>
                <a:latin typeface="Times New Roman" panose="02020603050405020304" pitchFamily="18"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9pPr>
          </a:lstStyle>
          <a:p>
            <a:pPr eaLnBrk="1" hangingPunct="1"/>
            <a:r>
              <a:rPr lang="zh-CN" altLang="en-US" sz="2100" dirty="0">
                <a:latin typeface="宋体" panose="02010600030101010101" pitchFamily="2" charset="-122"/>
                <a:ea typeface="宋体" panose="02010600030101010101" pitchFamily="2" charset="-122"/>
              </a:rPr>
              <a:t>怎样找到两点之间的最短路径呢？</a:t>
            </a:r>
          </a:p>
        </p:txBody>
      </p:sp>
      <p:grpSp>
        <p:nvGrpSpPr>
          <p:cNvPr id="221195" name="Group 1035"/>
          <p:cNvGrpSpPr>
            <a:grpSpLocks/>
          </p:cNvGrpSpPr>
          <p:nvPr/>
        </p:nvGrpSpPr>
        <p:grpSpPr bwMode="auto">
          <a:xfrm>
            <a:off x="2420888" y="2097471"/>
            <a:ext cx="3942160" cy="2538413"/>
            <a:chOff x="2336" y="1706"/>
            <a:chExt cx="3176" cy="1852"/>
          </a:xfrm>
        </p:grpSpPr>
        <p:pic>
          <p:nvPicPr>
            <p:cNvPr id="89096" name="Picture 2" descr="http://gif.92czx.com/g/%E8%A1%A8%E6%83%85/%E5%A5%87%E7%AB%A5%E6%A2%A6%E4%B9%90/%E7%96%91%E9%97%AE.gif"/>
            <p:cNvPicPr>
              <a:picLocks noChangeAspect="1" noChangeArrowheads="1" noCrop="1"/>
            </p:cNvPicPr>
            <p:nvPr/>
          </p:nvPicPr>
          <p:blipFill>
            <a:blip r:embed="rId7">
              <a:extLst>
                <a:ext uri="{28A0092B-C50C-407E-A947-70E740481C1C}">
                  <a14:useLocalDpi xmlns:a14="http://schemas.microsoft.com/office/drawing/2010/main" val="0"/>
                </a:ext>
              </a:extLst>
            </a:blip>
            <a:srcRect/>
            <a:stretch>
              <a:fillRect/>
            </a:stretch>
          </p:blipFill>
          <p:spPr bwMode="auto">
            <a:xfrm>
              <a:off x="4195" y="2523"/>
              <a:ext cx="1317" cy="1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9097" name="AutoShape 1033"/>
            <p:cNvSpPr>
              <a:spLocks noChangeArrowheads="1"/>
            </p:cNvSpPr>
            <p:nvPr/>
          </p:nvSpPr>
          <p:spPr bwMode="auto">
            <a:xfrm>
              <a:off x="2336" y="1706"/>
              <a:ext cx="2321" cy="998"/>
            </a:xfrm>
            <a:prstGeom prst="cloudCallout">
              <a:avLst>
                <a:gd name="adj1" fmla="val 54454"/>
                <a:gd name="adj2" fmla="val 49801"/>
              </a:avLst>
            </a:prstGeom>
            <a:solidFill>
              <a:srgbClr val="FFFF99"/>
            </a:solidFill>
            <a:ln w="9525">
              <a:solidFill>
                <a:schemeClr val="tx1"/>
              </a:solidFill>
              <a:round/>
              <a:headEnd/>
              <a:tailEnd/>
            </a:ln>
            <a:effectLst>
              <a:outerShdw dist="107763" dir="2700000" algn="ctr" rotWithShape="0">
                <a:schemeClr val="bg2">
                  <a:alpha val="50000"/>
                </a:schemeClr>
              </a:outerShdw>
            </a:effectLst>
          </p:spPr>
          <p:txBody>
            <a:bodyPr/>
            <a:lstStyle>
              <a:lvl1pPr>
                <a:spcBef>
                  <a:spcPct val="20000"/>
                </a:spcBef>
                <a:buClr>
                  <a:schemeClr val="folHlink"/>
                </a:buClr>
                <a:buSzPct val="60000"/>
                <a:buFont typeface="Wingdings" panose="05000000000000000000" pitchFamily="2" charset="2"/>
                <a:buBlip>
                  <a:blip r:embed="rId4"/>
                </a:buBlip>
                <a:defRPr sz="2800">
                  <a:solidFill>
                    <a:schemeClr val="tx1"/>
                  </a:solidFill>
                  <a:latin typeface="Times New Roman" panose="02020603050405020304" pitchFamily="18" charset="0"/>
                  <a:ea typeface="楷体_GB2312" pitchFamily="49" charset="-122"/>
                </a:defRPr>
              </a:lvl1pPr>
              <a:lvl2pPr marL="742950" indent="-285750">
                <a:spcBef>
                  <a:spcPct val="20000"/>
                </a:spcBef>
                <a:buClr>
                  <a:schemeClr val="hlink"/>
                </a:buClr>
                <a:buSzPct val="55000"/>
                <a:buFont typeface="Wingdings" panose="05000000000000000000" pitchFamily="2" charset="2"/>
                <a:buBlip>
                  <a:blip r:embed="rId5"/>
                </a:buBlip>
                <a:defRPr sz="2400">
                  <a:solidFill>
                    <a:schemeClr val="tx1"/>
                  </a:solidFill>
                  <a:latin typeface="Times New Roman" panose="02020603050405020304" pitchFamily="18" charset="0"/>
                  <a:ea typeface="楷体_GB2312" pitchFamily="49" charset="-122"/>
                </a:defRPr>
              </a:lvl2pPr>
              <a:lvl3pPr marL="1143000" indent="-228600">
                <a:spcBef>
                  <a:spcPct val="20000"/>
                </a:spcBef>
                <a:buClr>
                  <a:schemeClr val="folHlink"/>
                </a:buClr>
                <a:buSzPct val="50000"/>
                <a:buFont typeface="Wingdings" panose="05000000000000000000" pitchFamily="2" charset="2"/>
                <a:buBlip>
                  <a:blip r:embed="rId4"/>
                </a:buBlip>
                <a:defRPr sz="2000">
                  <a:solidFill>
                    <a:schemeClr val="tx1"/>
                  </a:solidFill>
                  <a:latin typeface="Times New Roman" panose="02020603050405020304" pitchFamily="18" charset="0"/>
                  <a:ea typeface="楷体_GB2312" pitchFamily="49" charset="-122"/>
                </a:defRPr>
              </a:lvl3pPr>
              <a:lvl4pPr marL="1600200" indent="-228600">
                <a:spcBef>
                  <a:spcPct val="20000"/>
                </a:spcBef>
                <a:buClr>
                  <a:schemeClr val="accent2"/>
                </a:buClr>
                <a:buSzPct val="55000"/>
                <a:buFont typeface="Wingdings" panose="05000000000000000000" pitchFamily="2" charset="2"/>
                <a:buBlip>
                  <a:blip r:embed="rId6"/>
                </a:buBlip>
                <a:defRPr sz="2000">
                  <a:solidFill>
                    <a:schemeClr val="tx1"/>
                  </a:solidFill>
                  <a:latin typeface="Times New Roman" panose="02020603050405020304" pitchFamily="18"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9pPr>
            </a:lstStyle>
            <a:p>
              <a:pPr algn="ctr" eaLnBrk="1" hangingPunct="1">
                <a:spcBef>
                  <a:spcPct val="0"/>
                </a:spcBef>
                <a:buClrTx/>
                <a:buSzTx/>
                <a:buFontTx/>
                <a:buNone/>
              </a:pPr>
              <a:r>
                <a:rPr lang="zh-CN" altLang="en-US" sz="1800" b="1" dirty="0">
                  <a:latin typeface="宋体" panose="02010600030101010101" pitchFamily="2" charset="-122"/>
                  <a:ea typeface="宋体" panose="02010600030101010101" pitchFamily="2" charset="-122"/>
                </a:rPr>
                <a:t>问题有了，可怎么让计算机知道这些问题呢？</a:t>
              </a:r>
            </a:p>
          </p:txBody>
        </p:sp>
      </p:grpSp>
    </p:spTree>
    <p:extLst>
      <p:ext uri="{BB962C8B-B14F-4D97-AF65-F5344CB8AC3E}">
        <p14:creationId xmlns:p14="http://schemas.microsoft.com/office/powerpoint/2010/main" val="240815772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221190"/>
                                        </p:tgtEl>
                                        <p:attrNameLst>
                                          <p:attrName>style.visibility</p:attrName>
                                        </p:attrNameLst>
                                      </p:cBhvr>
                                      <p:to>
                                        <p:strVal val="visible"/>
                                      </p:to>
                                    </p:set>
                                    <p:animEffect transition="in" filter="blinds(horizontal)">
                                      <p:cBhvr>
                                        <p:cTn id="7" dur="500"/>
                                        <p:tgtEl>
                                          <p:spTgt spid="22119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221195"/>
                                        </p:tgtEl>
                                        <p:attrNameLst>
                                          <p:attrName>style.visibility</p:attrName>
                                        </p:attrNameLst>
                                      </p:cBhvr>
                                      <p:to>
                                        <p:strVal val="visible"/>
                                      </p:to>
                                    </p:set>
                                    <p:animEffect transition="in" filter="blinds(horizontal)">
                                      <p:cBhvr>
                                        <p:cTn id="12" dur="500"/>
                                        <p:tgtEl>
                                          <p:spTgt spid="2211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1190" grpId="0"/>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Group 22"/>
          <p:cNvGraphicFramePr>
            <a:graphicFrameLocks noGrp="1"/>
          </p:cNvGraphicFramePr>
          <p:nvPr>
            <p:extLst/>
          </p:nvPr>
        </p:nvGraphicFramePr>
        <p:xfrm>
          <a:off x="3429000" y="123478"/>
          <a:ext cx="792088" cy="754380"/>
        </p:xfrm>
        <a:graphic>
          <a:graphicData uri="http://schemas.openxmlformats.org/drawingml/2006/table">
            <a:tbl>
              <a:tblPr/>
              <a:tblGrid>
                <a:gridCol w="307725"/>
                <a:gridCol w="238182"/>
                <a:gridCol w="246181"/>
              </a:tblGrid>
              <a:tr h="144016">
                <a:tc>
                  <a:txBody>
                    <a:bodyPr/>
                    <a:lstStyle>
                      <a:lvl1pPr>
                        <a:spcBef>
                          <a:spcPct val="20000"/>
                        </a:spcBef>
                        <a:buClr>
                          <a:schemeClr val="tx2"/>
                        </a:buClr>
                        <a:buFont typeface="Wingdings" panose="05000000000000000000" pitchFamily="2" charset="2"/>
                        <a:defRPr sz="2000">
                          <a:solidFill>
                            <a:schemeClr val="tx1"/>
                          </a:solidFill>
                          <a:latin typeface="Arial" panose="020B0604020202020204" pitchFamily="34" charset="0"/>
                        </a:defRPr>
                      </a:lvl1pPr>
                      <a:lvl2pPr>
                        <a:spcBef>
                          <a:spcPct val="20000"/>
                        </a:spcBef>
                        <a:buClr>
                          <a:schemeClr val="accent1"/>
                        </a:buClr>
                        <a:buFont typeface="Wingdings" panose="05000000000000000000" pitchFamily="2" charset="2"/>
                        <a:defRPr sz="2000">
                          <a:solidFill>
                            <a:schemeClr val="tx1"/>
                          </a:solidFill>
                          <a:latin typeface="Arial" panose="020B0604020202020204" pitchFamily="34" charset="0"/>
                        </a:defRPr>
                      </a:lvl2pPr>
                      <a:lvl3pPr>
                        <a:spcBef>
                          <a:spcPct val="20000"/>
                        </a:spcBef>
                        <a:buClr>
                          <a:schemeClr val="accent2"/>
                        </a:buClr>
                        <a:defRPr sz="1600">
                          <a:solidFill>
                            <a:schemeClr val="tx1"/>
                          </a:solidFill>
                          <a:latin typeface="Arial" panose="020B0604020202020204" pitchFamily="34" charset="0"/>
                        </a:defRPr>
                      </a:lvl3pPr>
                      <a:lvl4pPr>
                        <a:spcBef>
                          <a:spcPct val="20000"/>
                        </a:spcBef>
                        <a:defRPr sz="1400">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tabLst/>
                      </a:pPr>
                      <a:r>
                        <a:rPr kumimoji="0" lang="en-US" altLang="zh-CN" sz="12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2</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Font typeface="Wingdings" panose="05000000000000000000" pitchFamily="2" charset="2"/>
                        <a:defRPr sz="2000">
                          <a:solidFill>
                            <a:schemeClr val="tx1"/>
                          </a:solidFill>
                          <a:latin typeface="Arial" panose="020B0604020202020204" pitchFamily="34" charset="0"/>
                        </a:defRPr>
                      </a:lvl1pPr>
                      <a:lvl2pPr>
                        <a:spcBef>
                          <a:spcPct val="20000"/>
                        </a:spcBef>
                        <a:buClr>
                          <a:schemeClr val="accent1"/>
                        </a:buClr>
                        <a:buFont typeface="Wingdings" panose="05000000000000000000" pitchFamily="2" charset="2"/>
                        <a:defRPr sz="2000">
                          <a:solidFill>
                            <a:schemeClr val="tx1"/>
                          </a:solidFill>
                          <a:latin typeface="Arial" panose="020B0604020202020204" pitchFamily="34" charset="0"/>
                        </a:defRPr>
                      </a:lvl2pPr>
                      <a:lvl3pPr>
                        <a:spcBef>
                          <a:spcPct val="20000"/>
                        </a:spcBef>
                        <a:buClr>
                          <a:schemeClr val="accent2"/>
                        </a:buClr>
                        <a:defRPr sz="1600">
                          <a:solidFill>
                            <a:schemeClr val="tx1"/>
                          </a:solidFill>
                          <a:latin typeface="Arial" panose="020B0604020202020204" pitchFamily="34" charset="0"/>
                        </a:defRPr>
                      </a:lvl3pPr>
                      <a:lvl4pPr>
                        <a:spcBef>
                          <a:spcPct val="20000"/>
                        </a:spcBef>
                        <a:defRPr sz="1400">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tabLst/>
                      </a:pPr>
                      <a:r>
                        <a:rPr kumimoji="0" lang="en-US" altLang="zh-CN" sz="12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8</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Font typeface="Wingdings" panose="05000000000000000000" pitchFamily="2" charset="2"/>
                        <a:defRPr sz="2000">
                          <a:solidFill>
                            <a:schemeClr val="tx1"/>
                          </a:solidFill>
                          <a:latin typeface="Arial" panose="020B0604020202020204" pitchFamily="34" charset="0"/>
                        </a:defRPr>
                      </a:lvl1pPr>
                      <a:lvl2pPr>
                        <a:spcBef>
                          <a:spcPct val="20000"/>
                        </a:spcBef>
                        <a:buClr>
                          <a:schemeClr val="accent1"/>
                        </a:buClr>
                        <a:buFont typeface="Wingdings" panose="05000000000000000000" pitchFamily="2" charset="2"/>
                        <a:defRPr sz="2000">
                          <a:solidFill>
                            <a:schemeClr val="tx1"/>
                          </a:solidFill>
                          <a:latin typeface="Arial" panose="020B0604020202020204" pitchFamily="34" charset="0"/>
                        </a:defRPr>
                      </a:lvl2pPr>
                      <a:lvl3pPr>
                        <a:spcBef>
                          <a:spcPct val="20000"/>
                        </a:spcBef>
                        <a:buClr>
                          <a:schemeClr val="accent2"/>
                        </a:buClr>
                        <a:defRPr sz="1600">
                          <a:solidFill>
                            <a:schemeClr val="tx1"/>
                          </a:solidFill>
                          <a:latin typeface="Arial" panose="020B0604020202020204" pitchFamily="34" charset="0"/>
                        </a:defRPr>
                      </a:lvl3pPr>
                      <a:lvl4pPr>
                        <a:spcBef>
                          <a:spcPct val="20000"/>
                        </a:spcBef>
                        <a:defRPr sz="1400">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tabLst/>
                      </a:pPr>
                      <a:r>
                        <a:rPr kumimoji="0" lang="en-US" altLang="zh-CN" sz="12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3</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44016">
                <a:tc>
                  <a:txBody>
                    <a:bodyPr/>
                    <a:lstStyle>
                      <a:lvl1pPr>
                        <a:spcBef>
                          <a:spcPct val="20000"/>
                        </a:spcBef>
                        <a:buClr>
                          <a:schemeClr val="tx2"/>
                        </a:buClr>
                        <a:buFont typeface="Wingdings" panose="05000000000000000000" pitchFamily="2" charset="2"/>
                        <a:defRPr sz="2000">
                          <a:solidFill>
                            <a:schemeClr val="tx1"/>
                          </a:solidFill>
                          <a:latin typeface="Arial" panose="020B0604020202020204" pitchFamily="34" charset="0"/>
                        </a:defRPr>
                      </a:lvl1pPr>
                      <a:lvl2pPr>
                        <a:spcBef>
                          <a:spcPct val="20000"/>
                        </a:spcBef>
                        <a:buClr>
                          <a:schemeClr val="accent1"/>
                        </a:buClr>
                        <a:buFont typeface="Wingdings" panose="05000000000000000000" pitchFamily="2" charset="2"/>
                        <a:defRPr sz="2000">
                          <a:solidFill>
                            <a:schemeClr val="tx1"/>
                          </a:solidFill>
                          <a:latin typeface="Arial" panose="020B0604020202020204" pitchFamily="34" charset="0"/>
                        </a:defRPr>
                      </a:lvl2pPr>
                      <a:lvl3pPr>
                        <a:spcBef>
                          <a:spcPct val="20000"/>
                        </a:spcBef>
                        <a:buClr>
                          <a:schemeClr val="accent2"/>
                        </a:buClr>
                        <a:defRPr sz="1600">
                          <a:solidFill>
                            <a:schemeClr val="tx1"/>
                          </a:solidFill>
                          <a:latin typeface="Arial" panose="020B0604020202020204" pitchFamily="34" charset="0"/>
                        </a:defRPr>
                      </a:lvl3pPr>
                      <a:lvl4pPr>
                        <a:spcBef>
                          <a:spcPct val="20000"/>
                        </a:spcBef>
                        <a:defRPr sz="1400">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tabLst/>
                      </a:pPr>
                      <a:r>
                        <a:rPr kumimoji="0" lang="en-US" altLang="zh-CN" sz="12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1</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Font typeface="Wingdings" panose="05000000000000000000" pitchFamily="2" charset="2"/>
                        <a:defRPr sz="2000">
                          <a:solidFill>
                            <a:schemeClr val="tx1"/>
                          </a:solidFill>
                          <a:latin typeface="Arial" panose="020B0604020202020204" pitchFamily="34" charset="0"/>
                        </a:defRPr>
                      </a:lvl1pPr>
                      <a:lvl2pPr>
                        <a:spcBef>
                          <a:spcPct val="20000"/>
                        </a:spcBef>
                        <a:buClr>
                          <a:schemeClr val="accent1"/>
                        </a:buClr>
                        <a:buFont typeface="Wingdings" panose="05000000000000000000" pitchFamily="2" charset="2"/>
                        <a:defRPr sz="2000">
                          <a:solidFill>
                            <a:schemeClr val="tx1"/>
                          </a:solidFill>
                          <a:latin typeface="Arial" panose="020B0604020202020204" pitchFamily="34" charset="0"/>
                        </a:defRPr>
                      </a:lvl2pPr>
                      <a:lvl3pPr>
                        <a:spcBef>
                          <a:spcPct val="20000"/>
                        </a:spcBef>
                        <a:buClr>
                          <a:schemeClr val="accent2"/>
                        </a:buClr>
                        <a:defRPr sz="1600">
                          <a:solidFill>
                            <a:schemeClr val="tx1"/>
                          </a:solidFill>
                          <a:latin typeface="Arial" panose="020B0604020202020204" pitchFamily="34" charset="0"/>
                        </a:defRPr>
                      </a:lvl3pPr>
                      <a:lvl4pPr>
                        <a:spcBef>
                          <a:spcPct val="20000"/>
                        </a:spcBef>
                        <a:defRPr sz="1400">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tabLst/>
                      </a:pPr>
                      <a:endParaRPr kumimoji="0" lang="zh-CN" altLang="en-US" sz="12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Font typeface="Wingdings" panose="05000000000000000000" pitchFamily="2" charset="2"/>
                        <a:defRPr sz="2000">
                          <a:solidFill>
                            <a:schemeClr val="tx1"/>
                          </a:solidFill>
                          <a:latin typeface="Arial" panose="020B0604020202020204" pitchFamily="34" charset="0"/>
                        </a:defRPr>
                      </a:lvl1pPr>
                      <a:lvl2pPr>
                        <a:spcBef>
                          <a:spcPct val="20000"/>
                        </a:spcBef>
                        <a:buClr>
                          <a:schemeClr val="accent1"/>
                        </a:buClr>
                        <a:buFont typeface="Wingdings" panose="05000000000000000000" pitchFamily="2" charset="2"/>
                        <a:defRPr sz="2000">
                          <a:solidFill>
                            <a:schemeClr val="tx1"/>
                          </a:solidFill>
                          <a:latin typeface="Arial" panose="020B0604020202020204" pitchFamily="34" charset="0"/>
                        </a:defRPr>
                      </a:lvl2pPr>
                      <a:lvl3pPr>
                        <a:spcBef>
                          <a:spcPct val="20000"/>
                        </a:spcBef>
                        <a:buClr>
                          <a:schemeClr val="accent2"/>
                        </a:buClr>
                        <a:defRPr sz="1600">
                          <a:solidFill>
                            <a:schemeClr val="tx1"/>
                          </a:solidFill>
                          <a:latin typeface="Arial" panose="020B0604020202020204" pitchFamily="34" charset="0"/>
                        </a:defRPr>
                      </a:lvl3pPr>
                      <a:lvl4pPr>
                        <a:spcBef>
                          <a:spcPct val="20000"/>
                        </a:spcBef>
                        <a:defRPr sz="1400">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tabLst/>
                      </a:pPr>
                      <a:r>
                        <a:rPr kumimoji="0" lang="en-US" altLang="zh-CN" sz="12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4</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44016">
                <a:tc>
                  <a:txBody>
                    <a:bodyPr/>
                    <a:lstStyle>
                      <a:lvl1pPr>
                        <a:spcBef>
                          <a:spcPct val="20000"/>
                        </a:spcBef>
                        <a:buClr>
                          <a:schemeClr val="tx2"/>
                        </a:buClr>
                        <a:buFont typeface="Wingdings" panose="05000000000000000000" pitchFamily="2" charset="2"/>
                        <a:defRPr sz="2000">
                          <a:solidFill>
                            <a:schemeClr val="tx1"/>
                          </a:solidFill>
                          <a:latin typeface="Arial" panose="020B0604020202020204" pitchFamily="34" charset="0"/>
                        </a:defRPr>
                      </a:lvl1pPr>
                      <a:lvl2pPr>
                        <a:spcBef>
                          <a:spcPct val="20000"/>
                        </a:spcBef>
                        <a:buClr>
                          <a:schemeClr val="accent1"/>
                        </a:buClr>
                        <a:buFont typeface="Wingdings" panose="05000000000000000000" pitchFamily="2" charset="2"/>
                        <a:defRPr sz="2000">
                          <a:solidFill>
                            <a:schemeClr val="tx1"/>
                          </a:solidFill>
                          <a:latin typeface="Arial" panose="020B0604020202020204" pitchFamily="34" charset="0"/>
                        </a:defRPr>
                      </a:lvl2pPr>
                      <a:lvl3pPr>
                        <a:spcBef>
                          <a:spcPct val="20000"/>
                        </a:spcBef>
                        <a:buClr>
                          <a:schemeClr val="accent2"/>
                        </a:buClr>
                        <a:defRPr sz="1600">
                          <a:solidFill>
                            <a:schemeClr val="tx1"/>
                          </a:solidFill>
                          <a:latin typeface="Arial" panose="020B0604020202020204" pitchFamily="34" charset="0"/>
                        </a:defRPr>
                      </a:lvl3pPr>
                      <a:lvl4pPr>
                        <a:spcBef>
                          <a:spcPct val="20000"/>
                        </a:spcBef>
                        <a:defRPr sz="1400">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tabLst/>
                      </a:pPr>
                      <a:r>
                        <a:rPr kumimoji="0" lang="en-US" altLang="zh-CN" sz="12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7</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Font typeface="Wingdings" panose="05000000000000000000" pitchFamily="2" charset="2"/>
                        <a:defRPr sz="2000">
                          <a:solidFill>
                            <a:schemeClr val="tx1"/>
                          </a:solidFill>
                          <a:latin typeface="Arial" panose="020B0604020202020204" pitchFamily="34" charset="0"/>
                        </a:defRPr>
                      </a:lvl1pPr>
                      <a:lvl2pPr>
                        <a:spcBef>
                          <a:spcPct val="20000"/>
                        </a:spcBef>
                        <a:buClr>
                          <a:schemeClr val="accent1"/>
                        </a:buClr>
                        <a:buFont typeface="Wingdings" panose="05000000000000000000" pitchFamily="2" charset="2"/>
                        <a:defRPr sz="2000">
                          <a:solidFill>
                            <a:schemeClr val="tx1"/>
                          </a:solidFill>
                          <a:latin typeface="Arial" panose="020B0604020202020204" pitchFamily="34" charset="0"/>
                        </a:defRPr>
                      </a:lvl2pPr>
                      <a:lvl3pPr>
                        <a:spcBef>
                          <a:spcPct val="20000"/>
                        </a:spcBef>
                        <a:buClr>
                          <a:schemeClr val="accent2"/>
                        </a:buClr>
                        <a:defRPr sz="1600">
                          <a:solidFill>
                            <a:schemeClr val="tx1"/>
                          </a:solidFill>
                          <a:latin typeface="Arial" panose="020B0604020202020204" pitchFamily="34" charset="0"/>
                        </a:defRPr>
                      </a:lvl3pPr>
                      <a:lvl4pPr>
                        <a:spcBef>
                          <a:spcPct val="20000"/>
                        </a:spcBef>
                        <a:defRPr sz="1400">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tabLst/>
                      </a:pPr>
                      <a:r>
                        <a:rPr kumimoji="0" lang="en-US" altLang="zh-CN" sz="12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6</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Font typeface="Wingdings" panose="05000000000000000000" pitchFamily="2" charset="2"/>
                        <a:defRPr sz="2000">
                          <a:solidFill>
                            <a:schemeClr val="tx1"/>
                          </a:solidFill>
                          <a:latin typeface="Arial" panose="020B0604020202020204" pitchFamily="34" charset="0"/>
                        </a:defRPr>
                      </a:lvl1pPr>
                      <a:lvl2pPr>
                        <a:spcBef>
                          <a:spcPct val="20000"/>
                        </a:spcBef>
                        <a:buClr>
                          <a:schemeClr val="accent1"/>
                        </a:buClr>
                        <a:buFont typeface="Wingdings" panose="05000000000000000000" pitchFamily="2" charset="2"/>
                        <a:defRPr sz="2000">
                          <a:solidFill>
                            <a:schemeClr val="tx1"/>
                          </a:solidFill>
                          <a:latin typeface="Arial" panose="020B0604020202020204" pitchFamily="34" charset="0"/>
                        </a:defRPr>
                      </a:lvl2pPr>
                      <a:lvl3pPr>
                        <a:spcBef>
                          <a:spcPct val="20000"/>
                        </a:spcBef>
                        <a:buClr>
                          <a:schemeClr val="accent2"/>
                        </a:buClr>
                        <a:defRPr sz="1600">
                          <a:solidFill>
                            <a:schemeClr val="tx1"/>
                          </a:solidFill>
                          <a:latin typeface="Arial" panose="020B0604020202020204" pitchFamily="34" charset="0"/>
                        </a:defRPr>
                      </a:lvl3pPr>
                      <a:lvl4pPr>
                        <a:spcBef>
                          <a:spcPct val="20000"/>
                        </a:spcBef>
                        <a:defRPr sz="1400">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tabLst/>
                      </a:pPr>
                      <a:r>
                        <a:rPr kumimoji="0" lang="en-US" altLang="zh-CN" sz="12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5</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5" name="Group 22"/>
          <p:cNvGraphicFramePr>
            <a:graphicFrameLocks noGrp="1"/>
          </p:cNvGraphicFramePr>
          <p:nvPr>
            <p:extLst/>
          </p:nvPr>
        </p:nvGraphicFramePr>
        <p:xfrm>
          <a:off x="1628800" y="1059582"/>
          <a:ext cx="792088" cy="754380"/>
        </p:xfrm>
        <a:graphic>
          <a:graphicData uri="http://schemas.openxmlformats.org/drawingml/2006/table">
            <a:tbl>
              <a:tblPr/>
              <a:tblGrid>
                <a:gridCol w="307725"/>
                <a:gridCol w="238182"/>
                <a:gridCol w="246181"/>
              </a:tblGrid>
              <a:tr h="144016">
                <a:tc>
                  <a:txBody>
                    <a:bodyPr/>
                    <a:lstStyle>
                      <a:lvl1pPr>
                        <a:spcBef>
                          <a:spcPct val="20000"/>
                        </a:spcBef>
                        <a:buClr>
                          <a:schemeClr val="tx2"/>
                        </a:buClr>
                        <a:buFont typeface="Wingdings" panose="05000000000000000000" pitchFamily="2" charset="2"/>
                        <a:defRPr sz="2000">
                          <a:solidFill>
                            <a:schemeClr val="tx1"/>
                          </a:solidFill>
                          <a:latin typeface="Arial" panose="020B0604020202020204" pitchFamily="34" charset="0"/>
                        </a:defRPr>
                      </a:lvl1pPr>
                      <a:lvl2pPr>
                        <a:spcBef>
                          <a:spcPct val="20000"/>
                        </a:spcBef>
                        <a:buClr>
                          <a:schemeClr val="accent1"/>
                        </a:buClr>
                        <a:buFont typeface="Wingdings" panose="05000000000000000000" pitchFamily="2" charset="2"/>
                        <a:defRPr sz="2000">
                          <a:solidFill>
                            <a:schemeClr val="tx1"/>
                          </a:solidFill>
                          <a:latin typeface="Arial" panose="020B0604020202020204" pitchFamily="34" charset="0"/>
                        </a:defRPr>
                      </a:lvl2pPr>
                      <a:lvl3pPr>
                        <a:spcBef>
                          <a:spcPct val="20000"/>
                        </a:spcBef>
                        <a:buClr>
                          <a:schemeClr val="accent2"/>
                        </a:buClr>
                        <a:defRPr sz="1600">
                          <a:solidFill>
                            <a:schemeClr val="tx1"/>
                          </a:solidFill>
                          <a:latin typeface="Arial" panose="020B0604020202020204" pitchFamily="34" charset="0"/>
                        </a:defRPr>
                      </a:lvl3pPr>
                      <a:lvl4pPr>
                        <a:spcBef>
                          <a:spcPct val="20000"/>
                        </a:spcBef>
                        <a:defRPr sz="1400">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tabLst/>
                      </a:pPr>
                      <a:r>
                        <a:rPr kumimoji="0" lang="en-US" altLang="zh-CN" sz="12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2</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Font typeface="Wingdings" panose="05000000000000000000" pitchFamily="2" charset="2"/>
                        <a:defRPr sz="2000">
                          <a:solidFill>
                            <a:schemeClr val="tx1"/>
                          </a:solidFill>
                          <a:latin typeface="Arial" panose="020B0604020202020204" pitchFamily="34" charset="0"/>
                        </a:defRPr>
                      </a:lvl1pPr>
                      <a:lvl2pPr>
                        <a:spcBef>
                          <a:spcPct val="20000"/>
                        </a:spcBef>
                        <a:buClr>
                          <a:schemeClr val="accent1"/>
                        </a:buClr>
                        <a:buFont typeface="Wingdings" panose="05000000000000000000" pitchFamily="2" charset="2"/>
                        <a:defRPr sz="2000">
                          <a:solidFill>
                            <a:schemeClr val="tx1"/>
                          </a:solidFill>
                          <a:latin typeface="Arial" panose="020B0604020202020204" pitchFamily="34" charset="0"/>
                        </a:defRPr>
                      </a:lvl2pPr>
                      <a:lvl3pPr>
                        <a:spcBef>
                          <a:spcPct val="20000"/>
                        </a:spcBef>
                        <a:buClr>
                          <a:schemeClr val="accent2"/>
                        </a:buClr>
                        <a:defRPr sz="1600">
                          <a:solidFill>
                            <a:schemeClr val="tx1"/>
                          </a:solidFill>
                          <a:latin typeface="Arial" panose="020B0604020202020204" pitchFamily="34" charset="0"/>
                        </a:defRPr>
                      </a:lvl3pPr>
                      <a:lvl4pPr>
                        <a:spcBef>
                          <a:spcPct val="20000"/>
                        </a:spcBef>
                        <a:defRPr sz="1400">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tabLst/>
                      </a:pPr>
                      <a:r>
                        <a:rPr kumimoji="0" lang="en-US" altLang="zh-CN" sz="12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8</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Font typeface="Wingdings" panose="05000000000000000000" pitchFamily="2" charset="2"/>
                        <a:defRPr sz="2000">
                          <a:solidFill>
                            <a:schemeClr val="tx1"/>
                          </a:solidFill>
                          <a:latin typeface="Arial" panose="020B0604020202020204" pitchFamily="34" charset="0"/>
                        </a:defRPr>
                      </a:lvl1pPr>
                      <a:lvl2pPr>
                        <a:spcBef>
                          <a:spcPct val="20000"/>
                        </a:spcBef>
                        <a:buClr>
                          <a:schemeClr val="accent1"/>
                        </a:buClr>
                        <a:buFont typeface="Wingdings" panose="05000000000000000000" pitchFamily="2" charset="2"/>
                        <a:defRPr sz="2000">
                          <a:solidFill>
                            <a:schemeClr val="tx1"/>
                          </a:solidFill>
                          <a:latin typeface="Arial" panose="020B0604020202020204" pitchFamily="34" charset="0"/>
                        </a:defRPr>
                      </a:lvl2pPr>
                      <a:lvl3pPr>
                        <a:spcBef>
                          <a:spcPct val="20000"/>
                        </a:spcBef>
                        <a:buClr>
                          <a:schemeClr val="accent2"/>
                        </a:buClr>
                        <a:defRPr sz="1600">
                          <a:solidFill>
                            <a:schemeClr val="tx1"/>
                          </a:solidFill>
                          <a:latin typeface="Arial" panose="020B0604020202020204" pitchFamily="34" charset="0"/>
                        </a:defRPr>
                      </a:lvl3pPr>
                      <a:lvl4pPr>
                        <a:spcBef>
                          <a:spcPct val="20000"/>
                        </a:spcBef>
                        <a:defRPr sz="1400">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tabLst/>
                      </a:pPr>
                      <a:r>
                        <a:rPr kumimoji="0" lang="en-US" altLang="zh-CN" sz="12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3</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44016">
                <a:tc>
                  <a:txBody>
                    <a:bodyPr/>
                    <a:lstStyle>
                      <a:lvl1pPr>
                        <a:spcBef>
                          <a:spcPct val="20000"/>
                        </a:spcBef>
                        <a:buClr>
                          <a:schemeClr val="tx2"/>
                        </a:buClr>
                        <a:buFont typeface="Wingdings" panose="05000000000000000000" pitchFamily="2" charset="2"/>
                        <a:defRPr sz="2000">
                          <a:solidFill>
                            <a:schemeClr val="tx1"/>
                          </a:solidFill>
                          <a:latin typeface="Arial" panose="020B0604020202020204" pitchFamily="34" charset="0"/>
                        </a:defRPr>
                      </a:lvl1pPr>
                      <a:lvl2pPr>
                        <a:spcBef>
                          <a:spcPct val="20000"/>
                        </a:spcBef>
                        <a:buClr>
                          <a:schemeClr val="accent1"/>
                        </a:buClr>
                        <a:buFont typeface="Wingdings" panose="05000000000000000000" pitchFamily="2" charset="2"/>
                        <a:defRPr sz="2000">
                          <a:solidFill>
                            <a:schemeClr val="tx1"/>
                          </a:solidFill>
                          <a:latin typeface="Arial" panose="020B0604020202020204" pitchFamily="34" charset="0"/>
                        </a:defRPr>
                      </a:lvl2pPr>
                      <a:lvl3pPr>
                        <a:spcBef>
                          <a:spcPct val="20000"/>
                        </a:spcBef>
                        <a:buClr>
                          <a:schemeClr val="accent2"/>
                        </a:buClr>
                        <a:defRPr sz="1600">
                          <a:solidFill>
                            <a:schemeClr val="tx1"/>
                          </a:solidFill>
                          <a:latin typeface="Arial" panose="020B0604020202020204" pitchFamily="34" charset="0"/>
                        </a:defRPr>
                      </a:lvl3pPr>
                      <a:lvl4pPr>
                        <a:spcBef>
                          <a:spcPct val="20000"/>
                        </a:spcBef>
                        <a:defRPr sz="1400">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tabLst/>
                      </a:pPr>
                      <a:endParaRPr kumimoji="0" lang="en-US" altLang="zh-CN" sz="12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Font typeface="Wingdings" panose="05000000000000000000" pitchFamily="2" charset="2"/>
                        <a:defRPr sz="2000">
                          <a:solidFill>
                            <a:schemeClr val="tx1"/>
                          </a:solidFill>
                          <a:latin typeface="Arial" panose="020B0604020202020204" pitchFamily="34" charset="0"/>
                        </a:defRPr>
                      </a:lvl1pPr>
                      <a:lvl2pPr>
                        <a:spcBef>
                          <a:spcPct val="20000"/>
                        </a:spcBef>
                        <a:buClr>
                          <a:schemeClr val="accent1"/>
                        </a:buClr>
                        <a:buFont typeface="Wingdings" panose="05000000000000000000" pitchFamily="2" charset="2"/>
                        <a:defRPr sz="2000">
                          <a:solidFill>
                            <a:schemeClr val="tx1"/>
                          </a:solidFill>
                          <a:latin typeface="Arial" panose="020B0604020202020204" pitchFamily="34" charset="0"/>
                        </a:defRPr>
                      </a:lvl2pPr>
                      <a:lvl3pPr>
                        <a:spcBef>
                          <a:spcPct val="20000"/>
                        </a:spcBef>
                        <a:buClr>
                          <a:schemeClr val="accent2"/>
                        </a:buClr>
                        <a:defRPr sz="1600">
                          <a:solidFill>
                            <a:schemeClr val="tx1"/>
                          </a:solidFill>
                          <a:latin typeface="Arial" panose="020B0604020202020204" pitchFamily="34" charset="0"/>
                        </a:defRPr>
                      </a:lvl3pPr>
                      <a:lvl4pPr>
                        <a:spcBef>
                          <a:spcPct val="20000"/>
                        </a:spcBef>
                        <a:defRPr sz="1400">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tabLst/>
                        <a:defRPr/>
                      </a:pPr>
                      <a:r>
                        <a:rPr kumimoji="0" lang="en-US" altLang="zh-CN" sz="12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1</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Font typeface="Wingdings" panose="05000000000000000000" pitchFamily="2" charset="2"/>
                        <a:defRPr sz="2000">
                          <a:solidFill>
                            <a:schemeClr val="tx1"/>
                          </a:solidFill>
                          <a:latin typeface="Arial" panose="020B0604020202020204" pitchFamily="34" charset="0"/>
                        </a:defRPr>
                      </a:lvl1pPr>
                      <a:lvl2pPr>
                        <a:spcBef>
                          <a:spcPct val="20000"/>
                        </a:spcBef>
                        <a:buClr>
                          <a:schemeClr val="accent1"/>
                        </a:buClr>
                        <a:buFont typeface="Wingdings" panose="05000000000000000000" pitchFamily="2" charset="2"/>
                        <a:defRPr sz="2000">
                          <a:solidFill>
                            <a:schemeClr val="tx1"/>
                          </a:solidFill>
                          <a:latin typeface="Arial" panose="020B0604020202020204" pitchFamily="34" charset="0"/>
                        </a:defRPr>
                      </a:lvl2pPr>
                      <a:lvl3pPr>
                        <a:spcBef>
                          <a:spcPct val="20000"/>
                        </a:spcBef>
                        <a:buClr>
                          <a:schemeClr val="accent2"/>
                        </a:buClr>
                        <a:defRPr sz="1600">
                          <a:solidFill>
                            <a:schemeClr val="tx1"/>
                          </a:solidFill>
                          <a:latin typeface="Arial" panose="020B0604020202020204" pitchFamily="34" charset="0"/>
                        </a:defRPr>
                      </a:lvl3pPr>
                      <a:lvl4pPr>
                        <a:spcBef>
                          <a:spcPct val="20000"/>
                        </a:spcBef>
                        <a:defRPr sz="1400">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tabLst/>
                      </a:pPr>
                      <a:r>
                        <a:rPr kumimoji="0" lang="en-US" altLang="zh-CN" sz="12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4</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44016">
                <a:tc>
                  <a:txBody>
                    <a:bodyPr/>
                    <a:lstStyle>
                      <a:lvl1pPr>
                        <a:spcBef>
                          <a:spcPct val="20000"/>
                        </a:spcBef>
                        <a:buClr>
                          <a:schemeClr val="tx2"/>
                        </a:buClr>
                        <a:buFont typeface="Wingdings" panose="05000000000000000000" pitchFamily="2" charset="2"/>
                        <a:defRPr sz="2000">
                          <a:solidFill>
                            <a:schemeClr val="tx1"/>
                          </a:solidFill>
                          <a:latin typeface="Arial" panose="020B0604020202020204" pitchFamily="34" charset="0"/>
                        </a:defRPr>
                      </a:lvl1pPr>
                      <a:lvl2pPr>
                        <a:spcBef>
                          <a:spcPct val="20000"/>
                        </a:spcBef>
                        <a:buClr>
                          <a:schemeClr val="accent1"/>
                        </a:buClr>
                        <a:buFont typeface="Wingdings" panose="05000000000000000000" pitchFamily="2" charset="2"/>
                        <a:defRPr sz="2000">
                          <a:solidFill>
                            <a:schemeClr val="tx1"/>
                          </a:solidFill>
                          <a:latin typeface="Arial" panose="020B0604020202020204" pitchFamily="34" charset="0"/>
                        </a:defRPr>
                      </a:lvl2pPr>
                      <a:lvl3pPr>
                        <a:spcBef>
                          <a:spcPct val="20000"/>
                        </a:spcBef>
                        <a:buClr>
                          <a:schemeClr val="accent2"/>
                        </a:buClr>
                        <a:defRPr sz="1600">
                          <a:solidFill>
                            <a:schemeClr val="tx1"/>
                          </a:solidFill>
                          <a:latin typeface="Arial" panose="020B0604020202020204" pitchFamily="34" charset="0"/>
                        </a:defRPr>
                      </a:lvl3pPr>
                      <a:lvl4pPr>
                        <a:spcBef>
                          <a:spcPct val="20000"/>
                        </a:spcBef>
                        <a:defRPr sz="1400">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tabLst/>
                      </a:pPr>
                      <a:r>
                        <a:rPr kumimoji="0" lang="en-US" altLang="zh-CN" sz="12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7</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Font typeface="Wingdings" panose="05000000000000000000" pitchFamily="2" charset="2"/>
                        <a:defRPr sz="2000">
                          <a:solidFill>
                            <a:schemeClr val="tx1"/>
                          </a:solidFill>
                          <a:latin typeface="Arial" panose="020B0604020202020204" pitchFamily="34" charset="0"/>
                        </a:defRPr>
                      </a:lvl1pPr>
                      <a:lvl2pPr>
                        <a:spcBef>
                          <a:spcPct val="20000"/>
                        </a:spcBef>
                        <a:buClr>
                          <a:schemeClr val="accent1"/>
                        </a:buClr>
                        <a:buFont typeface="Wingdings" panose="05000000000000000000" pitchFamily="2" charset="2"/>
                        <a:defRPr sz="2000">
                          <a:solidFill>
                            <a:schemeClr val="tx1"/>
                          </a:solidFill>
                          <a:latin typeface="Arial" panose="020B0604020202020204" pitchFamily="34" charset="0"/>
                        </a:defRPr>
                      </a:lvl2pPr>
                      <a:lvl3pPr>
                        <a:spcBef>
                          <a:spcPct val="20000"/>
                        </a:spcBef>
                        <a:buClr>
                          <a:schemeClr val="accent2"/>
                        </a:buClr>
                        <a:defRPr sz="1600">
                          <a:solidFill>
                            <a:schemeClr val="tx1"/>
                          </a:solidFill>
                          <a:latin typeface="Arial" panose="020B0604020202020204" pitchFamily="34" charset="0"/>
                        </a:defRPr>
                      </a:lvl3pPr>
                      <a:lvl4pPr>
                        <a:spcBef>
                          <a:spcPct val="20000"/>
                        </a:spcBef>
                        <a:defRPr sz="1400">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tabLst/>
                      </a:pPr>
                      <a:r>
                        <a:rPr kumimoji="0" lang="en-US" altLang="zh-CN" sz="12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6</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Font typeface="Wingdings" panose="05000000000000000000" pitchFamily="2" charset="2"/>
                        <a:defRPr sz="2000">
                          <a:solidFill>
                            <a:schemeClr val="tx1"/>
                          </a:solidFill>
                          <a:latin typeface="Arial" panose="020B0604020202020204" pitchFamily="34" charset="0"/>
                        </a:defRPr>
                      </a:lvl1pPr>
                      <a:lvl2pPr>
                        <a:spcBef>
                          <a:spcPct val="20000"/>
                        </a:spcBef>
                        <a:buClr>
                          <a:schemeClr val="accent1"/>
                        </a:buClr>
                        <a:buFont typeface="Wingdings" panose="05000000000000000000" pitchFamily="2" charset="2"/>
                        <a:defRPr sz="2000">
                          <a:solidFill>
                            <a:schemeClr val="tx1"/>
                          </a:solidFill>
                          <a:latin typeface="Arial" panose="020B0604020202020204" pitchFamily="34" charset="0"/>
                        </a:defRPr>
                      </a:lvl2pPr>
                      <a:lvl3pPr>
                        <a:spcBef>
                          <a:spcPct val="20000"/>
                        </a:spcBef>
                        <a:buClr>
                          <a:schemeClr val="accent2"/>
                        </a:buClr>
                        <a:defRPr sz="1600">
                          <a:solidFill>
                            <a:schemeClr val="tx1"/>
                          </a:solidFill>
                          <a:latin typeface="Arial" panose="020B0604020202020204" pitchFamily="34" charset="0"/>
                        </a:defRPr>
                      </a:lvl3pPr>
                      <a:lvl4pPr>
                        <a:spcBef>
                          <a:spcPct val="20000"/>
                        </a:spcBef>
                        <a:defRPr sz="1400">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tabLst/>
                      </a:pPr>
                      <a:r>
                        <a:rPr kumimoji="0" lang="en-US" altLang="zh-CN" sz="12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5</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6" name="Group 22"/>
          <p:cNvGraphicFramePr>
            <a:graphicFrameLocks noGrp="1"/>
          </p:cNvGraphicFramePr>
          <p:nvPr>
            <p:extLst/>
          </p:nvPr>
        </p:nvGraphicFramePr>
        <p:xfrm>
          <a:off x="2852936" y="1059582"/>
          <a:ext cx="792088" cy="754380"/>
        </p:xfrm>
        <a:graphic>
          <a:graphicData uri="http://schemas.openxmlformats.org/drawingml/2006/table">
            <a:tbl>
              <a:tblPr/>
              <a:tblGrid>
                <a:gridCol w="307725"/>
                <a:gridCol w="238182"/>
                <a:gridCol w="246181"/>
              </a:tblGrid>
              <a:tr h="144016">
                <a:tc>
                  <a:txBody>
                    <a:bodyPr/>
                    <a:lstStyle>
                      <a:lvl1pPr>
                        <a:spcBef>
                          <a:spcPct val="20000"/>
                        </a:spcBef>
                        <a:buClr>
                          <a:schemeClr val="tx2"/>
                        </a:buClr>
                        <a:buFont typeface="Wingdings" panose="05000000000000000000" pitchFamily="2" charset="2"/>
                        <a:defRPr sz="2000">
                          <a:solidFill>
                            <a:schemeClr val="tx1"/>
                          </a:solidFill>
                          <a:latin typeface="Arial" panose="020B0604020202020204" pitchFamily="34" charset="0"/>
                        </a:defRPr>
                      </a:lvl1pPr>
                      <a:lvl2pPr>
                        <a:spcBef>
                          <a:spcPct val="20000"/>
                        </a:spcBef>
                        <a:buClr>
                          <a:schemeClr val="accent1"/>
                        </a:buClr>
                        <a:buFont typeface="Wingdings" panose="05000000000000000000" pitchFamily="2" charset="2"/>
                        <a:defRPr sz="2000">
                          <a:solidFill>
                            <a:schemeClr val="tx1"/>
                          </a:solidFill>
                          <a:latin typeface="Arial" panose="020B0604020202020204" pitchFamily="34" charset="0"/>
                        </a:defRPr>
                      </a:lvl2pPr>
                      <a:lvl3pPr>
                        <a:spcBef>
                          <a:spcPct val="20000"/>
                        </a:spcBef>
                        <a:buClr>
                          <a:schemeClr val="accent2"/>
                        </a:buClr>
                        <a:defRPr sz="1600">
                          <a:solidFill>
                            <a:schemeClr val="tx1"/>
                          </a:solidFill>
                          <a:latin typeface="Arial" panose="020B0604020202020204" pitchFamily="34" charset="0"/>
                        </a:defRPr>
                      </a:lvl3pPr>
                      <a:lvl4pPr>
                        <a:spcBef>
                          <a:spcPct val="20000"/>
                        </a:spcBef>
                        <a:defRPr sz="1400">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tabLst/>
                      </a:pPr>
                      <a:r>
                        <a:rPr kumimoji="0" lang="en-US" altLang="zh-CN" sz="12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2</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Font typeface="Wingdings" panose="05000000000000000000" pitchFamily="2" charset="2"/>
                        <a:defRPr sz="2000">
                          <a:solidFill>
                            <a:schemeClr val="tx1"/>
                          </a:solidFill>
                          <a:latin typeface="Arial" panose="020B0604020202020204" pitchFamily="34" charset="0"/>
                        </a:defRPr>
                      </a:lvl1pPr>
                      <a:lvl2pPr>
                        <a:spcBef>
                          <a:spcPct val="20000"/>
                        </a:spcBef>
                        <a:buClr>
                          <a:schemeClr val="accent1"/>
                        </a:buClr>
                        <a:buFont typeface="Wingdings" panose="05000000000000000000" pitchFamily="2" charset="2"/>
                        <a:defRPr sz="2000">
                          <a:solidFill>
                            <a:schemeClr val="tx1"/>
                          </a:solidFill>
                          <a:latin typeface="Arial" panose="020B0604020202020204" pitchFamily="34" charset="0"/>
                        </a:defRPr>
                      </a:lvl2pPr>
                      <a:lvl3pPr>
                        <a:spcBef>
                          <a:spcPct val="20000"/>
                        </a:spcBef>
                        <a:buClr>
                          <a:schemeClr val="accent2"/>
                        </a:buClr>
                        <a:defRPr sz="1600">
                          <a:solidFill>
                            <a:schemeClr val="tx1"/>
                          </a:solidFill>
                          <a:latin typeface="Arial" panose="020B0604020202020204" pitchFamily="34" charset="0"/>
                        </a:defRPr>
                      </a:lvl3pPr>
                      <a:lvl4pPr>
                        <a:spcBef>
                          <a:spcPct val="20000"/>
                        </a:spcBef>
                        <a:defRPr sz="1400">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tabLst/>
                      </a:pPr>
                      <a:endParaRPr kumimoji="0" lang="en-US" altLang="zh-CN" sz="12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Font typeface="Wingdings" panose="05000000000000000000" pitchFamily="2" charset="2"/>
                        <a:defRPr sz="2000">
                          <a:solidFill>
                            <a:schemeClr val="tx1"/>
                          </a:solidFill>
                          <a:latin typeface="Arial" panose="020B0604020202020204" pitchFamily="34" charset="0"/>
                        </a:defRPr>
                      </a:lvl1pPr>
                      <a:lvl2pPr>
                        <a:spcBef>
                          <a:spcPct val="20000"/>
                        </a:spcBef>
                        <a:buClr>
                          <a:schemeClr val="accent1"/>
                        </a:buClr>
                        <a:buFont typeface="Wingdings" panose="05000000000000000000" pitchFamily="2" charset="2"/>
                        <a:defRPr sz="2000">
                          <a:solidFill>
                            <a:schemeClr val="tx1"/>
                          </a:solidFill>
                          <a:latin typeface="Arial" panose="020B0604020202020204" pitchFamily="34" charset="0"/>
                        </a:defRPr>
                      </a:lvl2pPr>
                      <a:lvl3pPr>
                        <a:spcBef>
                          <a:spcPct val="20000"/>
                        </a:spcBef>
                        <a:buClr>
                          <a:schemeClr val="accent2"/>
                        </a:buClr>
                        <a:defRPr sz="1600">
                          <a:solidFill>
                            <a:schemeClr val="tx1"/>
                          </a:solidFill>
                          <a:latin typeface="Arial" panose="020B0604020202020204" pitchFamily="34" charset="0"/>
                        </a:defRPr>
                      </a:lvl3pPr>
                      <a:lvl4pPr>
                        <a:spcBef>
                          <a:spcPct val="20000"/>
                        </a:spcBef>
                        <a:defRPr sz="1400">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tabLst/>
                      </a:pPr>
                      <a:r>
                        <a:rPr kumimoji="0" lang="en-US" altLang="zh-CN" sz="12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3</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44016">
                <a:tc>
                  <a:txBody>
                    <a:bodyPr/>
                    <a:lstStyle>
                      <a:lvl1pPr>
                        <a:spcBef>
                          <a:spcPct val="20000"/>
                        </a:spcBef>
                        <a:buClr>
                          <a:schemeClr val="tx2"/>
                        </a:buClr>
                        <a:buFont typeface="Wingdings" panose="05000000000000000000" pitchFamily="2" charset="2"/>
                        <a:defRPr sz="2000">
                          <a:solidFill>
                            <a:schemeClr val="tx1"/>
                          </a:solidFill>
                          <a:latin typeface="Arial" panose="020B0604020202020204" pitchFamily="34" charset="0"/>
                        </a:defRPr>
                      </a:lvl1pPr>
                      <a:lvl2pPr>
                        <a:spcBef>
                          <a:spcPct val="20000"/>
                        </a:spcBef>
                        <a:buClr>
                          <a:schemeClr val="accent1"/>
                        </a:buClr>
                        <a:buFont typeface="Wingdings" panose="05000000000000000000" pitchFamily="2" charset="2"/>
                        <a:defRPr sz="2000">
                          <a:solidFill>
                            <a:schemeClr val="tx1"/>
                          </a:solidFill>
                          <a:latin typeface="Arial" panose="020B0604020202020204" pitchFamily="34" charset="0"/>
                        </a:defRPr>
                      </a:lvl2pPr>
                      <a:lvl3pPr>
                        <a:spcBef>
                          <a:spcPct val="20000"/>
                        </a:spcBef>
                        <a:buClr>
                          <a:schemeClr val="accent2"/>
                        </a:buClr>
                        <a:defRPr sz="1600">
                          <a:solidFill>
                            <a:schemeClr val="tx1"/>
                          </a:solidFill>
                          <a:latin typeface="Arial" panose="020B0604020202020204" pitchFamily="34" charset="0"/>
                        </a:defRPr>
                      </a:lvl3pPr>
                      <a:lvl4pPr>
                        <a:spcBef>
                          <a:spcPct val="20000"/>
                        </a:spcBef>
                        <a:defRPr sz="1400">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tabLst/>
                      </a:pPr>
                      <a:r>
                        <a:rPr kumimoji="0" lang="en-US" altLang="zh-CN" sz="12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1</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Font typeface="Wingdings" panose="05000000000000000000" pitchFamily="2" charset="2"/>
                        <a:defRPr sz="2000">
                          <a:solidFill>
                            <a:schemeClr val="tx1"/>
                          </a:solidFill>
                          <a:latin typeface="Arial" panose="020B0604020202020204" pitchFamily="34" charset="0"/>
                        </a:defRPr>
                      </a:lvl1pPr>
                      <a:lvl2pPr>
                        <a:spcBef>
                          <a:spcPct val="20000"/>
                        </a:spcBef>
                        <a:buClr>
                          <a:schemeClr val="accent1"/>
                        </a:buClr>
                        <a:buFont typeface="Wingdings" panose="05000000000000000000" pitchFamily="2" charset="2"/>
                        <a:defRPr sz="2000">
                          <a:solidFill>
                            <a:schemeClr val="tx1"/>
                          </a:solidFill>
                          <a:latin typeface="Arial" panose="020B0604020202020204" pitchFamily="34" charset="0"/>
                        </a:defRPr>
                      </a:lvl2pPr>
                      <a:lvl3pPr>
                        <a:spcBef>
                          <a:spcPct val="20000"/>
                        </a:spcBef>
                        <a:buClr>
                          <a:schemeClr val="accent2"/>
                        </a:buClr>
                        <a:defRPr sz="1600">
                          <a:solidFill>
                            <a:schemeClr val="tx1"/>
                          </a:solidFill>
                          <a:latin typeface="Arial" panose="020B0604020202020204" pitchFamily="34" charset="0"/>
                        </a:defRPr>
                      </a:lvl3pPr>
                      <a:lvl4pPr>
                        <a:spcBef>
                          <a:spcPct val="20000"/>
                        </a:spcBef>
                        <a:defRPr sz="1400">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tabLst/>
                      </a:pPr>
                      <a:r>
                        <a:rPr kumimoji="0" lang="en-US" altLang="zh-CN" sz="12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8</a:t>
                      </a:r>
                      <a:endParaRPr kumimoji="0" lang="zh-CN" altLang="en-US" sz="12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Font typeface="Wingdings" panose="05000000000000000000" pitchFamily="2" charset="2"/>
                        <a:defRPr sz="2000">
                          <a:solidFill>
                            <a:schemeClr val="tx1"/>
                          </a:solidFill>
                          <a:latin typeface="Arial" panose="020B0604020202020204" pitchFamily="34" charset="0"/>
                        </a:defRPr>
                      </a:lvl1pPr>
                      <a:lvl2pPr>
                        <a:spcBef>
                          <a:spcPct val="20000"/>
                        </a:spcBef>
                        <a:buClr>
                          <a:schemeClr val="accent1"/>
                        </a:buClr>
                        <a:buFont typeface="Wingdings" panose="05000000000000000000" pitchFamily="2" charset="2"/>
                        <a:defRPr sz="2000">
                          <a:solidFill>
                            <a:schemeClr val="tx1"/>
                          </a:solidFill>
                          <a:latin typeface="Arial" panose="020B0604020202020204" pitchFamily="34" charset="0"/>
                        </a:defRPr>
                      </a:lvl2pPr>
                      <a:lvl3pPr>
                        <a:spcBef>
                          <a:spcPct val="20000"/>
                        </a:spcBef>
                        <a:buClr>
                          <a:schemeClr val="accent2"/>
                        </a:buClr>
                        <a:defRPr sz="1600">
                          <a:solidFill>
                            <a:schemeClr val="tx1"/>
                          </a:solidFill>
                          <a:latin typeface="Arial" panose="020B0604020202020204" pitchFamily="34" charset="0"/>
                        </a:defRPr>
                      </a:lvl3pPr>
                      <a:lvl4pPr>
                        <a:spcBef>
                          <a:spcPct val="20000"/>
                        </a:spcBef>
                        <a:defRPr sz="1400">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tabLst/>
                      </a:pPr>
                      <a:r>
                        <a:rPr kumimoji="0" lang="en-US" altLang="zh-CN" sz="12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4</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44016">
                <a:tc>
                  <a:txBody>
                    <a:bodyPr/>
                    <a:lstStyle>
                      <a:lvl1pPr>
                        <a:spcBef>
                          <a:spcPct val="20000"/>
                        </a:spcBef>
                        <a:buClr>
                          <a:schemeClr val="tx2"/>
                        </a:buClr>
                        <a:buFont typeface="Wingdings" panose="05000000000000000000" pitchFamily="2" charset="2"/>
                        <a:defRPr sz="2000">
                          <a:solidFill>
                            <a:schemeClr val="tx1"/>
                          </a:solidFill>
                          <a:latin typeface="Arial" panose="020B0604020202020204" pitchFamily="34" charset="0"/>
                        </a:defRPr>
                      </a:lvl1pPr>
                      <a:lvl2pPr>
                        <a:spcBef>
                          <a:spcPct val="20000"/>
                        </a:spcBef>
                        <a:buClr>
                          <a:schemeClr val="accent1"/>
                        </a:buClr>
                        <a:buFont typeface="Wingdings" panose="05000000000000000000" pitchFamily="2" charset="2"/>
                        <a:defRPr sz="2000">
                          <a:solidFill>
                            <a:schemeClr val="tx1"/>
                          </a:solidFill>
                          <a:latin typeface="Arial" panose="020B0604020202020204" pitchFamily="34" charset="0"/>
                        </a:defRPr>
                      </a:lvl2pPr>
                      <a:lvl3pPr>
                        <a:spcBef>
                          <a:spcPct val="20000"/>
                        </a:spcBef>
                        <a:buClr>
                          <a:schemeClr val="accent2"/>
                        </a:buClr>
                        <a:defRPr sz="1600">
                          <a:solidFill>
                            <a:schemeClr val="tx1"/>
                          </a:solidFill>
                          <a:latin typeface="Arial" panose="020B0604020202020204" pitchFamily="34" charset="0"/>
                        </a:defRPr>
                      </a:lvl3pPr>
                      <a:lvl4pPr>
                        <a:spcBef>
                          <a:spcPct val="20000"/>
                        </a:spcBef>
                        <a:defRPr sz="1400">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tabLst/>
                      </a:pPr>
                      <a:r>
                        <a:rPr kumimoji="0" lang="en-US" altLang="zh-CN" sz="12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7</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Font typeface="Wingdings" panose="05000000000000000000" pitchFamily="2" charset="2"/>
                        <a:defRPr sz="2000">
                          <a:solidFill>
                            <a:schemeClr val="tx1"/>
                          </a:solidFill>
                          <a:latin typeface="Arial" panose="020B0604020202020204" pitchFamily="34" charset="0"/>
                        </a:defRPr>
                      </a:lvl1pPr>
                      <a:lvl2pPr>
                        <a:spcBef>
                          <a:spcPct val="20000"/>
                        </a:spcBef>
                        <a:buClr>
                          <a:schemeClr val="accent1"/>
                        </a:buClr>
                        <a:buFont typeface="Wingdings" panose="05000000000000000000" pitchFamily="2" charset="2"/>
                        <a:defRPr sz="2000">
                          <a:solidFill>
                            <a:schemeClr val="tx1"/>
                          </a:solidFill>
                          <a:latin typeface="Arial" panose="020B0604020202020204" pitchFamily="34" charset="0"/>
                        </a:defRPr>
                      </a:lvl2pPr>
                      <a:lvl3pPr>
                        <a:spcBef>
                          <a:spcPct val="20000"/>
                        </a:spcBef>
                        <a:buClr>
                          <a:schemeClr val="accent2"/>
                        </a:buClr>
                        <a:defRPr sz="1600">
                          <a:solidFill>
                            <a:schemeClr val="tx1"/>
                          </a:solidFill>
                          <a:latin typeface="Arial" panose="020B0604020202020204" pitchFamily="34" charset="0"/>
                        </a:defRPr>
                      </a:lvl3pPr>
                      <a:lvl4pPr>
                        <a:spcBef>
                          <a:spcPct val="20000"/>
                        </a:spcBef>
                        <a:defRPr sz="1400">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tabLst/>
                      </a:pPr>
                      <a:r>
                        <a:rPr kumimoji="0" lang="en-US" altLang="zh-CN" sz="12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6</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Font typeface="Wingdings" panose="05000000000000000000" pitchFamily="2" charset="2"/>
                        <a:defRPr sz="2000">
                          <a:solidFill>
                            <a:schemeClr val="tx1"/>
                          </a:solidFill>
                          <a:latin typeface="Arial" panose="020B0604020202020204" pitchFamily="34" charset="0"/>
                        </a:defRPr>
                      </a:lvl1pPr>
                      <a:lvl2pPr>
                        <a:spcBef>
                          <a:spcPct val="20000"/>
                        </a:spcBef>
                        <a:buClr>
                          <a:schemeClr val="accent1"/>
                        </a:buClr>
                        <a:buFont typeface="Wingdings" panose="05000000000000000000" pitchFamily="2" charset="2"/>
                        <a:defRPr sz="2000">
                          <a:solidFill>
                            <a:schemeClr val="tx1"/>
                          </a:solidFill>
                          <a:latin typeface="Arial" panose="020B0604020202020204" pitchFamily="34" charset="0"/>
                        </a:defRPr>
                      </a:lvl2pPr>
                      <a:lvl3pPr>
                        <a:spcBef>
                          <a:spcPct val="20000"/>
                        </a:spcBef>
                        <a:buClr>
                          <a:schemeClr val="accent2"/>
                        </a:buClr>
                        <a:defRPr sz="1600">
                          <a:solidFill>
                            <a:schemeClr val="tx1"/>
                          </a:solidFill>
                          <a:latin typeface="Arial" panose="020B0604020202020204" pitchFamily="34" charset="0"/>
                        </a:defRPr>
                      </a:lvl3pPr>
                      <a:lvl4pPr>
                        <a:spcBef>
                          <a:spcPct val="20000"/>
                        </a:spcBef>
                        <a:defRPr sz="1400">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tabLst/>
                      </a:pPr>
                      <a:r>
                        <a:rPr kumimoji="0" lang="en-US" altLang="zh-CN" sz="12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5</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7" name="Group 22"/>
          <p:cNvGraphicFramePr>
            <a:graphicFrameLocks noGrp="1"/>
          </p:cNvGraphicFramePr>
          <p:nvPr>
            <p:extLst/>
          </p:nvPr>
        </p:nvGraphicFramePr>
        <p:xfrm>
          <a:off x="4077072" y="1059582"/>
          <a:ext cx="792088" cy="754380"/>
        </p:xfrm>
        <a:graphic>
          <a:graphicData uri="http://schemas.openxmlformats.org/drawingml/2006/table">
            <a:tbl>
              <a:tblPr/>
              <a:tblGrid>
                <a:gridCol w="307725"/>
                <a:gridCol w="238182"/>
                <a:gridCol w="246181"/>
              </a:tblGrid>
              <a:tr h="144016">
                <a:tc>
                  <a:txBody>
                    <a:bodyPr/>
                    <a:lstStyle>
                      <a:lvl1pPr>
                        <a:spcBef>
                          <a:spcPct val="20000"/>
                        </a:spcBef>
                        <a:buClr>
                          <a:schemeClr val="tx2"/>
                        </a:buClr>
                        <a:buFont typeface="Wingdings" panose="05000000000000000000" pitchFamily="2" charset="2"/>
                        <a:defRPr sz="2000">
                          <a:solidFill>
                            <a:schemeClr val="tx1"/>
                          </a:solidFill>
                          <a:latin typeface="Arial" panose="020B0604020202020204" pitchFamily="34" charset="0"/>
                        </a:defRPr>
                      </a:lvl1pPr>
                      <a:lvl2pPr>
                        <a:spcBef>
                          <a:spcPct val="20000"/>
                        </a:spcBef>
                        <a:buClr>
                          <a:schemeClr val="accent1"/>
                        </a:buClr>
                        <a:buFont typeface="Wingdings" panose="05000000000000000000" pitchFamily="2" charset="2"/>
                        <a:defRPr sz="2000">
                          <a:solidFill>
                            <a:schemeClr val="tx1"/>
                          </a:solidFill>
                          <a:latin typeface="Arial" panose="020B0604020202020204" pitchFamily="34" charset="0"/>
                        </a:defRPr>
                      </a:lvl2pPr>
                      <a:lvl3pPr>
                        <a:spcBef>
                          <a:spcPct val="20000"/>
                        </a:spcBef>
                        <a:buClr>
                          <a:schemeClr val="accent2"/>
                        </a:buClr>
                        <a:defRPr sz="1600">
                          <a:solidFill>
                            <a:schemeClr val="tx1"/>
                          </a:solidFill>
                          <a:latin typeface="Arial" panose="020B0604020202020204" pitchFamily="34" charset="0"/>
                        </a:defRPr>
                      </a:lvl3pPr>
                      <a:lvl4pPr>
                        <a:spcBef>
                          <a:spcPct val="20000"/>
                        </a:spcBef>
                        <a:defRPr sz="1400">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tabLst/>
                      </a:pPr>
                      <a:r>
                        <a:rPr kumimoji="0" lang="en-US" altLang="zh-CN" sz="12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2</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Font typeface="Wingdings" panose="05000000000000000000" pitchFamily="2" charset="2"/>
                        <a:defRPr sz="2000">
                          <a:solidFill>
                            <a:schemeClr val="tx1"/>
                          </a:solidFill>
                          <a:latin typeface="Arial" panose="020B0604020202020204" pitchFamily="34" charset="0"/>
                        </a:defRPr>
                      </a:lvl1pPr>
                      <a:lvl2pPr>
                        <a:spcBef>
                          <a:spcPct val="20000"/>
                        </a:spcBef>
                        <a:buClr>
                          <a:schemeClr val="accent1"/>
                        </a:buClr>
                        <a:buFont typeface="Wingdings" panose="05000000000000000000" pitchFamily="2" charset="2"/>
                        <a:defRPr sz="2000">
                          <a:solidFill>
                            <a:schemeClr val="tx1"/>
                          </a:solidFill>
                          <a:latin typeface="Arial" panose="020B0604020202020204" pitchFamily="34" charset="0"/>
                        </a:defRPr>
                      </a:lvl2pPr>
                      <a:lvl3pPr>
                        <a:spcBef>
                          <a:spcPct val="20000"/>
                        </a:spcBef>
                        <a:buClr>
                          <a:schemeClr val="accent2"/>
                        </a:buClr>
                        <a:defRPr sz="1600">
                          <a:solidFill>
                            <a:schemeClr val="tx1"/>
                          </a:solidFill>
                          <a:latin typeface="Arial" panose="020B0604020202020204" pitchFamily="34" charset="0"/>
                        </a:defRPr>
                      </a:lvl3pPr>
                      <a:lvl4pPr>
                        <a:spcBef>
                          <a:spcPct val="20000"/>
                        </a:spcBef>
                        <a:defRPr sz="1400">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tabLst/>
                      </a:pPr>
                      <a:r>
                        <a:rPr kumimoji="0" lang="en-US" altLang="zh-CN" sz="12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8</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Font typeface="Wingdings" panose="05000000000000000000" pitchFamily="2" charset="2"/>
                        <a:defRPr sz="2000">
                          <a:solidFill>
                            <a:schemeClr val="tx1"/>
                          </a:solidFill>
                          <a:latin typeface="Arial" panose="020B0604020202020204" pitchFamily="34" charset="0"/>
                        </a:defRPr>
                      </a:lvl1pPr>
                      <a:lvl2pPr>
                        <a:spcBef>
                          <a:spcPct val="20000"/>
                        </a:spcBef>
                        <a:buClr>
                          <a:schemeClr val="accent1"/>
                        </a:buClr>
                        <a:buFont typeface="Wingdings" panose="05000000000000000000" pitchFamily="2" charset="2"/>
                        <a:defRPr sz="2000">
                          <a:solidFill>
                            <a:schemeClr val="tx1"/>
                          </a:solidFill>
                          <a:latin typeface="Arial" panose="020B0604020202020204" pitchFamily="34" charset="0"/>
                        </a:defRPr>
                      </a:lvl2pPr>
                      <a:lvl3pPr>
                        <a:spcBef>
                          <a:spcPct val="20000"/>
                        </a:spcBef>
                        <a:buClr>
                          <a:schemeClr val="accent2"/>
                        </a:buClr>
                        <a:defRPr sz="1600">
                          <a:solidFill>
                            <a:schemeClr val="tx1"/>
                          </a:solidFill>
                          <a:latin typeface="Arial" panose="020B0604020202020204" pitchFamily="34" charset="0"/>
                        </a:defRPr>
                      </a:lvl3pPr>
                      <a:lvl4pPr>
                        <a:spcBef>
                          <a:spcPct val="20000"/>
                        </a:spcBef>
                        <a:defRPr sz="1400">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tabLst/>
                      </a:pPr>
                      <a:r>
                        <a:rPr kumimoji="0" lang="en-US" altLang="zh-CN" sz="12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3</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44016">
                <a:tc>
                  <a:txBody>
                    <a:bodyPr/>
                    <a:lstStyle>
                      <a:lvl1pPr>
                        <a:spcBef>
                          <a:spcPct val="20000"/>
                        </a:spcBef>
                        <a:buClr>
                          <a:schemeClr val="tx2"/>
                        </a:buClr>
                        <a:buFont typeface="Wingdings" panose="05000000000000000000" pitchFamily="2" charset="2"/>
                        <a:defRPr sz="2000">
                          <a:solidFill>
                            <a:schemeClr val="tx1"/>
                          </a:solidFill>
                          <a:latin typeface="Arial" panose="020B0604020202020204" pitchFamily="34" charset="0"/>
                        </a:defRPr>
                      </a:lvl1pPr>
                      <a:lvl2pPr>
                        <a:spcBef>
                          <a:spcPct val="20000"/>
                        </a:spcBef>
                        <a:buClr>
                          <a:schemeClr val="accent1"/>
                        </a:buClr>
                        <a:buFont typeface="Wingdings" panose="05000000000000000000" pitchFamily="2" charset="2"/>
                        <a:defRPr sz="2000">
                          <a:solidFill>
                            <a:schemeClr val="tx1"/>
                          </a:solidFill>
                          <a:latin typeface="Arial" panose="020B0604020202020204" pitchFamily="34" charset="0"/>
                        </a:defRPr>
                      </a:lvl2pPr>
                      <a:lvl3pPr>
                        <a:spcBef>
                          <a:spcPct val="20000"/>
                        </a:spcBef>
                        <a:buClr>
                          <a:schemeClr val="accent2"/>
                        </a:buClr>
                        <a:defRPr sz="1600">
                          <a:solidFill>
                            <a:schemeClr val="tx1"/>
                          </a:solidFill>
                          <a:latin typeface="Arial" panose="020B0604020202020204" pitchFamily="34" charset="0"/>
                        </a:defRPr>
                      </a:lvl3pPr>
                      <a:lvl4pPr>
                        <a:spcBef>
                          <a:spcPct val="20000"/>
                        </a:spcBef>
                        <a:defRPr sz="1400">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tabLst/>
                      </a:pPr>
                      <a:r>
                        <a:rPr kumimoji="0" lang="en-US" altLang="zh-CN" sz="12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1</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Font typeface="Wingdings" panose="05000000000000000000" pitchFamily="2" charset="2"/>
                        <a:defRPr sz="2000">
                          <a:solidFill>
                            <a:schemeClr val="tx1"/>
                          </a:solidFill>
                          <a:latin typeface="Arial" panose="020B0604020202020204" pitchFamily="34" charset="0"/>
                        </a:defRPr>
                      </a:lvl1pPr>
                      <a:lvl2pPr>
                        <a:spcBef>
                          <a:spcPct val="20000"/>
                        </a:spcBef>
                        <a:buClr>
                          <a:schemeClr val="accent1"/>
                        </a:buClr>
                        <a:buFont typeface="Wingdings" panose="05000000000000000000" pitchFamily="2" charset="2"/>
                        <a:defRPr sz="2000">
                          <a:solidFill>
                            <a:schemeClr val="tx1"/>
                          </a:solidFill>
                          <a:latin typeface="Arial" panose="020B0604020202020204" pitchFamily="34" charset="0"/>
                        </a:defRPr>
                      </a:lvl2pPr>
                      <a:lvl3pPr>
                        <a:spcBef>
                          <a:spcPct val="20000"/>
                        </a:spcBef>
                        <a:buClr>
                          <a:schemeClr val="accent2"/>
                        </a:buClr>
                        <a:defRPr sz="1600">
                          <a:solidFill>
                            <a:schemeClr val="tx1"/>
                          </a:solidFill>
                          <a:latin typeface="Arial" panose="020B0604020202020204" pitchFamily="34" charset="0"/>
                        </a:defRPr>
                      </a:lvl3pPr>
                      <a:lvl4pPr>
                        <a:spcBef>
                          <a:spcPct val="20000"/>
                        </a:spcBef>
                        <a:defRPr sz="1400">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tabLst/>
                      </a:pPr>
                      <a:r>
                        <a:rPr kumimoji="0" lang="en-US" altLang="zh-CN" sz="12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4</a:t>
                      </a:r>
                      <a:endParaRPr kumimoji="0" lang="zh-CN" altLang="en-US" sz="12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Font typeface="Wingdings" panose="05000000000000000000" pitchFamily="2" charset="2"/>
                        <a:defRPr sz="2000">
                          <a:solidFill>
                            <a:schemeClr val="tx1"/>
                          </a:solidFill>
                          <a:latin typeface="Arial" panose="020B0604020202020204" pitchFamily="34" charset="0"/>
                        </a:defRPr>
                      </a:lvl1pPr>
                      <a:lvl2pPr>
                        <a:spcBef>
                          <a:spcPct val="20000"/>
                        </a:spcBef>
                        <a:buClr>
                          <a:schemeClr val="accent1"/>
                        </a:buClr>
                        <a:buFont typeface="Wingdings" panose="05000000000000000000" pitchFamily="2" charset="2"/>
                        <a:defRPr sz="2000">
                          <a:solidFill>
                            <a:schemeClr val="tx1"/>
                          </a:solidFill>
                          <a:latin typeface="Arial" panose="020B0604020202020204" pitchFamily="34" charset="0"/>
                        </a:defRPr>
                      </a:lvl2pPr>
                      <a:lvl3pPr>
                        <a:spcBef>
                          <a:spcPct val="20000"/>
                        </a:spcBef>
                        <a:buClr>
                          <a:schemeClr val="accent2"/>
                        </a:buClr>
                        <a:defRPr sz="1600">
                          <a:solidFill>
                            <a:schemeClr val="tx1"/>
                          </a:solidFill>
                          <a:latin typeface="Arial" panose="020B0604020202020204" pitchFamily="34" charset="0"/>
                        </a:defRPr>
                      </a:lvl3pPr>
                      <a:lvl4pPr>
                        <a:spcBef>
                          <a:spcPct val="20000"/>
                        </a:spcBef>
                        <a:defRPr sz="1400">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tabLst/>
                      </a:pPr>
                      <a:endParaRPr kumimoji="0" lang="en-US" altLang="zh-CN" sz="12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44016">
                <a:tc>
                  <a:txBody>
                    <a:bodyPr/>
                    <a:lstStyle>
                      <a:lvl1pPr>
                        <a:spcBef>
                          <a:spcPct val="20000"/>
                        </a:spcBef>
                        <a:buClr>
                          <a:schemeClr val="tx2"/>
                        </a:buClr>
                        <a:buFont typeface="Wingdings" panose="05000000000000000000" pitchFamily="2" charset="2"/>
                        <a:defRPr sz="2000">
                          <a:solidFill>
                            <a:schemeClr val="tx1"/>
                          </a:solidFill>
                          <a:latin typeface="Arial" panose="020B0604020202020204" pitchFamily="34" charset="0"/>
                        </a:defRPr>
                      </a:lvl1pPr>
                      <a:lvl2pPr>
                        <a:spcBef>
                          <a:spcPct val="20000"/>
                        </a:spcBef>
                        <a:buClr>
                          <a:schemeClr val="accent1"/>
                        </a:buClr>
                        <a:buFont typeface="Wingdings" panose="05000000000000000000" pitchFamily="2" charset="2"/>
                        <a:defRPr sz="2000">
                          <a:solidFill>
                            <a:schemeClr val="tx1"/>
                          </a:solidFill>
                          <a:latin typeface="Arial" panose="020B0604020202020204" pitchFamily="34" charset="0"/>
                        </a:defRPr>
                      </a:lvl2pPr>
                      <a:lvl3pPr>
                        <a:spcBef>
                          <a:spcPct val="20000"/>
                        </a:spcBef>
                        <a:buClr>
                          <a:schemeClr val="accent2"/>
                        </a:buClr>
                        <a:defRPr sz="1600">
                          <a:solidFill>
                            <a:schemeClr val="tx1"/>
                          </a:solidFill>
                          <a:latin typeface="Arial" panose="020B0604020202020204" pitchFamily="34" charset="0"/>
                        </a:defRPr>
                      </a:lvl3pPr>
                      <a:lvl4pPr>
                        <a:spcBef>
                          <a:spcPct val="20000"/>
                        </a:spcBef>
                        <a:defRPr sz="1400">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tabLst/>
                      </a:pPr>
                      <a:r>
                        <a:rPr kumimoji="0" lang="en-US" altLang="zh-CN" sz="12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7</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Font typeface="Wingdings" panose="05000000000000000000" pitchFamily="2" charset="2"/>
                        <a:defRPr sz="2000">
                          <a:solidFill>
                            <a:schemeClr val="tx1"/>
                          </a:solidFill>
                          <a:latin typeface="Arial" panose="020B0604020202020204" pitchFamily="34" charset="0"/>
                        </a:defRPr>
                      </a:lvl1pPr>
                      <a:lvl2pPr>
                        <a:spcBef>
                          <a:spcPct val="20000"/>
                        </a:spcBef>
                        <a:buClr>
                          <a:schemeClr val="accent1"/>
                        </a:buClr>
                        <a:buFont typeface="Wingdings" panose="05000000000000000000" pitchFamily="2" charset="2"/>
                        <a:defRPr sz="2000">
                          <a:solidFill>
                            <a:schemeClr val="tx1"/>
                          </a:solidFill>
                          <a:latin typeface="Arial" panose="020B0604020202020204" pitchFamily="34" charset="0"/>
                        </a:defRPr>
                      </a:lvl2pPr>
                      <a:lvl3pPr>
                        <a:spcBef>
                          <a:spcPct val="20000"/>
                        </a:spcBef>
                        <a:buClr>
                          <a:schemeClr val="accent2"/>
                        </a:buClr>
                        <a:defRPr sz="1600">
                          <a:solidFill>
                            <a:schemeClr val="tx1"/>
                          </a:solidFill>
                          <a:latin typeface="Arial" panose="020B0604020202020204" pitchFamily="34" charset="0"/>
                        </a:defRPr>
                      </a:lvl3pPr>
                      <a:lvl4pPr>
                        <a:spcBef>
                          <a:spcPct val="20000"/>
                        </a:spcBef>
                        <a:defRPr sz="1400">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tabLst/>
                      </a:pPr>
                      <a:r>
                        <a:rPr kumimoji="0" lang="en-US" altLang="zh-CN" sz="12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6</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Font typeface="Wingdings" panose="05000000000000000000" pitchFamily="2" charset="2"/>
                        <a:defRPr sz="2000">
                          <a:solidFill>
                            <a:schemeClr val="tx1"/>
                          </a:solidFill>
                          <a:latin typeface="Arial" panose="020B0604020202020204" pitchFamily="34" charset="0"/>
                        </a:defRPr>
                      </a:lvl1pPr>
                      <a:lvl2pPr>
                        <a:spcBef>
                          <a:spcPct val="20000"/>
                        </a:spcBef>
                        <a:buClr>
                          <a:schemeClr val="accent1"/>
                        </a:buClr>
                        <a:buFont typeface="Wingdings" panose="05000000000000000000" pitchFamily="2" charset="2"/>
                        <a:defRPr sz="2000">
                          <a:solidFill>
                            <a:schemeClr val="tx1"/>
                          </a:solidFill>
                          <a:latin typeface="Arial" panose="020B0604020202020204" pitchFamily="34" charset="0"/>
                        </a:defRPr>
                      </a:lvl2pPr>
                      <a:lvl3pPr>
                        <a:spcBef>
                          <a:spcPct val="20000"/>
                        </a:spcBef>
                        <a:buClr>
                          <a:schemeClr val="accent2"/>
                        </a:buClr>
                        <a:defRPr sz="1600">
                          <a:solidFill>
                            <a:schemeClr val="tx1"/>
                          </a:solidFill>
                          <a:latin typeface="Arial" panose="020B0604020202020204" pitchFamily="34" charset="0"/>
                        </a:defRPr>
                      </a:lvl3pPr>
                      <a:lvl4pPr>
                        <a:spcBef>
                          <a:spcPct val="20000"/>
                        </a:spcBef>
                        <a:defRPr sz="1400">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tabLst/>
                      </a:pPr>
                      <a:r>
                        <a:rPr kumimoji="0" lang="en-US" altLang="zh-CN" sz="12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5</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8" name="Group 22"/>
          <p:cNvGraphicFramePr>
            <a:graphicFrameLocks noGrp="1"/>
          </p:cNvGraphicFramePr>
          <p:nvPr>
            <p:extLst/>
          </p:nvPr>
        </p:nvGraphicFramePr>
        <p:xfrm>
          <a:off x="5301208" y="1059582"/>
          <a:ext cx="792088" cy="754380"/>
        </p:xfrm>
        <a:graphic>
          <a:graphicData uri="http://schemas.openxmlformats.org/drawingml/2006/table">
            <a:tbl>
              <a:tblPr/>
              <a:tblGrid>
                <a:gridCol w="307725"/>
                <a:gridCol w="238182"/>
                <a:gridCol w="246181"/>
              </a:tblGrid>
              <a:tr h="144016">
                <a:tc>
                  <a:txBody>
                    <a:bodyPr/>
                    <a:lstStyle>
                      <a:lvl1pPr>
                        <a:spcBef>
                          <a:spcPct val="20000"/>
                        </a:spcBef>
                        <a:buClr>
                          <a:schemeClr val="tx2"/>
                        </a:buClr>
                        <a:buFont typeface="Wingdings" panose="05000000000000000000" pitchFamily="2" charset="2"/>
                        <a:defRPr sz="2000">
                          <a:solidFill>
                            <a:schemeClr val="tx1"/>
                          </a:solidFill>
                          <a:latin typeface="Arial" panose="020B0604020202020204" pitchFamily="34" charset="0"/>
                        </a:defRPr>
                      </a:lvl1pPr>
                      <a:lvl2pPr>
                        <a:spcBef>
                          <a:spcPct val="20000"/>
                        </a:spcBef>
                        <a:buClr>
                          <a:schemeClr val="accent1"/>
                        </a:buClr>
                        <a:buFont typeface="Wingdings" panose="05000000000000000000" pitchFamily="2" charset="2"/>
                        <a:defRPr sz="2000">
                          <a:solidFill>
                            <a:schemeClr val="tx1"/>
                          </a:solidFill>
                          <a:latin typeface="Arial" panose="020B0604020202020204" pitchFamily="34" charset="0"/>
                        </a:defRPr>
                      </a:lvl2pPr>
                      <a:lvl3pPr>
                        <a:spcBef>
                          <a:spcPct val="20000"/>
                        </a:spcBef>
                        <a:buClr>
                          <a:schemeClr val="accent2"/>
                        </a:buClr>
                        <a:defRPr sz="1600">
                          <a:solidFill>
                            <a:schemeClr val="tx1"/>
                          </a:solidFill>
                          <a:latin typeface="Arial" panose="020B0604020202020204" pitchFamily="34" charset="0"/>
                        </a:defRPr>
                      </a:lvl3pPr>
                      <a:lvl4pPr>
                        <a:spcBef>
                          <a:spcPct val="20000"/>
                        </a:spcBef>
                        <a:defRPr sz="1400">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tabLst/>
                      </a:pPr>
                      <a:r>
                        <a:rPr kumimoji="0" lang="en-US" altLang="zh-CN" sz="12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2</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Font typeface="Wingdings" panose="05000000000000000000" pitchFamily="2" charset="2"/>
                        <a:defRPr sz="2000">
                          <a:solidFill>
                            <a:schemeClr val="tx1"/>
                          </a:solidFill>
                          <a:latin typeface="Arial" panose="020B0604020202020204" pitchFamily="34" charset="0"/>
                        </a:defRPr>
                      </a:lvl1pPr>
                      <a:lvl2pPr>
                        <a:spcBef>
                          <a:spcPct val="20000"/>
                        </a:spcBef>
                        <a:buClr>
                          <a:schemeClr val="accent1"/>
                        </a:buClr>
                        <a:buFont typeface="Wingdings" panose="05000000000000000000" pitchFamily="2" charset="2"/>
                        <a:defRPr sz="2000">
                          <a:solidFill>
                            <a:schemeClr val="tx1"/>
                          </a:solidFill>
                          <a:latin typeface="Arial" panose="020B0604020202020204" pitchFamily="34" charset="0"/>
                        </a:defRPr>
                      </a:lvl2pPr>
                      <a:lvl3pPr>
                        <a:spcBef>
                          <a:spcPct val="20000"/>
                        </a:spcBef>
                        <a:buClr>
                          <a:schemeClr val="accent2"/>
                        </a:buClr>
                        <a:defRPr sz="1600">
                          <a:solidFill>
                            <a:schemeClr val="tx1"/>
                          </a:solidFill>
                          <a:latin typeface="Arial" panose="020B0604020202020204" pitchFamily="34" charset="0"/>
                        </a:defRPr>
                      </a:lvl3pPr>
                      <a:lvl4pPr>
                        <a:spcBef>
                          <a:spcPct val="20000"/>
                        </a:spcBef>
                        <a:defRPr sz="1400">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tabLst/>
                      </a:pPr>
                      <a:r>
                        <a:rPr kumimoji="0" lang="en-US" altLang="zh-CN" sz="12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8</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Font typeface="Wingdings" panose="05000000000000000000" pitchFamily="2" charset="2"/>
                        <a:defRPr sz="2000">
                          <a:solidFill>
                            <a:schemeClr val="tx1"/>
                          </a:solidFill>
                          <a:latin typeface="Arial" panose="020B0604020202020204" pitchFamily="34" charset="0"/>
                        </a:defRPr>
                      </a:lvl1pPr>
                      <a:lvl2pPr>
                        <a:spcBef>
                          <a:spcPct val="20000"/>
                        </a:spcBef>
                        <a:buClr>
                          <a:schemeClr val="accent1"/>
                        </a:buClr>
                        <a:buFont typeface="Wingdings" panose="05000000000000000000" pitchFamily="2" charset="2"/>
                        <a:defRPr sz="2000">
                          <a:solidFill>
                            <a:schemeClr val="tx1"/>
                          </a:solidFill>
                          <a:latin typeface="Arial" panose="020B0604020202020204" pitchFamily="34" charset="0"/>
                        </a:defRPr>
                      </a:lvl2pPr>
                      <a:lvl3pPr>
                        <a:spcBef>
                          <a:spcPct val="20000"/>
                        </a:spcBef>
                        <a:buClr>
                          <a:schemeClr val="accent2"/>
                        </a:buClr>
                        <a:defRPr sz="1600">
                          <a:solidFill>
                            <a:schemeClr val="tx1"/>
                          </a:solidFill>
                          <a:latin typeface="Arial" panose="020B0604020202020204" pitchFamily="34" charset="0"/>
                        </a:defRPr>
                      </a:lvl3pPr>
                      <a:lvl4pPr>
                        <a:spcBef>
                          <a:spcPct val="20000"/>
                        </a:spcBef>
                        <a:defRPr sz="1400">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tabLst/>
                      </a:pPr>
                      <a:r>
                        <a:rPr kumimoji="0" lang="en-US" altLang="zh-CN" sz="12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3</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44016">
                <a:tc>
                  <a:txBody>
                    <a:bodyPr/>
                    <a:lstStyle>
                      <a:lvl1pPr>
                        <a:spcBef>
                          <a:spcPct val="20000"/>
                        </a:spcBef>
                        <a:buClr>
                          <a:schemeClr val="tx2"/>
                        </a:buClr>
                        <a:buFont typeface="Wingdings" panose="05000000000000000000" pitchFamily="2" charset="2"/>
                        <a:defRPr sz="2000">
                          <a:solidFill>
                            <a:schemeClr val="tx1"/>
                          </a:solidFill>
                          <a:latin typeface="Arial" panose="020B0604020202020204" pitchFamily="34" charset="0"/>
                        </a:defRPr>
                      </a:lvl1pPr>
                      <a:lvl2pPr>
                        <a:spcBef>
                          <a:spcPct val="20000"/>
                        </a:spcBef>
                        <a:buClr>
                          <a:schemeClr val="accent1"/>
                        </a:buClr>
                        <a:buFont typeface="Wingdings" panose="05000000000000000000" pitchFamily="2" charset="2"/>
                        <a:defRPr sz="2000">
                          <a:solidFill>
                            <a:schemeClr val="tx1"/>
                          </a:solidFill>
                          <a:latin typeface="Arial" panose="020B0604020202020204" pitchFamily="34" charset="0"/>
                        </a:defRPr>
                      </a:lvl2pPr>
                      <a:lvl3pPr>
                        <a:spcBef>
                          <a:spcPct val="20000"/>
                        </a:spcBef>
                        <a:buClr>
                          <a:schemeClr val="accent2"/>
                        </a:buClr>
                        <a:defRPr sz="1600">
                          <a:solidFill>
                            <a:schemeClr val="tx1"/>
                          </a:solidFill>
                          <a:latin typeface="Arial" panose="020B0604020202020204" pitchFamily="34" charset="0"/>
                        </a:defRPr>
                      </a:lvl3pPr>
                      <a:lvl4pPr>
                        <a:spcBef>
                          <a:spcPct val="20000"/>
                        </a:spcBef>
                        <a:defRPr sz="1400">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tabLst/>
                      </a:pPr>
                      <a:r>
                        <a:rPr kumimoji="0" lang="en-US" altLang="zh-CN" sz="12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1</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Font typeface="Wingdings" panose="05000000000000000000" pitchFamily="2" charset="2"/>
                        <a:defRPr sz="2000">
                          <a:solidFill>
                            <a:schemeClr val="tx1"/>
                          </a:solidFill>
                          <a:latin typeface="Arial" panose="020B0604020202020204" pitchFamily="34" charset="0"/>
                        </a:defRPr>
                      </a:lvl1pPr>
                      <a:lvl2pPr>
                        <a:spcBef>
                          <a:spcPct val="20000"/>
                        </a:spcBef>
                        <a:buClr>
                          <a:schemeClr val="accent1"/>
                        </a:buClr>
                        <a:buFont typeface="Wingdings" panose="05000000000000000000" pitchFamily="2" charset="2"/>
                        <a:defRPr sz="2000">
                          <a:solidFill>
                            <a:schemeClr val="tx1"/>
                          </a:solidFill>
                          <a:latin typeface="Arial" panose="020B0604020202020204" pitchFamily="34" charset="0"/>
                        </a:defRPr>
                      </a:lvl2pPr>
                      <a:lvl3pPr>
                        <a:spcBef>
                          <a:spcPct val="20000"/>
                        </a:spcBef>
                        <a:buClr>
                          <a:schemeClr val="accent2"/>
                        </a:buClr>
                        <a:defRPr sz="1600">
                          <a:solidFill>
                            <a:schemeClr val="tx1"/>
                          </a:solidFill>
                          <a:latin typeface="Arial" panose="020B0604020202020204" pitchFamily="34" charset="0"/>
                        </a:defRPr>
                      </a:lvl3pPr>
                      <a:lvl4pPr>
                        <a:spcBef>
                          <a:spcPct val="20000"/>
                        </a:spcBef>
                        <a:defRPr sz="1400">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tabLst/>
                      </a:pPr>
                      <a:r>
                        <a:rPr kumimoji="0" lang="en-US" altLang="zh-CN" sz="12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6</a:t>
                      </a:r>
                      <a:endParaRPr kumimoji="0" lang="zh-CN" altLang="en-US" sz="12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Font typeface="Wingdings" panose="05000000000000000000" pitchFamily="2" charset="2"/>
                        <a:defRPr sz="2000">
                          <a:solidFill>
                            <a:schemeClr val="tx1"/>
                          </a:solidFill>
                          <a:latin typeface="Arial" panose="020B0604020202020204" pitchFamily="34" charset="0"/>
                        </a:defRPr>
                      </a:lvl1pPr>
                      <a:lvl2pPr>
                        <a:spcBef>
                          <a:spcPct val="20000"/>
                        </a:spcBef>
                        <a:buClr>
                          <a:schemeClr val="accent1"/>
                        </a:buClr>
                        <a:buFont typeface="Wingdings" panose="05000000000000000000" pitchFamily="2" charset="2"/>
                        <a:defRPr sz="2000">
                          <a:solidFill>
                            <a:schemeClr val="tx1"/>
                          </a:solidFill>
                          <a:latin typeface="Arial" panose="020B0604020202020204" pitchFamily="34" charset="0"/>
                        </a:defRPr>
                      </a:lvl2pPr>
                      <a:lvl3pPr>
                        <a:spcBef>
                          <a:spcPct val="20000"/>
                        </a:spcBef>
                        <a:buClr>
                          <a:schemeClr val="accent2"/>
                        </a:buClr>
                        <a:defRPr sz="1600">
                          <a:solidFill>
                            <a:schemeClr val="tx1"/>
                          </a:solidFill>
                          <a:latin typeface="Arial" panose="020B0604020202020204" pitchFamily="34" charset="0"/>
                        </a:defRPr>
                      </a:lvl3pPr>
                      <a:lvl4pPr>
                        <a:spcBef>
                          <a:spcPct val="20000"/>
                        </a:spcBef>
                        <a:defRPr sz="1400">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tabLst/>
                      </a:pPr>
                      <a:r>
                        <a:rPr kumimoji="0" lang="en-US" altLang="zh-CN" sz="12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4</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44016">
                <a:tc>
                  <a:txBody>
                    <a:bodyPr/>
                    <a:lstStyle>
                      <a:lvl1pPr>
                        <a:spcBef>
                          <a:spcPct val="20000"/>
                        </a:spcBef>
                        <a:buClr>
                          <a:schemeClr val="tx2"/>
                        </a:buClr>
                        <a:buFont typeface="Wingdings" panose="05000000000000000000" pitchFamily="2" charset="2"/>
                        <a:defRPr sz="2000">
                          <a:solidFill>
                            <a:schemeClr val="tx1"/>
                          </a:solidFill>
                          <a:latin typeface="Arial" panose="020B0604020202020204" pitchFamily="34" charset="0"/>
                        </a:defRPr>
                      </a:lvl1pPr>
                      <a:lvl2pPr>
                        <a:spcBef>
                          <a:spcPct val="20000"/>
                        </a:spcBef>
                        <a:buClr>
                          <a:schemeClr val="accent1"/>
                        </a:buClr>
                        <a:buFont typeface="Wingdings" panose="05000000000000000000" pitchFamily="2" charset="2"/>
                        <a:defRPr sz="2000">
                          <a:solidFill>
                            <a:schemeClr val="tx1"/>
                          </a:solidFill>
                          <a:latin typeface="Arial" panose="020B0604020202020204" pitchFamily="34" charset="0"/>
                        </a:defRPr>
                      </a:lvl2pPr>
                      <a:lvl3pPr>
                        <a:spcBef>
                          <a:spcPct val="20000"/>
                        </a:spcBef>
                        <a:buClr>
                          <a:schemeClr val="accent2"/>
                        </a:buClr>
                        <a:defRPr sz="1600">
                          <a:solidFill>
                            <a:schemeClr val="tx1"/>
                          </a:solidFill>
                          <a:latin typeface="Arial" panose="020B0604020202020204" pitchFamily="34" charset="0"/>
                        </a:defRPr>
                      </a:lvl3pPr>
                      <a:lvl4pPr>
                        <a:spcBef>
                          <a:spcPct val="20000"/>
                        </a:spcBef>
                        <a:defRPr sz="1400">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tabLst/>
                      </a:pPr>
                      <a:r>
                        <a:rPr kumimoji="0" lang="en-US" altLang="zh-CN" sz="12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7</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Font typeface="Wingdings" panose="05000000000000000000" pitchFamily="2" charset="2"/>
                        <a:defRPr sz="2000">
                          <a:solidFill>
                            <a:schemeClr val="tx1"/>
                          </a:solidFill>
                          <a:latin typeface="Arial" panose="020B0604020202020204" pitchFamily="34" charset="0"/>
                        </a:defRPr>
                      </a:lvl1pPr>
                      <a:lvl2pPr>
                        <a:spcBef>
                          <a:spcPct val="20000"/>
                        </a:spcBef>
                        <a:buClr>
                          <a:schemeClr val="accent1"/>
                        </a:buClr>
                        <a:buFont typeface="Wingdings" panose="05000000000000000000" pitchFamily="2" charset="2"/>
                        <a:defRPr sz="2000">
                          <a:solidFill>
                            <a:schemeClr val="tx1"/>
                          </a:solidFill>
                          <a:latin typeface="Arial" panose="020B0604020202020204" pitchFamily="34" charset="0"/>
                        </a:defRPr>
                      </a:lvl2pPr>
                      <a:lvl3pPr>
                        <a:spcBef>
                          <a:spcPct val="20000"/>
                        </a:spcBef>
                        <a:buClr>
                          <a:schemeClr val="accent2"/>
                        </a:buClr>
                        <a:defRPr sz="1600">
                          <a:solidFill>
                            <a:schemeClr val="tx1"/>
                          </a:solidFill>
                          <a:latin typeface="Arial" panose="020B0604020202020204" pitchFamily="34" charset="0"/>
                        </a:defRPr>
                      </a:lvl3pPr>
                      <a:lvl4pPr>
                        <a:spcBef>
                          <a:spcPct val="20000"/>
                        </a:spcBef>
                        <a:defRPr sz="1400">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tabLst/>
                      </a:pPr>
                      <a:endParaRPr kumimoji="0" lang="en-US" altLang="zh-CN" sz="12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Font typeface="Wingdings" panose="05000000000000000000" pitchFamily="2" charset="2"/>
                        <a:defRPr sz="2000">
                          <a:solidFill>
                            <a:schemeClr val="tx1"/>
                          </a:solidFill>
                          <a:latin typeface="Arial" panose="020B0604020202020204" pitchFamily="34" charset="0"/>
                        </a:defRPr>
                      </a:lvl1pPr>
                      <a:lvl2pPr>
                        <a:spcBef>
                          <a:spcPct val="20000"/>
                        </a:spcBef>
                        <a:buClr>
                          <a:schemeClr val="accent1"/>
                        </a:buClr>
                        <a:buFont typeface="Wingdings" panose="05000000000000000000" pitchFamily="2" charset="2"/>
                        <a:defRPr sz="2000">
                          <a:solidFill>
                            <a:schemeClr val="tx1"/>
                          </a:solidFill>
                          <a:latin typeface="Arial" panose="020B0604020202020204" pitchFamily="34" charset="0"/>
                        </a:defRPr>
                      </a:lvl2pPr>
                      <a:lvl3pPr>
                        <a:spcBef>
                          <a:spcPct val="20000"/>
                        </a:spcBef>
                        <a:buClr>
                          <a:schemeClr val="accent2"/>
                        </a:buClr>
                        <a:defRPr sz="1600">
                          <a:solidFill>
                            <a:schemeClr val="tx1"/>
                          </a:solidFill>
                          <a:latin typeface="Arial" panose="020B0604020202020204" pitchFamily="34" charset="0"/>
                        </a:defRPr>
                      </a:lvl3pPr>
                      <a:lvl4pPr>
                        <a:spcBef>
                          <a:spcPct val="20000"/>
                        </a:spcBef>
                        <a:defRPr sz="1400">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tabLst/>
                      </a:pPr>
                      <a:r>
                        <a:rPr kumimoji="0" lang="en-US" altLang="zh-CN" sz="12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5</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bl>
          </a:graphicData>
        </a:graphic>
      </p:graphicFrame>
      <p:cxnSp>
        <p:nvCxnSpPr>
          <p:cNvPr id="14" name="直接箭头连接符 13"/>
          <p:cNvCxnSpPr>
            <a:stCxn id="4" idx="2"/>
            <a:endCxn id="5" idx="0"/>
          </p:cNvCxnSpPr>
          <p:nvPr/>
        </p:nvCxnSpPr>
        <p:spPr>
          <a:xfrm flipH="1">
            <a:off x="2024844" y="877858"/>
            <a:ext cx="1800200" cy="18172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5" name="直接箭头连接符 14"/>
          <p:cNvCxnSpPr>
            <a:stCxn id="4" idx="2"/>
            <a:endCxn id="6" idx="0"/>
          </p:cNvCxnSpPr>
          <p:nvPr/>
        </p:nvCxnSpPr>
        <p:spPr>
          <a:xfrm flipH="1">
            <a:off x="3248980" y="877858"/>
            <a:ext cx="576064" cy="18172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6" name="直接箭头连接符 15"/>
          <p:cNvCxnSpPr>
            <a:stCxn id="4" idx="2"/>
            <a:endCxn id="7" idx="0"/>
          </p:cNvCxnSpPr>
          <p:nvPr/>
        </p:nvCxnSpPr>
        <p:spPr>
          <a:xfrm>
            <a:off x="3825044" y="877858"/>
            <a:ext cx="648072" cy="18172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7" name="直接箭头连接符 16"/>
          <p:cNvCxnSpPr>
            <a:stCxn id="4" idx="2"/>
            <a:endCxn id="8" idx="0"/>
          </p:cNvCxnSpPr>
          <p:nvPr/>
        </p:nvCxnSpPr>
        <p:spPr>
          <a:xfrm>
            <a:off x="3825044" y="877858"/>
            <a:ext cx="1872208" cy="18172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3" name="文本框 22"/>
          <p:cNvSpPr txBox="1"/>
          <p:nvPr/>
        </p:nvSpPr>
        <p:spPr>
          <a:xfrm>
            <a:off x="2815885" y="300341"/>
            <a:ext cx="756084" cy="338554"/>
          </a:xfrm>
          <a:prstGeom prst="rect">
            <a:avLst/>
          </a:prstGeom>
          <a:noFill/>
        </p:spPr>
        <p:txBody>
          <a:bodyPr wrap="square" rtlCol="0">
            <a:spAutoFit/>
          </a:bodyPr>
          <a:lstStyle/>
          <a:p>
            <a:r>
              <a:rPr lang="en-US" altLang="zh-CN" sz="1600" dirty="0" smtClean="0">
                <a:solidFill>
                  <a:srgbClr val="FF0000"/>
                </a:solidFill>
              </a:rPr>
              <a:t>0+3</a:t>
            </a:r>
            <a:endParaRPr lang="zh-CN" altLang="en-US" sz="1600" dirty="0">
              <a:solidFill>
                <a:srgbClr val="FF0000"/>
              </a:solidFill>
            </a:endParaRPr>
          </a:p>
        </p:txBody>
      </p:sp>
      <p:sp>
        <p:nvSpPr>
          <p:cNvPr id="24" name="文本框 23"/>
          <p:cNvSpPr txBox="1"/>
          <p:nvPr/>
        </p:nvSpPr>
        <p:spPr>
          <a:xfrm>
            <a:off x="4257092" y="313505"/>
            <a:ext cx="504056" cy="369332"/>
          </a:xfrm>
          <a:prstGeom prst="rect">
            <a:avLst/>
          </a:prstGeom>
          <a:noFill/>
        </p:spPr>
        <p:txBody>
          <a:bodyPr wrap="square" rtlCol="0">
            <a:spAutoFit/>
          </a:bodyPr>
          <a:lstStyle/>
          <a:p>
            <a:r>
              <a:rPr lang="en-US" altLang="zh-CN" i="1" dirty="0" smtClean="0"/>
              <a:t>S</a:t>
            </a:r>
            <a:r>
              <a:rPr lang="en-US" altLang="zh-CN" baseline="-25000" dirty="0" smtClean="0"/>
              <a:t>0</a:t>
            </a:r>
            <a:endParaRPr lang="zh-CN" altLang="en-US" baseline="-25000" dirty="0"/>
          </a:p>
        </p:txBody>
      </p:sp>
      <p:sp>
        <p:nvSpPr>
          <p:cNvPr id="25" name="文本框 24"/>
          <p:cNvSpPr txBox="1"/>
          <p:nvPr/>
        </p:nvSpPr>
        <p:spPr>
          <a:xfrm>
            <a:off x="3645024" y="1203598"/>
            <a:ext cx="504056" cy="369332"/>
          </a:xfrm>
          <a:prstGeom prst="rect">
            <a:avLst/>
          </a:prstGeom>
          <a:noFill/>
        </p:spPr>
        <p:txBody>
          <a:bodyPr wrap="square" rtlCol="0">
            <a:spAutoFit/>
          </a:bodyPr>
          <a:lstStyle/>
          <a:p>
            <a:r>
              <a:rPr lang="en-US" altLang="zh-CN" i="1" dirty="0" smtClean="0"/>
              <a:t>S</a:t>
            </a:r>
            <a:r>
              <a:rPr lang="en-US" altLang="zh-CN" baseline="-25000" dirty="0" smtClean="0"/>
              <a:t>1</a:t>
            </a:r>
            <a:endParaRPr lang="zh-CN" altLang="en-US" baseline="-25000" dirty="0"/>
          </a:p>
        </p:txBody>
      </p:sp>
      <p:sp>
        <p:nvSpPr>
          <p:cNvPr id="29" name="文本框 28"/>
          <p:cNvSpPr txBox="1"/>
          <p:nvPr/>
        </p:nvSpPr>
        <p:spPr>
          <a:xfrm>
            <a:off x="962991" y="1248717"/>
            <a:ext cx="741071" cy="338554"/>
          </a:xfrm>
          <a:prstGeom prst="rect">
            <a:avLst/>
          </a:prstGeom>
          <a:noFill/>
        </p:spPr>
        <p:txBody>
          <a:bodyPr wrap="square" rtlCol="0">
            <a:spAutoFit/>
          </a:bodyPr>
          <a:lstStyle>
            <a:defPPr>
              <a:defRPr lang="zh-CN"/>
            </a:defPPr>
            <a:lvl1pPr>
              <a:defRPr sz="1600">
                <a:solidFill>
                  <a:srgbClr val="FF0000"/>
                </a:solidFill>
              </a:defRPr>
            </a:lvl1pPr>
          </a:lstStyle>
          <a:p>
            <a:r>
              <a:rPr lang="en-US" altLang="zh-CN" dirty="0"/>
              <a:t>1+3</a:t>
            </a:r>
            <a:endParaRPr lang="zh-CN" altLang="en-US" dirty="0"/>
          </a:p>
        </p:txBody>
      </p:sp>
      <p:graphicFrame>
        <p:nvGraphicFramePr>
          <p:cNvPr id="32" name="Group 22"/>
          <p:cNvGraphicFramePr>
            <a:graphicFrameLocks noGrp="1"/>
          </p:cNvGraphicFramePr>
          <p:nvPr>
            <p:extLst/>
          </p:nvPr>
        </p:nvGraphicFramePr>
        <p:xfrm>
          <a:off x="433423" y="2136193"/>
          <a:ext cx="792088" cy="754380"/>
        </p:xfrm>
        <a:graphic>
          <a:graphicData uri="http://schemas.openxmlformats.org/drawingml/2006/table">
            <a:tbl>
              <a:tblPr/>
              <a:tblGrid>
                <a:gridCol w="307725"/>
                <a:gridCol w="238182"/>
                <a:gridCol w="246181"/>
              </a:tblGrid>
              <a:tr h="144016">
                <a:tc>
                  <a:txBody>
                    <a:bodyPr/>
                    <a:lstStyle>
                      <a:lvl1pPr>
                        <a:spcBef>
                          <a:spcPct val="20000"/>
                        </a:spcBef>
                        <a:buClr>
                          <a:schemeClr val="tx2"/>
                        </a:buClr>
                        <a:buFont typeface="Wingdings" panose="05000000000000000000" pitchFamily="2" charset="2"/>
                        <a:defRPr sz="2000">
                          <a:solidFill>
                            <a:schemeClr val="tx1"/>
                          </a:solidFill>
                          <a:latin typeface="Arial" panose="020B0604020202020204" pitchFamily="34" charset="0"/>
                        </a:defRPr>
                      </a:lvl1pPr>
                      <a:lvl2pPr>
                        <a:spcBef>
                          <a:spcPct val="20000"/>
                        </a:spcBef>
                        <a:buClr>
                          <a:schemeClr val="accent1"/>
                        </a:buClr>
                        <a:buFont typeface="Wingdings" panose="05000000000000000000" pitchFamily="2" charset="2"/>
                        <a:defRPr sz="2000">
                          <a:solidFill>
                            <a:schemeClr val="tx1"/>
                          </a:solidFill>
                          <a:latin typeface="Arial" panose="020B0604020202020204" pitchFamily="34" charset="0"/>
                        </a:defRPr>
                      </a:lvl2pPr>
                      <a:lvl3pPr>
                        <a:spcBef>
                          <a:spcPct val="20000"/>
                        </a:spcBef>
                        <a:buClr>
                          <a:schemeClr val="accent2"/>
                        </a:buClr>
                        <a:defRPr sz="1600">
                          <a:solidFill>
                            <a:schemeClr val="tx1"/>
                          </a:solidFill>
                          <a:latin typeface="Arial" panose="020B0604020202020204" pitchFamily="34" charset="0"/>
                        </a:defRPr>
                      </a:lvl3pPr>
                      <a:lvl4pPr>
                        <a:spcBef>
                          <a:spcPct val="20000"/>
                        </a:spcBef>
                        <a:defRPr sz="1400">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tabLst/>
                      </a:pPr>
                      <a:endParaRPr kumimoji="0" lang="en-US" altLang="zh-CN" sz="12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Font typeface="Wingdings" panose="05000000000000000000" pitchFamily="2" charset="2"/>
                        <a:defRPr sz="2000">
                          <a:solidFill>
                            <a:schemeClr val="tx1"/>
                          </a:solidFill>
                          <a:latin typeface="Arial" panose="020B0604020202020204" pitchFamily="34" charset="0"/>
                        </a:defRPr>
                      </a:lvl1pPr>
                      <a:lvl2pPr>
                        <a:spcBef>
                          <a:spcPct val="20000"/>
                        </a:spcBef>
                        <a:buClr>
                          <a:schemeClr val="accent1"/>
                        </a:buClr>
                        <a:buFont typeface="Wingdings" panose="05000000000000000000" pitchFamily="2" charset="2"/>
                        <a:defRPr sz="2000">
                          <a:solidFill>
                            <a:schemeClr val="tx1"/>
                          </a:solidFill>
                          <a:latin typeface="Arial" panose="020B0604020202020204" pitchFamily="34" charset="0"/>
                        </a:defRPr>
                      </a:lvl2pPr>
                      <a:lvl3pPr>
                        <a:spcBef>
                          <a:spcPct val="20000"/>
                        </a:spcBef>
                        <a:buClr>
                          <a:schemeClr val="accent2"/>
                        </a:buClr>
                        <a:defRPr sz="1600">
                          <a:solidFill>
                            <a:schemeClr val="tx1"/>
                          </a:solidFill>
                          <a:latin typeface="Arial" panose="020B0604020202020204" pitchFamily="34" charset="0"/>
                        </a:defRPr>
                      </a:lvl3pPr>
                      <a:lvl4pPr>
                        <a:spcBef>
                          <a:spcPct val="20000"/>
                        </a:spcBef>
                        <a:defRPr sz="1400">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tabLst/>
                      </a:pPr>
                      <a:r>
                        <a:rPr kumimoji="0" lang="en-US" altLang="zh-CN" sz="12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8</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Font typeface="Wingdings" panose="05000000000000000000" pitchFamily="2" charset="2"/>
                        <a:defRPr sz="2000">
                          <a:solidFill>
                            <a:schemeClr val="tx1"/>
                          </a:solidFill>
                          <a:latin typeface="Arial" panose="020B0604020202020204" pitchFamily="34" charset="0"/>
                        </a:defRPr>
                      </a:lvl1pPr>
                      <a:lvl2pPr>
                        <a:spcBef>
                          <a:spcPct val="20000"/>
                        </a:spcBef>
                        <a:buClr>
                          <a:schemeClr val="accent1"/>
                        </a:buClr>
                        <a:buFont typeface="Wingdings" panose="05000000000000000000" pitchFamily="2" charset="2"/>
                        <a:defRPr sz="2000">
                          <a:solidFill>
                            <a:schemeClr val="tx1"/>
                          </a:solidFill>
                          <a:latin typeface="Arial" panose="020B0604020202020204" pitchFamily="34" charset="0"/>
                        </a:defRPr>
                      </a:lvl2pPr>
                      <a:lvl3pPr>
                        <a:spcBef>
                          <a:spcPct val="20000"/>
                        </a:spcBef>
                        <a:buClr>
                          <a:schemeClr val="accent2"/>
                        </a:buClr>
                        <a:defRPr sz="1600">
                          <a:solidFill>
                            <a:schemeClr val="tx1"/>
                          </a:solidFill>
                          <a:latin typeface="Arial" panose="020B0604020202020204" pitchFamily="34" charset="0"/>
                        </a:defRPr>
                      </a:lvl3pPr>
                      <a:lvl4pPr>
                        <a:spcBef>
                          <a:spcPct val="20000"/>
                        </a:spcBef>
                        <a:defRPr sz="1400">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tabLst/>
                      </a:pPr>
                      <a:r>
                        <a:rPr kumimoji="0" lang="en-US" altLang="zh-CN" sz="12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3</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44016">
                <a:tc>
                  <a:txBody>
                    <a:bodyPr/>
                    <a:lstStyle>
                      <a:lvl1pPr>
                        <a:spcBef>
                          <a:spcPct val="20000"/>
                        </a:spcBef>
                        <a:buClr>
                          <a:schemeClr val="tx2"/>
                        </a:buClr>
                        <a:buFont typeface="Wingdings" panose="05000000000000000000" pitchFamily="2" charset="2"/>
                        <a:defRPr sz="2000">
                          <a:solidFill>
                            <a:schemeClr val="tx1"/>
                          </a:solidFill>
                          <a:latin typeface="Arial" panose="020B0604020202020204" pitchFamily="34" charset="0"/>
                        </a:defRPr>
                      </a:lvl1pPr>
                      <a:lvl2pPr>
                        <a:spcBef>
                          <a:spcPct val="20000"/>
                        </a:spcBef>
                        <a:buClr>
                          <a:schemeClr val="accent1"/>
                        </a:buClr>
                        <a:buFont typeface="Wingdings" panose="05000000000000000000" pitchFamily="2" charset="2"/>
                        <a:defRPr sz="2000">
                          <a:solidFill>
                            <a:schemeClr val="tx1"/>
                          </a:solidFill>
                          <a:latin typeface="Arial" panose="020B0604020202020204" pitchFamily="34" charset="0"/>
                        </a:defRPr>
                      </a:lvl2pPr>
                      <a:lvl3pPr>
                        <a:spcBef>
                          <a:spcPct val="20000"/>
                        </a:spcBef>
                        <a:buClr>
                          <a:schemeClr val="accent2"/>
                        </a:buClr>
                        <a:defRPr sz="1600">
                          <a:solidFill>
                            <a:schemeClr val="tx1"/>
                          </a:solidFill>
                          <a:latin typeface="Arial" panose="020B0604020202020204" pitchFamily="34" charset="0"/>
                        </a:defRPr>
                      </a:lvl3pPr>
                      <a:lvl4pPr>
                        <a:spcBef>
                          <a:spcPct val="20000"/>
                        </a:spcBef>
                        <a:defRPr sz="1400">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tabLst/>
                      </a:pPr>
                      <a:r>
                        <a:rPr kumimoji="0" lang="en-US" altLang="zh-CN" sz="12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2</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Font typeface="Wingdings" panose="05000000000000000000" pitchFamily="2" charset="2"/>
                        <a:defRPr sz="2000">
                          <a:solidFill>
                            <a:schemeClr val="tx1"/>
                          </a:solidFill>
                          <a:latin typeface="Arial" panose="020B0604020202020204" pitchFamily="34" charset="0"/>
                        </a:defRPr>
                      </a:lvl1pPr>
                      <a:lvl2pPr>
                        <a:spcBef>
                          <a:spcPct val="20000"/>
                        </a:spcBef>
                        <a:buClr>
                          <a:schemeClr val="accent1"/>
                        </a:buClr>
                        <a:buFont typeface="Wingdings" panose="05000000000000000000" pitchFamily="2" charset="2"/>
                        <a:defRPr sz="2000">
                          <a:solidFill>
                            <a:schemeClr val="tx1"/>
                          </a:solidFill>
                          <a:latin typeface="Arial" panose="020B0604020202020204" pitchFamily="34" charset="0"/>
                        </a:defRPr>
                      </a:lvl2pPr>
                      <a:lvl3pPr>
                        <a:spcBef>
                          <a:spcPct val="20000"/>
                        </a:spcBef>
                        <a:buClr>
                          <a:schemeClr val="accent2"/>
                        </a:buClr>
                        <a:defRPr sz="1600">
                          <a:solidFill>
                            <a:schemeClr val="tx1"/>
                          </a:solidFill>
                          <a:latin typeface="Arial" panose="020B0604020202020204" pitchFamily="34" charset="0"/>
                        </a:defRPr>
                      </a:lvl3pPr>
                      <a:lvl4pPr>
                        <a:spcBef>
                          <a:spcPct val="20000"/>
                        </a:spcBef>
                        <a:defRPr sz="1400">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tabLst/>
                      </a:pPr>
                      <a:r>
                        <a:rPr kumimoji="0" lang="en-US" altLang="zh-CN" sz="12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1</a:t>
                      </a:r>
                      <a:endParaRPr kumimoji="0" lang="zh-CN" altLang="en-US" sz="12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Font typeface="Wingdings" panose="05000000000000000000" pitchFamily="2" charset="2"/>
                        <a:defRPr sz="2000">
                          <a:solidFill>
                            <a:schemeClr val="tx1"/>
                          </a:solidFill>
                          <a:latin typeface="Arial" panose="020B0604020202020204" pitchFamily="34" charset="0"/>
                        </a:defRPr>
                      </a:lvl1pPr>
                      <a:lvl2pPr>
                        <a:spcBef>
                          <a:spcPct val="20000"/>
                        </a:spcBef>
                        <a:buClr>
                          <a:schemeClr val="accent1"/>
                        </a:buClr>
                        <a:buFont typeface="Wingdings" panose="05000000000000000000" pitchFamily="2" charset="2"/>
                        <a:defRPr sz="2000">
                          <a:solidFill>
                            <a:schemeClr val="tx1"/>
                          </a:solidFill>
                          <a:latin typeface="Arial" panose="020B0604020202020204" pitchFamily="34" charset="0"/>
                        </a:defRPr>
                      </a:lvl2pPr>
                      <a:lvl3pPr>
                        <a:spcBef>
                          <a:spcPct val="20000"/>
                        </a:spcBef>
                        <a:buClr>
                          <a:schemeClr val="accent2"/>
                        </a:buClr>
                        <a:defRPr sz="1600">
                          <a:solidFill>
                            <a:schemeClr val="tx1"/>
                          </a:solidFill>
                          <a:latin typeface="Arial" panose="020B0604020202020204" pitchFamily="34" charset="0"/>
                        </a:defRPr>
                      </a:lvl3pPr>
                      <a:lvl4pPr>
                        <a:spcBef>
                          <a:spcPct val="20000"/>
                        </a:spcBef>
                        <a:defRPr sz="1400">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tabLst/>
                      </a:pPr>
                      <a:r>
                        <a:rPr kumimoji="0" lang="en-US" altLang="zh-CN" sz="12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4</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44016">
                <a:tc>
                  <a:txBody>
                    <a:bodyPr/>
                    <a:lstStyle>
                      <a:lvl1pPr>
                        <a:spcBef>
                          <a:spcPct val="20000"/>
                        </a:spcBef>
                        <a:buClr>
                          <a:schemeClr val="tx2"/>
                        </a:buClr>
                        <a:buFont typeface="Wingdings" panose="05000000000000000000" pitchFamily="2" charset="2"/>
                        <a:defRPr sz="2000">
                          <a:solidFill>
                            <a:schemeClr val="tx1"/>
                          </a:solidFill>
                          <a:latin typeface="Arial" panose="020B0604020202020204" pitchFamily="34" charset="0"/>
                        </a:defRPr>
                      </a:lvl1pPr>
                      <a:lvl2pPr>
                        <a:spcBef>
                          <a:spcPct val="20000"/>
                        </a:spcBef>
                        <a:buClr>
                          <a:schemeClr val="accent1"/>
                        </a:buClr>
                        <a:buFont typeface="Wingdings" panose="05000000000000000000" pitchFamily="2" charset="2"/>
                        <a:defRPr sz="2000">
                          <a:solidFill>
                            <a:schemeClr val="tx1"/>
                          </a:solidFill>
                          <a:latin typeface="Arial" panose="020B0604020202020204" pitchFamily="34" charset="0"/>
                        </a:defRPr>
                      </a:lvl2pPr>
                      <a:lvl3pPr>
                        <a:spcBef>
                          <a:spcPct val="20000"/>
                        </a:spcBef>
                        <a:buClr>
                          <a:schemeClr val="accent2"/>
                        </a:buClr>
                        <a:defRPr sz="1600">
                          <a:solidFill>
                            <a:schemeClr val="tx1"/>
                          </a:solidFill>
                          <a:latin typeface="Arial" panose="020B0604020202020204" pitchFamily="34" charset="0"/>
                        </a:defRPr>
                      </a:lvl3pPr>
                      <a:lvl4pPr>
                        <a:spcBef>
                          <a:spcPct val="20000"/>
                        </a:spcBef>
                        <a:defRPr sz="1400">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tabLst/>
                      </a:pPr>
                      <a:r>
                        <a:rPr kumimoji="0" lang="en-US" altLang="zh-CN" sz="12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7</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Font typeface="Wingdings" panose="05000000000000000000" pitchFamily="2" charset="2"/>
                        <a:defRPr sz="2000">
                          <a:solidFill>
                            <a:schemeClr val="tx1"/>
                          </a:solidFill>
                          <a:latin typeface="Arial" panose="020B0604020202020204" pitchFamily="34" charset="0"/>
                        </a:defRPr>
                      </a:lvl1pPr>
                      <a:lvl2pPr>
                        <a:spcBef>
                          <a:spcPct val="20000"/>
                        </a:spcBef>
                        <a:buClr>
                          <a:schemeClr val="accent1"/>
                        </a:buClr>
                        <a:buFont typeface="Wingdings" panose="05000000000000000000" pitchFamily="2" charset="2"/>
                        <a:defRPr sz="2000">
                          <a:solidFill>
                            <a:schemeClr val="tx1"/>
                          </a:solidFill>
                          <a:latin typeface="Arial" panose="020B0604020202020204" pitchFamily="34" charset="0"/>
                        </a:defRPr>
                      </a:lvl2pPr>
                      <a:lvl3pPr>
                        <a:spcBef>
                          <a:spcPct val="20000"/>
                        </a:spcBef>
                        <a:buClr>
                          <a:schemeClr val="accent2"/>
                        </a:buClr>
                        <a:defRPr sz="1600">
                          <a:solidFill>
                            <a:schemeClr val="tx1"/>
                          </a:solidFill>
                          <a:latin typeface="Arial" panose="020B0604020202020204" pitchFamily="34" charset="0"/>
                        </a:defRPr>
                      </a:lvl3pPr>
                      <a:lvl4pPr>
                        <a:spcBef>
                          <a:spcPct val="20000"/>
                        </a:spcBef>
                        <a:defRPr sz="1400">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tabLst/>
                      </a:pPr>
                      <a:r>
                        <a:rPr kumimoji="0" lang="en-US" altLang="zh-CN" sz="12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6</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Font typeface="Wingdings" panose="05000000000000000000" pitchFamily="2" charset="2"/>
                        <a:defRPr sz="2000">
                          <a:solidFill>
                            <a:schemeClr val="tx1"/>
                          </a:solidFill>
                          <a:latin typeface="Arial" panose="020B0604020202020204" pitchFamily="34" charset="0"/>
                        </a:defRPr>
                      </a:lvl1pPr>
                      <a:lvl2pPr>
                        <a:spcBef>
                          <a:spcPct val="20000"/>
                        </a:spcBef>
                        <a:buClr>
                          <a:schemeClr val="accent1"/>
                        </a:buClr>
                        <a:buFont typeface="Wingdings" panose="05000000000000000000" pitchFamily="2" charset="2"/>
                        <a:defRPr sz="2000">
                          <a:solidFill>
                            <a:schemeClr val="tx1"/>
                          </a:solidFill>
                          <a:latin typeface="Arial" panose="020B0604020202020204" pitchFamily="34" charset="0"/>
                        </a:defRPr>
                      </a:lvl2pPr>
                      <a:lvl3pPr>
                        <a:spcBef>
                          <a:spcPct val="20000"/>
                        </a:spcBef>
                        <a:buClr>
                          <a:schemeClr val="accent2"/>
                        </a:buClr>
                        <a:defRPr sz="1600">
                          <a:solidFill>
                            <a:schemeClr val="tx1"/>
                          </a:solidFill>
                          <a:latin typeface="Arial" panose="020B0604020202020204" pitchFamily="34" charset="0"/>
                        </a:defRPr>
                      </a:lvl3pPr>
                      <a:lvl4pPr>
                        <a:spcBef>
                          <a:spcPct val="20000"/>
                        </a:spcBef>
                        <a:defRPr sz="1400">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tabLst/>
                      </a:pPr>
                      <a:r>
                        <a:rPr kumimoji="0" lang="en-US" altLang="zh-CN" sz="12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5</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33" name="Group 22"/>
          <p:cNvGraphicFramePr>
            <a:graphicFrameLocks noGrp="1"/>
          </p:cNvGraphicFramePr>
          <p:nvPr>
            <p:extLst/>
          </p:nvPr>
        </p:nvGraphicFramePr>
        <p:xfrm>
          <a:off x="1620750" y="2113934"/>
          <a:ext cx="792088" cy="754380"/>
        </p:xfrm>
        <a:graphic>
          <a:graphicData uri="http://schemas.openxmlformats.org/drawingml/2006/table">
            <a:tbl>
              <a:tblPr/>
              <a:tblGrid>
                <a:gridCol w="307725"/>
                <a:gridCol w="238182"/>
                <a:gridCol w="246181"/>
              </a:tblGrid>
              <a:tr h="246519">
                <a:tc>
                  <a:txBody>
                    <a:bodyPr/>
                    <a:lstStyle>
                      <a:lvl1pPr>
                        <a:spcBef>
                          <a:spcPct val="20000"/>
                        </a:spcBef>
                        <a:buClr>
                          <a:schemeClr val="tx2"/>
                        </a:buClr>
                        <a:buFont typeface="Wingdings" panose="05000000000000000000" pitchFamily="2" charset="2"/>
                        <a:defRPr sz="2000">
                          <a:solidFill>
                            <a:schemeClr val="tx1"/>
                          </a:solidFill>
                          <a:latin typeface="Arial" panose="020B0604020202020204" pitchFamily="34" charset="0"/>
                        </a:defRPr>
                      </a:lvl1pPr>
                      <a:lvl2pPr>
                        <a:spcBef>
                          <a:spcPct val="20000"/>
                        </a:spcBef>
                        <a:buClr>
                          <a:schemeClr val="accent1"/>
                        </a:buClr>
                        <a:buFont typeface="Wingdings" panose="05000000000000000000" pitchFamily="2" charset="2"/>
                        <a:defRPr sz="2000">
                          <a:solidFill>
                            <a:schemeClr val="tx1"/>
                          </a:solidFill>
                          <a:latin typeface="Arial" panose="020B0604020202020204" pitchFamily="34" charset="0"/>
                        </a:defRPr>
                      </a:lvl2pPr>
                      <a:lvl3pPr>
                        <a:spcBef>
                          <a:spcPct val="20000"/>
                        </a:spcBef>
                        <a:buClr>
                          <a:schemeClr val="accent2"/>
                        </a:buClr>
                        <a:defRPr sz="1600">
                          <a:solidFill>
                            <a:schemeClr val="tx1"/>
                          </a:solidFill>
                          <a:latin typeface="Arial" panose="020B0604020202020204" pitchFamily="34" charset="0"/>
                        </a:defRPr>
                      </a:lvl3pPr>
                      <a:lvl4pPr>
                        <a:spcBef>
                          <a:spcPct val="20000"/>
                        </a:spcBef>
                        <a:defRPr sz="1400">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tabLst/>
                      </a:pPr>
                      <a:r>
                        <a:rPr kumimoji="0" lang="en-US" altLang="zh-CN" sz="12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2</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Font typeface="Wingdings" panose="05000000000000000000" pitchFamily="2" charset="2"/>
                        <a:defRPr sz="2000">
                          <a:solidFill>
                            <a:schemeClr val="tx1"/>
                          </a:solidFill>
                          <a:latin typeface="Arial" panose="020B0604020202020204" pitchFamily="34" charset="0"/>
                        </a:defRPr>
                      </a:lvl1pPr>
                      <a:lvl2pPr>
                        <a:spcBef>
                          <a:spcPct val="20000"/>
                        </a:spcBef>
                        <a:buClr>
                          <a:schemeClr val="accent1"/>
                        </a:buClr>
                        <a:buFont typeface="Wingdings" panose="05000000000000000000" pitchFamily="2" charset="2"/>
                        <a:defRPr sz="2000">
                          <a:solidFill>
                            <a:schemeClr val="tx1"/>
                          </a:solidFill>
                          <a:latin typeface="Arial" panose="020B0604020202020204" pitchFamily="34" charset="0"/>
                        </a:defRPr>
                      </a:lvl2pPr>
                      <a:lvl3pPr>
                        <a:spcBef>
                          <a:spcPct val="20000"/>
                        </a:spcBef>
                        <a:buClr>
                          <a:schemeClr val="accent2"/>
                        </a:buClr>
                        <a:defRPr sz="1600">
                          <a:solidFill>
                            <a:schemeClr val="tx1"/>
                          </a:solidFill>
                          <a:latin typeface="Arial" panose="020B0604020202020204" pitchFamily="34" charset="0"/>
                        </a:defRPr>
                      </a:lvl3pPr>
                      <a:lvl4pPr>
                        <a:spcBef>
                          <a:spcPct val="20000"/>
                        </a:spcBef>
                        <a:defRPr sz="1400">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tabLst/>
                      </a:pPr>
                      <a:r>
                        <a:rPr kumimoji="0" lang="en-US" altLang="zh-CN" sz="12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8</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Font typeface="Wingdings" panose="05000000000000000000" pitchFamily="2" charset="2"/>
                        <a:defRPr sz="2000">
                          <a:solidFill>
                            <a:schemeClr val="tx1"/>
                          </a:solidFill>
                          <a:latin typeface="Arial" panose="020B0604020202020204" pitchFamily="34" charset="0"/>
                        </a:defRPr>
                      </a:lvl1pPr>
                      <a:lvl2pPr>
                        <a:spcBef>
                          <a:spcPct val="20000"/>
                        </a:spcBef>
                        <a:buClr>
                          <a:schemeClr val="accent1"/>
                        </a:buClr>
                        <a:buFont typeface="Wingdings" panose="05000000000000000000" pitchFamily="2" charset="2"/>
                        <a:defRPr sz="2000">
                          <a:solidFill>
                            <a:schemeClr val="tx1"/>
                          </a:solidFill>
                          <a:latin typeface="Arial" panose="020B0604020202020204" pitchFamily="34" charset="0"/>
                        </a:defRPr>
                      </a:lvl2pPr>
                      <a:lvl3pPr>
                        <a:spcBef>
                          <a:spcPct val="20000"/>
                        </a:spcBef>
                        <a:buClr>
                          <a:schemeClr val="accent2"/>
                        </a:buClr>
                        <a:defRPr sz="1600">
                          <a:solidFill>
                            <a:schemeClr val="tx1"/>
                          </a:solidFill>
                          <a:latin typeface="Arial" panose="020B0604020202020204" pitchFamily="34" charset="0"/>
                        </a:defRPr>
                      </a:lvl3pPr>
                      <a:lvl4pPr>
                        <a:spcBef>
                          <a:spcPct val="20000"/>
                        </a:spcBef>
                        <a:defRPr sz="1400">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tabLst/>
                      </a:pPr>
                      <a:r>
                        <a:rPr kumimoji="0" lang="en-US" altLang="zh-CN" sz="12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3</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46519">
                <a:tc>
                  <a:txBody>
                    <a:bodyPr/>
                    <a:lstStyle>
                      <a:lvl1pPr>
                        <a:spcBef>
                          <a:spcPct val="20000"/>
                        </a:spcBef>
                        <a:buClr>
                          <a:schemeClr val="tx2"/>
                        </a:buClr>
                        <a:buFont typeface="Wingdings" panose="05000000000000000000" pitchFamily="2" charset="2"/>
                        <a:defRPr sz="2000">
                          <a:solidFill>
                            <a:schemeClr val="tx1"/>
                          </a:solidFill>
                          <a:latin typeface="Arial" panose="020B0604020202020204" pitchFamily="34" charset="0"/>
                        </a:defRPr>
                      </a:lvl1pPr>
                      <a:lvl2pPr>
                        <a:spcBef>
                          <a:spcPct val="20000"/>
                        </a:spcBef>
                        <a:buClr>
                          <a:schemeClr val="accent1"/>
                        </a:buClr>
                        <a:buFont typeface="Wingdings" panose="05000000000000000000" pitchFamily="2" charset="2"/>
                        <a:defRPr sz="2000">
                          <a:solidFill>
                            <a:schemeClr val="tx1"/>
                          </a:solidFill>
                          <a:latin typeface="Arial" panose="020B0604020202020204" pitchFamily="34" charset="0"/>
                        </a:defRPr>
                      </a:lvl2pPr>
                      <a:lvl3pPr>
                        <a:spcBef>
                          <a:spcPct val="20000"/>
                        </a:spcBef>
                        <a:buClr>
                          <a:schemeClr val="accent2"/>
                        </a:buClr>
                        <a:defRPr sz="1600">
                          <a:solidFill>
                            <a:schemeClr val="tx1"/>
                          </a:solidFill>
                          <a:latin typeface="Arial" panose="020B0604020202020204" pitchFamily="34" charset="0"/>
                        </a:defRPr>
                      </a:lvl3pPr>
                      <a:lvl4pPr>
                        <a:spcBef>
                          <a:spcPct val="20000"/>
                        </a:spcBef>
                        <a:defRPr sz="1400">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tabLst/>
                      </a:pPr>
                      <a:r>
                        <a:rPr kumimoji="0" lang="en-US" altLang="zh-CN" sz="12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7</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Font typeface="Wingdings" panose="05000000000000000000" pitchFamily="2" charset="2"/>
                        <a:defRPr sz="2000">
                          <a:solidFill>
                            <a:schemeClr val="tx1"/>
                          </a:solidFill>
                          <a:latin typeface="Arial" panose="020B0604020202020204" pitchFamily="34" charset="0"/>
                        </a:defRPr>
                      </a:lvl1pPr>
                      <a:lvl2pPr>
                        <a:spcBef>
                          <a:spcPct val="20000"/>
                        </a:spcBef>
                        <a:buClr>
                          <a:schemeClr val="accent1"/>
                        </a:buClr>
                        <a:buFont typeface="Wingdings" panose="05000000000000000000" pitchFamily="2" charset="2"/>
                        <a:defRPr sz="2000">
                          <a:solidFill>
                            <a:schemeClr val="tx1"/>
                          </a:solidFill>
                          <a:latin typeface="Arial" panose="020B0604020202020204" pitchFamily="34" charset="0"/>
                        </a:defRPr>
                      </a:lvl2pPr>
                      <a:lvl3pPr>
                        <a:spcBef>
                          <a:spcPct val="20000"/>
                        </a:spcBef>
                        <a:buClr>
                          <a:schemeClr val="accent2"/>
                        </a:buClr>
                        <a:defRPr sz="1600">
                          <a:solidFill>
                            <a:schemeClr val="tx1"/>
                          </a:solidFill>
                          <a:latin typeface="Arial" panose="020B0604020202020204" pitchFamily="34" charset="0"/>
                        </a:defRPr>
                      </a:lvl3pPr>
                      <a:lvl4pPr>
                        <a:spcBef>
                          <a:spcPct val="20000"/>
                        </a:spcBef>
                        <a:defRPr sz="1400">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tabLst/>
                      </a:pPr>
                      <a:r>
                        <a:rPr kumimoji="0" lang="en-US" altLang="zh-CN" sz="12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1</a:t>
                      </a:r>
                      <a:endParaRPr kumimoji="0" lang="zh-CN" altLang="en-US" sz="12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Font typeface="Wingdings" panose="05000000000000000000" pitchFamily="2" charset="2"/>
                        <a:defRPr sz="2000">
                          <a:solidFill>
                            <a:schemeClr val="tx1"/>
                          </a:solidFill>
                          <a:latin typeface="Arial" panose="020B0604020202020204" pitchFamily="34" charset="0"/>
                        </a:defRPr>
                      </a:lvl1pPr>
                      <a:lvl2pPr>
                        <a:spcBef>
                          <a:spcPct val="20000"/>
                        </a:spcBef>
                        <a:buClr>
                          <a:schemeClr val="accent1"/>
                        </a:buClr>
                        <a:buFont typeface="Wingdings" panose="05000000000000000000" pitchFamily="2" charset="2"/>
                        <a:defRPr sz="2000">
                          <a:solidFill>
                            <a:schemeClr val="tx1"/>
                          </a:solidFill>
                          <a:latin typeface="Arial" panose="020B0604020202020204" pitchFamily="34" charset="0"/>
                        </a:defRPr>
                      </a:lvl2pPr>
                      <a:lvl3pPr>
                        <a:spcBef>
                          <a:spcPct val="20000"/>
                        </a:spcBef>
                        <a:buClr>
                          <a:schemeClr val="accent2"/>
                        </a:buClr>
                        <a:defRPr sz="1600">
                          <a:solidFill>
                            <a:schemeClr val="tx1"/>
                          </a:solidFill>
                          <a:latin typeface="Arial" panose="020B0604020202020204" pitchFamily="34" charset="0"/>
                        </a:defRPr>
                      </a:lvl3pPr>
                      <a:lvl4pPr>
                        <a:spcBef>
                          <a:spcPct val="20000"/>
                        </a:spcBef>
                        <a:defRPr sz="1400">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tabLst/>
                      </a:pPr>
                      <a:r>
                        <a:rPr kumimoji="0" lang="en-US" altLang="zh-CN" sz="12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4</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46519">
                <a:tc>
                  <a:txBody>
                    <a:bodyPr/>
                    <a:lstStyle>
                      <a:lvl1pPr>
                        <a:spcBef>
                          <a:spcPct val="20000"/>
                        </a:spcBef>
                        <a:buClr>
                          <a:schemeClr val="tx2"/>
                        </a:buClr>
                        <a:buFont typeface="Wingdings" panose="05000000000000000000" pitchFamily="2" charset="2"/>
                        <a:defRPr sz="2000">
                          <a:solidFill>
                            <a:schemeClr val="tx1"/>
                          </a:solidFill>
                          <a:latin typeface="Arial" panose="020B0604020202020204" pitchFamily="34" charset="0"/>
                        </a:defRPr>
                      </a:lvl1pPr>
                      <a:lvl2pPr>
                        <a:spcBef>
                          <a:spcPct val="20000"/>
                        </a:spcBef>
                        <a:buClr>
                          <a:schemeClr val="accent1"/>
                        </a:buClr>
                        <a:buFont typeface="Wingdings" panose="05000000000000000000" pitchFamily="2" charset="2"/>
                        <a:defRPr sz="2000">
                          <a:solidFill>
                            <a:schemeClr val="tx1"/>
                          </a:solidFill>
                          <a:latin typeface="Arial" panose="020B0604020202020204" pitchFamily="34" charset="0"/>
                        </a:defRPr>
                      </a:lvl2pPr>
                      <a:lvl3pPr>
                        <a:spcBef>
                          <a:spcPct val="20000"/>
                        </a:spcBef>
                        <a:buClr>
                          <a:schemeClr val="accent2"/>
                        </a:buClr>
                        <a:defRPr sz="1600">
                          <a:solidFill>
                            <a:schemeClr val="tx1"/>
                          </a:solidFill>
                          <a:latin typeface="Arial" panose="020B0604020202020204" pitchFamily="34" charset="0"/>
                        </a:defRPr>
                      </a:lvl3pPr>
                      <a:lvl4pPr>
                        <a:spcBef>
                          <a:spcPct val="20000"/>
                        </a:spcBef>
                        <a:defRPr sz="1400">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tabLst/>
                      </a:pPr>
                      <a:endParaRPr kumimoji="0" lang="en-US" altLang="zh-CN" sz="12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Font typeface="Wingdings" panose="05000000000000000000" pitchFamily="2" charset="2"/>
                        <a:defRPr sz="2000">
                          <a:solidFill>
                            <a:schemeClr val="tx1"/>
                          </a:solidFill>
                          <a:latin typeface="Arial" panose="020B0604020202020204" pitchFamily="34" charset="0"/>
                        </a:defRPr>
                      </a:lvl1pPr>
                      <a:lvl2pPr>
                        <a:spcBef>
                          <a:spcPct val="20000"/>
                        </a:spcBef>
                        <a:buClr>
                          <a:schemeClr val="accent1"/>
                        </a:buClr>
                        <a:buFont typeface="Wingdings" panose="05000000000000000000" pitchFamily="2" charset="2"/>
                        <a:defRPr sz="2000">
                          <a:solidFill>
                            <a:schemeClr val="tx1"/>
                          </a:solidFill>
                          <a:latin typeface="Arial" panose="020B0604020202020204" pitchFamily="34" charset="0"/>
                        </a:defRPr>
                      </a:lvl2pPr>
                      <a:lvl3pPr>
                        <a:spcBef>
                          <a:spcPct val="20000"/>
                        </a:spcBef>
                        <a:buClr>
                          <a:schemeClr val="accent2"/>
                        </a:buClr>
                        <a:defRPr sz="1600">
                          <a:solidFill>
                            <a:schemeClr val="tx1"/>
                          </a:solidFill>
                          <a:latin typeface="Arial" panose="020B0604020202020204" pitchFamily="34" charset="0"/>
                        </a:defRPr>
                      </a:lvl3pPr>
                      <a:lvl4pPr>
                        <a:spcBef>
                          <a:spcPct val="20000"/>
                        </a:spcBef>
                        <a:defRPr sz="1400">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tabLst/>
                      </a:pPr>
                      <a:r>
                        <a:rPr kumimoji="0" lang="en-US" altLang="zh-CN" sz="12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6</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Font typeface="Wingdings" panose="05000000000000000000" pitchFamily="2" charset="2"/>
                        <a:defRPr sz="2000">
                          <a:solidFill>
                            <a:schemeClr val="tx1"/>
                          </a:solidFill>
                          <a:latin typeface="Arial" panose="020B0604020202020204" pitchFamily="34" charset="0"/>
                        </a:defRPr>
                      </a:lvl1pPr>
                      <a:lvl2pPr>
                        <a:spcBef>
                          <a:spcPct val="20000"/>
                        </a:spcBef>
                        <a:buClr>
                          <a:schemeClr val="accent1"/>
                        </a:buClr>
                        <a:buFont typeface="Wingdings" panose="05000000000000000000" pitchFamily="2" charset="2"/>
                        <a:defRPr sz="2000">
                          <a:solidFill>
                            <a:schemeClr val="tx1"/>
                          </a:solidFill>
                          <a:latin typeface="Arial" panose="020B0604020202020204" pitchFamily="34" charset="0"/>
                        </a:defRPr>
                      </a:lvl2pPr>
                      <a:lvl3pPr>
                        <a:spcBef>
                          <a:spcPct val="20000"/>
                        </a:spcBef>
                        <a:buClr>
                          <a:schemeClr val="accent2"/>
                        </a:buClr>
                        <a:defRPr sz="1600">
                          <a:solidFill>
                            <a:schemeClr val="tx1"/>
                          </a:solidFill>
                          <a:latin typeface="Arial" panose="020B0604020202020204" pitchFamily="34" charset="0"/>
                        </a:defRPr>
                      </a:lvl3pPr>
                      <a:lvl4pPr>
                        <a:spcBef>
                          <a:spcPct val="20000"/>
                        </a:spcBef>
                        <a:defRPr sz="1400">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tabLst/>
                      </a:pPr>
                      <a:r>
                        <a:rPr kumimoji="0" lang="en-US" altLang="zh-CN" sz="12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5</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bl>
          </a:graphicData>
        </a:graphic>
      </p:graphicFrame>
      <p:cxnSp>
        <p:nvCxnSpPr>
          <p:cNvPr id="34" name="直接箭头连接符 33"/>
          <p:cNvCxnSpPr>
            <a:stCxn id="5" idx="2"/>
            <a:endCxn id="32" idx="0"/>
          </p:cNvCxnSpPr>
          <p:nvPr/>
        </p:nvCxnSpPr>
        <p:spPr>
          <a:xfrm flipH="1">
            <a:off x="829467" y="1813962"/>
            <a:ext cx="1195377" cy="32223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5" name="直接箭头连接符 34"/>
          <p:cNvCxnSpPr>
            <a:stCxn id="5" idx="2"/>
            <a:endCxn id="33" idx="0"/>
          </p:cNvCxnSpPr>
          <p:nvPr/>
        </p:nvCxnSpPr>
        <p:spPr>
          <a:xfrm flipH="1">
            <a:off x="2016794" y="1813962"/>
            <a:ext cx="8050" cy="29997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6" name="文本框 35"/>
          <p:cNvSpPr txBox="1"/>
          <p:nvPr/>
        </p:nvSpPr>
        <p:spPr>
          <a:xfrm>
            <a:off x="1146000" y="2333158"/>
            <a:ext cx="626180" cy="338554"/>
          </a:xfrm>
          <a:prstGeom prst="rect">
            <a:avLst/>
          </a:prstGeom>
          <a:noFill/>
        </p:spPr>
        <p:txBody>
          <a:bodyPr wrap="square" rtlCol="0">
            <a:spAutoFit/>
          </a:bodyPr>
          <a:lstStyle>
            <a:defPPr>
              <a:defRPr lang="zh-CN"/>
            </a:defPPr>
            <a:lvl1pPr>
              <a:defRPr sz="1600">
                <a:solidFill>
                  <a:srgbClr val="FF0000"/>
                </a:solidFill>
              </a:defRPr>
            </a:lvl1pPr>
          </a:lstStyle>
          <a:p>
            <a:r>
              <a:rPr lang="en-US" altLang="zh-CN" dirty="0"/>
              <a:t>2+4</a:t>
            </a:r>
            <a:endParaRPr lang="zh-CN" altLang="en-US" dirty="0"/>
          </a:p>
        </p:txBody>
      </p:sp>
      <p:sp>
        <p:nvSpPr>
          <p:cNvPr id="37" name="文本框 36"/>
          <p:cNvSpPr txBox="1"/>
          <p:nvPr/>
        </p:nvSpPr>
        <p:spPr>
          <a:xfrm>
            <a:off x="2353020" y="1243767"/>
            <a:ext cx="741071" cy="338554"/>
          </a:xfrm>
          <a:prstGeom prst="rect">
            <a:avLst/>
          </a:prstGeom>
          <a:noFill/>
        </p:spPr>
        <p:txBody>
          <a:bodyPr wrap="square" rtlCol="0">
            <a:spAutoFit/>
          </a:bodyPr>
          <a:lstStyle>
            <a:defPPr>
              <a:defRPr lang="zh-CN"/>
            </a:defPPr>
            <a:lvl1pPr>
              <a:defRPr sz="1600">
                <a:solidFill>
                  <a:srgbClr val="FF0000"/>
                </a:solidFill>
              </a:defRPr>
            </a:lvl1pPr>
          </a:lstStyle>
          <a:p>
            <a:r>
              <a:rPr lang="en-US" altLang="zh-CN" dirty="0"/>
              <a:t>1+3</a:t>
            </a:r>
            <a:endParaRPr lang="zh-CN" altLang="en-US" dirty="0"/>
          </a:p>
        </p:txBody>
      </p:sp>
      <p:sp>
        <p:nvSpPr>
          <p:cNvPr id="38" name="文本框 37"/>
          <p:cNvSpPr txBox="1"/>
          <p:nvPr/>
        </p:nvSpPr>
        <p:spPr>
          <a:xfrm>
            <a:off x="4798120" y="1239128"/>
            <a:ext cx="741071" cy="338554"/>
          </a:xfrm>
          <a:prstGeom prst="rect">
            <a:avLst/>
          </a:prstGeom>
          <a:noFill/>
        </p:spPr>
        <p:txBody>
          <a:bodyPr wrap="square" rtlCol="0">
            <a:spAutoFit/>
          </a:bodyPr>
          <a:lstStyle>
            <a:defPPr>
              <a:defRPr lang="zh-CN"/>
            </a:defPPr>
            <a:lvl1pPr>
              <a:defRPr sz="1600">
                <a:solidFill>
                  <a:srgbClr val="FF0000"/>
                </a:solidFill>
              </a:defRPr>
            </a:lvl1pPr>
          </a:lstStyle>
          <a:p>
            <a:r>
              <a:rPr lang="en-US" altLang="zh-CN" dirty="0" smtClean="0"/>
              <a:t>1+4</a:t>
            </a:r>
            <a:endParaRPr lang="zh-CN" altLang="en-US" dirty="0"/>
          </a:p>
        </p:txBody>
      </p:sp>
      <p:sp>
        <p:nvSpPr>
          <p:cNvPr id="39" name="文本框 38"/>
          <p:cNvSpPr txBox="1"/>
          <p:nvPr/>
        </p:nvSpPr>
        <p:spPr>
          <a:xfrm>
            <a:off x="6087344" y="1248717"/>
            <a:ext cx="741071" cy="338554"/>
          </a:xfrm>
          <a:prstGeom prst="rect">
            <a:avLst/>
          </a:prstGeom>
          <a:noFill/>
        </p:spPr>
        <p:txBody>
          <a:bodyPr wrap="square" rtlCol="0">
            <a:spAutoFit/>
          </a:bodyPr>
          <a:lstStyle>
            <a:defPPr>
              <a:defRPr lang="zh-CN"/>
            </a:defPPr>
            <a:lvl1pPr>
              <a:defRPr sz="1600">
                <a:solidFill>
                  <a:srgbClr val="FF0000"/>
                </a:solidFill>
              </a:defRPr>
            </a:lvl1pPr>
          </a:lstStyle>
          <a:p>
            <a:r>
              <a:rPr lang="en-US" altLang="zh-CN" dirty="0" smtClean="0"/>
              <a:t>1+4</a:t>
            </a:r>
            <a:endParaRPr lang="zh-CN" altLang="en-US" dirty="0"/>
          </a:p>
        </p:txBody>
      </p:sp>
      <p:sp>
        <p:nvSpPr>
          <p:cNvPr id="40" name="文本框 39"/>
          <p:cNvSpPr txBox="1"/>
          <p:nvPr/>
        </p:nvSpPr>
        <p:spPr>
          <a:xfrm>
            <a:off x="-68577" y="2342821"/>
            <a:ext cx="741071" cy="338554"/>
          </a:xfrm>
          <a:prstGeom prst="rect">
            <a:avLst/>
          </a:prstGeom>
          <a:noFill/>
        </p:spPr>
        <p:txBody>
          <a:bodyPr wrap="square" rtlCol="0">
            <a:spAutoFit/>
          </a:bodyPr>
          <a:lstStyle>
            <a:defPPr>
              <a:defRPr lang="zh-CN"/>
            </a:defPPr>
            <a:lvl1pPr>
              <a:defRPr sz="1600">
                <a:solidFill>
                  <a:srgbClr val="FF0000"/>
                </a:solidFill>
              </a:defRPr>
            </a:lvl1pPr>
          </a:lstStyle>
          <a:p>
            <a:r>
              <a:rPr lang="en-US" altLang="zh-CN" dirty="0" smtClean="0"/>
              <a:t>2+3</a:t>
            </a:r>
            <a:endParaRPr lang="zh-CN" altLang="en-US" dirty="0"/>
          </a:p>
        </p:txBody>
      </p:sp>
      <p:graphicFrame>
        <p:nvGraphicFramePr>
          <p:cNvPr id="44" name="Group 22"/>
          <p:cNvGraphicFramePr>
            <a:graphicFrameLocks noGrp="1"/>
          </p:cNvGraphicFramePr>
          <p:nvPr>
            <p:extLst/>
          </p:nvPr>
        </p:nvGraphicFramePr>
        <p:xfrm>
          <a:off x="404664" y="3291830"/>
          <a:ext cx="792088" cy="754380"/>
        </p:xfrm>
        <a:graphic>
          <a:graphicData uri="http://schemas.openxmlformats.org/drawingml/2006/table">
            <a:tbl>
              <a:tblPr/>
              <a:tblGrid>
                <a:gridCol w="307725"/>
                <a:gridCol w="238182"/>
                <a:gridCol w="246181"/>
              </a:tblGrid>
              <a:tr h="144016">
                <a:tc>
                  <a:txBody>
                    <a:bodyPr/>
                    <a:lstStyle>
                      <a:lvl1pPr>
                        <a:spcBef>
                          <a:spcPct val="20000"/>
                        </a:spcBef>
                        <a:buClr>
                          <a:schemeClr val="tx2"/>
                        </a:buClr>
                        <a:buFont typeface="Wingdings" panose="05000000000000000000" pitchFamily="2" charset="2"/>
                        <a:defRPr sz="2000">
                          <a:solidFill>
                            <a:schemeClr val="tx1"/>
                          </a:solidFill>
                          <a:latin typeface="Arial" panose="020B0604020202020204" pitchFamily="34" charset="0"/>
                        </a:defRPr>
                      </a:lvl1pPr>
                      <a:lvl2pPr>
                        <a:spcBef>
                          <a:spcPct val="20000"/>
                        </a:spcBef>
                        <a:buClr>
                          <a:schemeClr val="accent1"/>
                        </a:buClr>
                        <a:buFont typeface="Wingdings" panose="05000000000000000000" pitchFamily="2" charset="2"/>
                        <a:defRPr sz="2000">
                          <a:solidFill>
                            <a:schemeClr val="tx1"/>
                          </a:solidFill>
                          <a:latin typeface="Arial" panose="020B0604020202020204" pitchFamily="34" charset="0"/>
                        </a:defRPr>
                      </a:lvl2pPr>
                      <a:lvl3pPr>
                        <a:spcBef>
                          <a:spcPct val="20000"/>
                        </a:spcBef>
                        <a:buClr>
                          <a:schemeClr val="accent2"/>
                        </a:buClr>
                        <a:defRPr sz="1600">
                          <a:solidFill>
                            <a:schemeClr val="tx1"/>
                          </a:solidFill>
                          <a:latin typeface="Arial" panose="020B0604020202020204" pitchFamily="34" charset="0"/>
                        </a:defRPr>
                      </a:lvl3pPr>
                      <a:lvl4pPr>
                        <a:spcBef>
                          <a:spcPct val="20000"/>
                        </a:spcBef>
                        <a:defRPr sz="1400">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tabLst/>
                      </a:pPr>
                      <a:r>
                        <a:rPr kumimoji="0" lang="en-US" altLang="zh-CN" sz="12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8</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Font typeface="Wingdings" panose="05000000000000000000" pitchFamily="2" charset="2"/>
                        <a:defRPr sz="2000">
                          <a:solidFill>
                            <a:schemeClr val="tx1"/>
                          </a:solidFill>
                          <a:latin typeface="Arial" panose="020B0604020202020204" pitchFamily="34" charset="0"/>
                        </a:defRPr>
                      </a:lvl1pPr>
                      <a:lvl2pPr>
                        <a:spcBef>
                          <a:spcPct val="20000"/>
                        </a:spcBef>
                        <a:buClr>
                          <a:schemeClr val="accent1"/>
                        </a:buClr>
                        <a:buFont typeface="Wingdings" panose="05000000000000000000" pitchFamily="2" charset="2"/>
                        <a:defRPr sz="2000">
                          <a:solidFill>
                            <a:schemeClr val="tx1"/>
                          </a:solidFill>
                          <a:latin typeface="Arial" panose="020B0604020202020204" pitchFamily="34" charset="0"/>
                        </a:defRPr>
                      </a:lvl2pPr>
                      <a:lvl3pPr>
                        <a:spcBef>
                          <a:spcPct val="20000"/>
                        </a:spcBef>
                        <a:buClr>
                          <a:schemeClr val="accent2"/>
                        </a:buClr>
                        <a:defRPr sz="1600">
                          <a:solidFill>
                            <a:schemeClr val="tx1"/>
                          </a:solidFill>
                          <a:latin typeface="Arial" panose="020B0604020202020204" pitchFamily="34" charset="0"/>
                        </a:defRPr>
                      </a:lvl3pPr>
                      <a:lvl4pPr>
                        <a:spcBef>
                          <a:spcPct val="20000"/>
                        </a:spcBef>
                        <a:defRPr sz="1400">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tabLst/>
                      </a:pPr>
                      <a:endParaRPr kumimoji="0" lang="en-US" altLang="zh-CN" sz="12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Font typeface="Wingdings" panose="05000000000000000000" pitchFamily="2" charset="2"/>
                        <a:defRPr sz="2000">
                          <a:solidFill>
                            <a:schemeClr val="tx1"/>
                          </a:solidFill>
                          <a:latin typeface="Arial" panose="020B0604020202020204" pitchFamily="34" charset="0"/>
                        </a:defRPr>
                      </a:lvl1pPr>
                      <a:lvl2pPr>
                        <a:spcBef>
                          <a:spcPct val="20000"/>
                        </a:spcBef>
                        <a:buClr>
                          <a:schemeClr val="accent1"/>
                        </a:buClr>
                        <a:buFont typeface="Wingdings" panose="05000000000000000000" pitchFamily="2" charset="2"/>
                        <a:defRPr sz="2000">
                          <a:solidFill>
                            <a:schemeClr val="tx1"/>
                          </a:solidFill>
                          <a:latin typeface="Arial" panose="020B0604020202020204" pitchFamily="34" charset="0"/>
                        </a:defRPr>
                      </a:lvl2pPr>
                      <a:lvl3pPr>
                        <a:spcBef>
                          <a:spcPct val="20000"/>
                        </a:spcBef>
                        <a:buClr>
                          <a:schemeClr val="accent2"/>
                        </a:buClr>
                        <a:defRPr sz="1600">
                          <a:solidFill>
                            <a:schemeClr val="tx1"/>
                          </a:solidFill>
                          <a:latin typeface="Arial" panose="020B0604020202020204" pitchFamily="34" charset="0"/>
                        </a:defRPr>
                      </a:lvl3pPr>
                      <a:lvl4pPr>
                        <a:spcBef>
                          <a:spcPct val="20000"/>
                        </a:spcBef>
                        <a:defRPr sz="1400">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tabLst/>
                      </a:pPr>
                      <a:r>
                        <a:rPr kumimoji="0" lang="en-US" altLang="zh-CN" sz="12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3</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44016">
                <a:tc>
                  <a:txBody>
                    <a:bodyPr/>
                    <a:lstStyle>
                      <a:lvl1pPr>
                        <a:spcBef>
                          <a:spcPct val="20000"/>
                        </a:spcBef>
                        <a:buClr>
                          <a:schemeClr val="tx2"/>
                        </a:buClr>
                        <a:buFont typeface="Wingdings" panose="05000000000000000000" pitchFamily="2" charset="2"/>
                        <a:defRPr sz="2000">
                          <a:solidFill>
                            <a:schemeClr val="tx1"/>
                          </a:solidFill>
                          <a:latin typeface="Arial" panose="020B0604020202020204" pitchFamily="34" charset="0"/>
                        </a:defRPr>
                      </a:lvl1pPr>
                      <a:lvl2pPr>
                        <a:spcBef>
                          <a:spcPct val="20000"/>
                        </a:spcBef>
                        <a:buClr>
                          <a:schemeClr val="accent1"/>
                        </a:buClr>
                        <a:buFont typeface="Wingdings" panose="05000000000000000000" pitchFamily="2" charset="2"/>
                        <a:defRPr sz="2000">
                          <a:solidFill>
                            <a:schemeClr val="tx1"/>
                          </a:solidFill>
                          <a:latin typeface="Arial" panose="020B0604020202020204" pitchFamily="34" charset="0"/>
                        </a:defRPr>
                      </a:lvl2pPr>
                      <a:lvl3pPr>
                        <a:spcBef>
                          <a:spcPct val="20000"/>
                        </a:spcBef>
                        <a:buClr>
                          <a:schemeClr val="accent2"/>
                        </a:buClr>
                        <a:defRPr sz="1600">
                          <a:solidFill>
                            <a:schemeClr val="tx1"/>
                          </a:solidFill>
                          <a:latin typeface="Arial" panose="020B0604020202020204" pitchFamily="34" charset="0"/>
                        </a:defRPr>
                      </a:lvl3pPr>
                      <a:lvl4pPr>
                        <a:spcBef>
                          <a:spcPct val="20000"/>
                        </a:spcBef>
                        <a:defRPr sz="1400">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tabLst/>
                      </a:pPr>
                      <a:r>
                        <a:rPr kumimoji="0" lang="en-US" altLang="zh-CN" sz="12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2</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Font typeface="Wingdings" panose="05000000000000000000" pitchFamily="2" charset="2"/>
                        <a:defRPr sz="2000">
                          <a:solidFill>
                            <a:schemeClr val="tx1"/>
                          </a:solidFill>
                          <a:latin typeface="Arial" panose="020B0604020202020204" pitchFamily="34" charset="0"/>
                        </a:defRPr>
                      </a:lvl1pPr>
                      <a:lvl2pPr>
                        <a:spcBef>
                          <a:spcPct val="20000"/>
                        </a:spcBef>
                        <a:buClr>
                          <a:schemeClr val="accent1"/>
                        </a:buClr>
                        <a:buFont typeface="Wingdings" panose="05000000000000000000" pitchFamily="2" charset="2"/>
                        <a:defRPr sz="2000">
                          <a:solidFill>
                            <a:schemeClr val="tx1"/>
                          </a:solidFill>
                          <a:latin typeface="Arial" panose="020B0604020202020204" pitchFamily="34" charset="0"/>
                        </a:defRPr>
                      </a:lvl2pPr>
                      <a:lvl3pPr>
                        <a:spcBef>
                          <a:spcPct val="20000"/>
                        </a:spcBef>
                        <a:buClr>
                          <a:schemeClr val="accent2"/>
                        </a:buClr>
                        <a:defRPr sz="1600">
                          <a:solidFill>
                            <a:schemeClr val="tx1"/>
                          </a:solidFill>
                          <a:latin typeface="Arial" panose="020B0604020202020204" pitchFamily="34" charset="0"/>
                        </a:defRPr>
                      </a:lvl3pPr>
                      <a:lvl4pPr>
                        <a:spcBef>
                          <a:spcPct val="20000"/>
                        </a:spcBef>
                        <a:defRPr sz="1400">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tabLst/>
                      </a:pPr>
                      <a:r>
                        <a:rPr kumimoji="0" lang="en-US" altLang="zh-CN" sz="12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1</a:t>
                      </a:r>
                      <a:endParaRPr kumimoji="0" lang="zh-CN" altLang="en-US" sz="12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Font typeface="Wingdings" panose="05000000000000000000" pitchFamily="2" charset="2"/>
                        <a:defRPr sz="2000">
                          <a:solidFill>
                            <a:schemeClr val="tx1"/>
                          </a:solidFill>
                          <a:latin typeface="Arial" panose="020B0604020202020204" pitchFamily="34" charset="0"/>
                        </a:defRPr>
                      </a:lvl1pPr>
                      <a:lvl2pPr>
                        <a:spcBef>
                          <a:spcPct val="20000"/>
                        </a:spcBef>
                        <a:buClr>
                          <a:schemeClr val="accent1"/>
                        </a:buClr>
                        <a:buFont typeface="Wingdings" panose="05000000000000000000" pitchFamily="2" charset="2"/>
                        <a:defRPr sz="2000">
                          <a:solidFill>
                            <a:schemeClr val="tx1"/>
                          </a:solidFill>
                          <a:latin typeface="Arial" panose="020B0604020202020204" pitchFamily="34" charset="0"/>
                        </a:defRPr>
                      </a:lvl2pPr>
                      <a:lvl3pPr>
                        <a:spcBef>
                          <a:spcPct val="20000"/>
                        </a:spcBef>
                        <a:buClr>
                          <a:schemeClr val="accent2"/>
                        </a:buClr>
                        <a:defRPr sz="1600">
                          <a:solidFill>
                            <a:schemeClr val="tx1"/>
                          </a:solidFill>
                          <a:latin typeface="Arial" panose="020B0604020202020204" pitchFamily="34" charset="0"/>
                        </a:defRPr>
                      </a:lvl3pPr>
                      <a:lvl4pPr>
                        <a:spcBef>
                          <a:spcPct val="20000"/>
                        </a:spcBef>
                        <a:defRPr sz="1400">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tabLst/>
                      </a:pPr>
                      <a:r>
                        <a:rPr kumimoji="0" lang="en-US" altLang="zh-CN" sz="12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4</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44016">
                <a:tc>
                  <a:txBody>
                    <a:bodyPr/>
                    <a:lstStyle>
                      <a:lvl1pPr>
                        <a:spcBef>
                          <a:spcPct val="20000"/>
                        </a:spcBef>
                        <a:buClr>
                          <a:schemeClr val="tx2"/>
                        </a:buClr>
                        <a:buFont typeface="Wingdings" panose="05000000000000000000" pitchFamily="2" charset="2"/>
                        <a:defRPr sz="2000">
                          <a:solidFill>
                            <a:schemeClr val="tx1"/>
                          </a:solidFill>
                          <a:latin typeface="Arial" panose="020B0604020202020204" pitchFamily="34" charset="0"/>
                        </a:defRPr>
                      </a:lvl1pPr>
                      <a:lvl2pPr>
                        <a:spcBef>
                          <a:spcPct val="20000"/>
                        </a:spcBef>
                        <a:buClr>
                          <a:schemeClr val="accent1"/>
                        </a:buClr>
                        <a:buFont typeface="Wingdings" panose="05000000000000000000" pitchFamily="2" charset="2"/>
                        <a:defRPr sz="2000">
                          <a:solidFill>
                            <a:schemeClr val="tx1"/>
                          </a:solidFill>
                          <a:latin typeface="Arial" panose="020B0604020202020204" pitchFamily="34" charset="0"/>
                        </a:defRPr>
                      </a:lvl2pPr>
                      <a:lvl3pPr>
                        <a:spcBef>
                          <a:spcPct val="20000"/>
                        </a:spcBef>
                        <a:buClr>
                          <a:schemeClr val="accent2"/>
                        </a:buClr>
                        <a:defRPr sz="1600">
                          <a:solidFill>
                            <a:schemeClr val="tx1"/>
                          </a:solidFill>
                          <a:latin typeface="Arial" panose="020B0604020202020204" pitchFamily="34" charset="0"/>
                        </a:defRPr>
                      </a:lvl3pPr>
                      <a:lvl4pPr>
                        <a:spcBef>
                          <a:spcPct val="20000"/>
                        </a:spcBef>
                        <a:defRPr sz="1400">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tabLst/>
                      </a:pPr>
                      <a:r>
                        <a:rPr kumimoji="0" lang="en-US" altLang="zh-CN" sz="12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7</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Font typeface="Wingdings" panose="05000000000000000000" pitchFamily="2" charset="2"/>
                        <a:defRPr sz="2000">
                          <a:solidFill>
                            <a:schemeClr val="tx1"/>
                          </a:solidFill>
                          <a:latin typeface="Arial" panose="020B0604020202020204" pitchFamily="34" charset="0"/>
                        </a:defRPr>
                      </a:lvl1pPr>
                      <a:lvl2pPr>
                        <a:spcBef>
                          <a:spcPct val="20000"/>
                        </a:spcBef>
                        <a:buClr>
                          <a:schemeClr val="accent1"/>
                        </a:buClr>
                        <a:buFont typeface="Wingdings" panose="05000000000000000000" pitchFamily="2" charset="2"/>
                        <a:defRPr sz="2000">
                          <a:solidFill>
                            <a:schemeClr val="tx1"/>
                          </a:solidFill>
                          <a:latin typeface="Arial" panose="020B0604020202020204" pitchFamily="34" charset="0"/>
                        </a:defRPr>
                      </a:lvl2pPr>
                      <a:lvl3pPr>
                        <a:spcBef>
                          <a:spcPct val="20000"/>
                        </a:spcBef>
                        <a:buClr>
                          <a:schemeClr val="accent2"/>
                        </a:buClr>
                        <a:defRPr sz="1600">
                          <a:solidFill>
                            <a:schemeClr val="tx1"/>
                          </a:solidFill>
                          <a:latin typeface="Arial" panose="020B0604020202020204" pitchFamily="34" charset="0"/>
                        </a:defRPr>
                      </a:lvl3pPr>
                      <a:lvl4pPr>
                        <a:spcBef>
                          <a:spcPct val="20000"/>
                        </a:spcBef>
                        <a:defRPr sz="1400">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tabLst/>
                      </a:pPr>
                      <a:r>
                        <a:rPr kumimoji="0" lang="en-US" altLang="zh-CN" sz="12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6</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Font typeface="Wingdings" panose="05000000000000000000" pitchFamily="2" charset="2"/>
                        <a:defRPr sz="2000">
                          <a:solidFill>
                            <a:schemeClr val="tx1"/>
                          </a:solidFill>
                          <a:latin typeface="Arial" panose="020B0604020202020204" pitchFamily="34" charset="0"/>
                        </a:defRPr>
                      </a:lvl1pPr>
                      <a:lvl2pPr>
                        <a:spcBef>
                          <a:spcPct val="20000"/>
                        </a:spcBef>
                        <a:buClr>
                          <a:schemeClr val="accent1"/>
                        </a:buClr>
                        <a:buFont typeface="Wingdings" panose="05000000000000000000" pitchFamily="2" charset="2"/>
                        <a:defRPr sz="2000">
                          <a:solidFill>
                            <a:schemeClr val="tx1"/>
                          </a:solidFill>
                          <a:latin typeface="Arial" panose="020B0604020202020204" pitchFamily="34" charset="0"/>
                        </a:defRPr>
                      </a:lvl2pPr>
                      <a:lvl3pPr>
                        <a:spcBef>
                          <a:spcPct val="20000"/>
                        </a:spcBef>
                        <a:buClr>
                          <a:schemeClr val="accent2"/>
                        </a:buClr>
                        <a:defRPr sz="1600">
                          <a:solidFill>
                            <a:schemeClr val="tx1"/>
                          </a:solidFill>
                          <a:latin typeface="Arial" panose="020B0604020202020204" pitchFamily="34" charset="0"/>
                        </a:defRPr>
                      </a:lvl3pPr>
                      <a:lvl4pPr>
                        <a:spcBef>
                          <a:spcPct val="20000"/>
                        </a:spcBef>
                        <a:defRPr sz="1400">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tabLst/>
                      </a:pPr>
                      <a:r>
                        <a:rPr kumimoji="0" lang="en-US" altLang="zh-CN" sz="12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5</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bl>
          </a:graphicData>
        </a:graphic>
      </p:graphicFrame>
      <p:cxnSp>
        <p:nvCxnSpPr>
          <p:cNvPr id="45" name="直接箭头连接符 44"/>
          <p:cNvCxnSpPr>
            <a:endCxn id="44" idx="0"/>
          </p:cNvCxnSpPr>
          <p:nvPr/>
        </p:nvCxnSpPr>
        <p:spPr>
          <a:xfrm flipH="1">
            <a:off x="800708" y="2890573"/>
            <a:ext cx="28759" cy="40125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6" name="文本框 45"/>
          <p:cNvSpPr txBox="1"/>
          <p:nvPr/>
        </p:nvSpPr>
        <p:spPr>
          <a:xfrm>
            <a:off x="-60819" y="3474149"/>
            <a:ext cx="741071" cy="338554"/>
          </a:xfrm>
          <a:prstGeom prst="rect">
            <a:avLst/>
          </a:prstGeom>
          <a:noFill/>
        </p:spPr>
        <p:txBody>
          <a:bodyPr wrap="square" rtlCol="0">
            <a:spAutoFit/>
          </a:bodyPr>
          <a:lstStyle>
            <a:defPPr>
              <a:defRPr lang="zh-CN"/>
            </a:defPPr>
            <a:lvl1pPr>
              <a:defRPr sz="1600">
                <a:solidFill>
                  <a:srgbClr val="FF0000"/>
                </a:solidFill>
              </a:defRPr>
            </a:lvl1pPr>
          </a:lstStyle>
          <a:p>
            <a:r>
              <a:rPr lang="en-US" altLang="zh-CN" dirty="0" smtClean="0"/>
              <a:t>3+3</a:t>
            </a:r>
            <a:endParaRPr lang="zh-CN" altLang="en-US" dirty="0"/>
          </a:p>
        </p:txBody>
      </p:sp>
      <p:cxnSp>
        <p:nvCxnSpPr>
          <p:cNvPr id="47" name="直接箭头连接符 46"/>
          <p:cNvCxnSpPr/>
          <p:nvPr/>
        </p:nvCxnSpPr>
        <p:spPr>
          <a:xfrm flipH="1">
            <a:off x="771949" y="4046210"/>
            <a:ext cx="28759" cy="40125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187324965"/>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en-US" dirty="0" smtClean="0"/>
              <a:t>如果取估价函数</a:t>
            </a:r>
            <a:r>
              <a:rPr lang="en-US" altLang="zh-CN" dirty="0" smtClean="0"/>
              <a:t>f(n)=d(n)</a:t>
            </a:r>
            <a:r>
              <a:rPr lang="zh-CN" altLang="en-US" dirty="0" smtClean="0"/>
              <a:t>，则它退化为深度优先搜索；深度优先搜索是局部优先搜索的一个特例。</a:t>
            </a:r>
            <a:endParaRPr lang="zh-CN" altLang="en-US" dirty="0"/>
          </a:p>
        </p:txBody>
      </p:sp>
    </p:spTree>
    <p:extLst>
      <p:ext uri="{BB962C8B-B14F-4D97-AF65-F5344CB8AC3E}">
        <p14:creationId xmlns:p14="http://schemas.microsoft.com/office/powerpoint/2010/main" val="559475666"/>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Rectangle 2"/>
          <p:cNvSpPr>
            <a:spLocks noGrp="1" noChangeArrowheads="1"/>
          </p:cNvSpPr>
          <p:nvPr>
            <p:ph type="title" idx="4294967295"/>
          </p:nvPr>
        </p:nvSpPr>
        <p:spPr>
          <a:xfrm>
            <a:off x="339924" y="0"/>
            <a:ext cx="6172200" cy="857250"/>
          </a:xfrm>
        </p:spPr>
        <p:txBody>
          <a:bodyPr/>
          <a:lstStyle/>
          <a:p>
            <a:pPr eaLnBrk="1" hangingPunct="1">
              <a:defRPr/>
            </a:pPr>
            <a:r>
              <a:rPr lang="en-US" altLang="zh-CN" smtClean="0">
                <a:effectLst>
                  <a:outerShdw blurRad="38100" dist="38100" dir="2700000" algn="tl">
                    <a:srgbClr val="C0C0C0"/>
                  </a:outerShdw>
                </a:effectLst>
                <a:latin typeface="Times New Roman" panose="02020603050405020304" pitchFamily="18" charset="0"/>
                <a:ea typeface="宋体" panose="02010600030101010101" pitchFamily="2" charset="-122"/>
                <a:cs typeface="Times New Roman" panose="02020603050405020304" pitchFamily="18" charset="0"/>
              </a:rPr>
              <a:t>A</a:t>
            </a:r>
            <a:r>
              <a:rPr lang="zh-CN" altLang="en-US" smtClean="0">
                <a:effectLst>
                  <a:outerShdw blurRad="38100" dist="38100" dir="2700000" algn="tl">
                    <a:srgbClr val="C0C0C0"/>
                  </a:outerShdw>
                </a:effectLst>
                <a:latin typeface="Times New Roman" panose="02020603050405020304" pitchFamily="18" charset="0"/>
                <a:ea typeface="宋体" panose="02010600030101010101" pitchFamily="2" charset="-122"/>
                <a:cs typeface="Times New Roman" panose="02020603050405020304" pitchFamily="18" charset="0"/>
              </a:rPr>
              <a:t>算法</a:t>
            </a:r>
          </a:p>
        </p:txBody>
      </p:sp>
      <p:pic>
        <p:nvPicPr>
          <p:cNvPr id="212995" name="Picture 3"/>
          <p:cNvPicPr>
            <a:picLocks noChangeAspect="1" noChangeArrowheads="1"/>
          </p:cNvPicPr>
          <p:nvPr/>
        </p:nvPicPr>
        <p:blipFill>
          <a:blip r:embed="rId4">
            <a:extLst>
              <a:ext uri="{28A0092B-C50C-407E-A947-70E740481C1C}">
                <a14:useLocalDpi xmlns:a14="http://schemas.microsoft.com/office/drawing/2010/main" val="0"/>
              </a:ext>
            </a:extLst>
          </a:blip>
          <a:srcRect t="5278"/>
          <a:stretch>
            <a:fillRect/>
          </a:stretch>
        </p:blipFill>
        <p:spPr bwMode="auto">
          <a:xfrm>
            <a:off x="1431132" y="789385"/>
            <a:ext cx="1437085" cy="1944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2996" name="Picture 4" descr="225px-Bert_Raphael_2008">
            <a:hlinkClick r:id="rId5"/>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14775" y="789385"/>
            <a:ext cx="1445419" cy="1944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2997" name="Rectangle 5"/>
          <p:cNvSpPr>
            <a:spLocks noChangeArrowheads="1"/>
          </p:cNvSpPr>
          <p:nvPr/>
        </p:nvSpPr>
        <p:spPr bwMode="auto">
          <a:xfrm>
            <a:off x="837010" y="3219450"/>
            <a:ext cx="5178028" cy="16740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folHlink"/>
              </a:buClr>
              <a:buSzPct val="60000"/>
              <a:buFont typeface="Wingdings" panose="05000000000000000000" pitchFamily="2" charset="2"/>
              <a:buBlip>
                <a:blip r:embed="rId7"/>
              </a:buBlip>
              <a:defRPr sz="2800">
                <a:solidFill>
                  <a:schemeClr val="tx1"/>
                </a:solidFill>
                <a:latin typeface="Times New Roman" panose="02020603050405020304" pitchFamily="18" charset="0"/>
                <a:ea typeface="楷体_GB2312" pitchFamily="49" charset="-122"/>
              </a:defRPr>
            </a:lvl1pPr>
            <a:lvl2pPr marL="742950" indent="-285750">
              <a:spcBef>
                <a:spcPct val="20000"/>
              </a:spcBef>
              <a:buClr>
                <a:schemeClr val="hlink"/>
              </a:buClr>
              <a:buSzPct val="55000"/>
              <a:buFont typeface="Wingdings" panose="05000000000000000000" pitchFamily="2" charset="2"/>
              <a:buBlip>
                <a:blip r:embed="rId8"/>
              </a:buBlip>
              <a:defRPr sz="2400">
                <a:solidFill>
                  <a:schemeClr val="tx1"/>
                </a:solidFill>
                <a:latin typeface="Times New Roman" panose="02020603050405020304" pitchFamily="18" charset="0"/>
                <a:ea typeface="楷体_GB2312" pitchFamily="49" charset="-122"/>
              </a:defRPr>
            </a:lvl2pPr>
            <a:lvl3pPr marL="1143000" indent="-228600">
              <a:spcBef>
                <a:spcPct val="20000"/>
              </a:spcBef>
              <a:buClr>
                <a:schemeClr val="folHlink"/>
              </a:buClr>
              <a:buSzPct val="50000"/>
              <a:buFont typeface="Wingdings" panose="05000000000000000000" pitchFamily="2" charset="2"/>
              <a:buBlip>
                <a:blip r:embed="rId7"/>
              </a:buBlip>
              <a:defRPr sz="2000">
                <a:solidFill>
                  <a:schemeClr val="tx1"/>
                </a:solidFill>
                <a:latin typeface="Times New Roman" panose="02020603050405020304" pitchFamily="18" charset="0"/>
                <a:ea typeface="楷体_GB2312" pitchFamily="49" charset="-122"/>
              </a:defRPr>
            </a:lvl3pPr>
            <a:lvl4pPr marL="1600200" indent="-228600">
              <a:spcBef>
                <a:spcPct val="20000"/>
              </a:spcBef>
              <a:buClr>
                <a:schemeClr val="accent2"/>
              </a:buClr>
              <a:buSzPct val="55000"/>
              <a:buFont typeface="Wingdings" panose="05000000000000000000" pitchFamily="2" charset="2"/>
              <a:buBlip>
                <a:blip r:embed="rId9"/>
              </a:buBlip>
              <a:defRPr sz="2000">
                <a:solidFill>
                  <a:schemeClr val="tx1"/>
                </a:solidFill>
                <a:latin typeface="Times New Roman" panose="02020603050405020304" pitchFamily="18"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9pPr>
          </a:lstStyle>
          <a:p>
            <a:pPr eaLnBrk="1" hangingPunct="1">
              <a:lnSpc>
                <a:spcPct val="90000"/>
              </a:lnSpc>
            </a:pPr>
            <a:r>
              <a:rPr lang="en-US" altLang="zh-CN" sz="2100" dirty="0">
                <a:ea typeface="宋体" panose="02010600030101010101" pitchFamily="2" charset="-122"/>
                <a:cs typeface="Times New Roman" panose="02020603050405020304" pitchFamily="18" charset="0"/>
              </a:rPr>
              <a:t>1964</a:t>
            </a:r>
            <a:r>
              <a:rPr lang="zh-CN" altLang="en-US" sz="2100" dirty="0">
                <a:ea typeface="宋体" panose="02010600030101010101" pitchFamily="2" charset="-122"/>
                <a:cs typeface="Times New Roman" panose="02020603050405020304" pitchFamily="18" charset="0"/>
              </a:rPr>
              <a:t>年，尼尔逊提出一种算法以提高最短路径搜索的效率，被称为</a:t>
            </a:r>
            <a:r>
              <a:rPr lang="en-US" altLang="zh-CN" sz="2100" dirty="0">
                <a:ea typeface="宋体" panose="02010600030101010101" pitchFamily="2" charset="-122"/>
                <a:cs typeface="Times New Roman" panose="02020603050405020304" pitchFamily="18" charset="0"/>
              </a:rPr>
              <a:t>A1</a:t>
            </a:r>
            <a:r>
              <a:rPr lang="zh-CN" altLang="en-US" sz="2100" dirty="0">
                <a:ea typeface="宋体" panose="02010600030101010101" pitchFamily="2" charset="-122"/>
                <a:cs typeface="Times New Roman" panose="02020603050405020304" pitchFamily="18" charset="0"/>
              </a:rPr>
              <a:t>算法</a:t>
            </a:r>
          </a:p>
          <a:p>
            <a:pPr eaLnBrk="1" hangingPunct="1">
              <a:lnSpc>
                <a:spcPct val="90000"/>
              </a:lnSpc>
            </a:pPr>
            <a:r>
              <a:rPr lang="en-US" altLang="zh-CN" sz="2100" dirty="0">
                <a:ea typeface="宋体" panose="02010600030101010101" pitchFamily="2" charset="-122"/>
                <a:cs typeface="Times New Roman" panose="02020603050405020304" pitchFamily="18" charset="0"/>
              </a:rPr>
              <a:t>1967</a:t>
            </a:r>
            <a:r>
              <a:rPr lang="zh-CN" altLang="en-US" sz="2100" dirty="0">
                <a:ea typeface="宋体" panose="02010600030101010101" pitchFamily="2" charset="-122"/>
                <a:cs typeface="Times New Roman" panose="02020603050405020304" pitchFamily="18" charset="0"/>
              </a:rPr>
              <a:t>年，拉斐尔改进了</a:t>
            </a:r>
            <a:r>
              <a:rPr lang="en-US" altLang="zh-CN" sz="2100" dirty="0">
                <a:ea typeface="宋体" panose="02010600030101010101" pitchFamily="2" charset="-122"/>
                <a:cs typeface="Times New Roman" panose="02020603050405020304" pitchFamily="18" charset="0"/>
              </a:rPr>
              <a:t>A1</a:t>
            </a:r>
            <a:r>
              <a:rPr lang="zh-CN" altLang="en-US" sz="2100" dirty="0">
                <a:ea typeface="宋体" panose="02010600030101010101" pitchFamily="2" charset="-122"/>
                <a:cs typeface="Times New Roman" panose="02020603050405020304" pitchFamily="18" charset="0"/>
              </a:rPr>
              <a:t>算法，称为</a:t>
            </a:r>
            <a:r>
              <a:rPr lang="en-US" altLang="zh-CN" sz="2100" dirty="0">
                <a:ea typeface="宋体" panose="02010600030101010101" pitchFamily="2" charset="-122"/>
                <a:cs typeface="Times New Roman" panose="02020603050405020304" pitchFamily="18" charset="0"/>
              </a:rPr>
              <a:t>A2</a:t>
            </a:r>
            <a:r>
              <a:rPr lang="zh-CN" altLang="en-US" sz="2100" dirty="0">
                <a:ea typeface="宋体" panose="02010600030101010101" pitchFamily="2" charset="-122"/>
                <a:cs typeface="Times New Roman" panose="02020603050405020304" pitchFamily="18" charset="0"/>
              </a:rPr>
              <a:t>算法</a:t>
            </a:r>
          </a:p>
        </p:txBody>
      </p:sp>
      <p:sp>
        <p:nvSpPr>
          <p:cNvPr id="212998" name="Rectangle 6"/>
          <p:cNvSpPr>
            <a:spLocks noChangeArrowheads="1"/>
          </p:cNvSpPr>
          <p:nvPr/>
        </p:nvSpPr>
        <p:spPr bwMode="auto">
          <a:xfrm>
            <a:off x="1863329" y="2768204"/>
            <a:ext cx="761747" cy="323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Blip>
                <a:blip r:embed="rId7"/>
              </a:buBlip>
              <a:defRPr sz="2800">
                <a:solidFill>
                  <a:schemeClr val="tx1"/>
                </a:solidFill>
                <a:latin typeface="Times New Roman" panose="02020603050405020304" pitchFamily="18" charset="0"/>
                <a:ea typeface="楷体_GB2312" pitchFamily="49" charset="-122"/>
              </a:defRPr>
            </a:lvl1pPr>
            <a:lvl2pPr marL="742950" indent="-285750">
              <a:spcBef>
                <a:spcPct val="20000"/>
              </a:spcBef>
              <a:buClr>
                <a:schemeClr val="hlink"/>
              </a:buClr>
              <a:buSzPct val="55000"/>
              <a:buFont typeface="Wingdings" panose="05000000000000000000" pitchFamily="2" charset="2"/>
              <a:buBlip>
                <a:blip r:embed="rId8"/>
              </a:buBlip>
              <a:defRPr sz="2400">
                <a:solidFill>
                  <a:schemeClr val="tx1"/>
                </a:solidFill>
                <a:latin typeface="Times New Roman" panose="02020603050405020304" pitchFamily="18" charset="0"/>
                <a:ea typeface="楷体_GB2312" pitchFamily="49" charset="-122"/>
              </a:defRPr>
            </a:lvl2pPr>
            <a:lvl3pPr marL="1143000" indent="-228600">
              <a:spcBef>
                <a:spcPct val="20000"/>
              </a:spcBef>
              <a:buClr>
                <a:schemeClr val="folHlink"/>
              </a:buClr>
              <a:buSzPct val="50000"/>
              <a:buFont typeface="Wingdings" panose="05000000000000000000" pitchFamily="2" charset="2"/>
              <a:buBlip>
                <a:blip r:embed="rId7"/>
              </a:buBlip>
              <a:defRPr sz="2000">
                <a:solidFill>
                  <a:schemeClr val="tx1"/>
                </a:solidFill>
                <a:latin typeface="Times New Roman" panose="02020603050405020304" pitchFamily="18" charset="0"/>
                <a:ea typeface="楷体_GB2312" pitchFamily="49" charset="-122"/>
              </a:defRPr>
            </a:lvl3pPr>
            <a:lvl4pPr marL="1600200" indent="-228600">
              <a:spcBef>
                <a:spcPct val="20000"/>
              </a:spcBef>
              <a:buClr>
                <a:schemeClr val="accent2"/>
              </a:buClr>
              <a:buSzPct val="55000"/>
              <a:buFont typeface="Wingdings" panose="05000000000000000000" pitchFamily="2" charset="2"/>
              <a:buBlip>
                <a:blip r:embed="rId9"/>
              </a:buBlip>
              <a:defRPr sz="2000">
                <a:solidFill>
                  <a:schemeClr val="tx1"/>
                </a:solidFill>
                <a:latin typeface="Times New Roman" panose="02020603050405020304" pitchFamily="18"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9pPr>
          </a:lstStyle>
          <a:p>
            <a:pPr eaLnBrk="1" hangingPunct="1">
              <a:spcBef>
                <a:spcPct val="0"/>
              </a:spcBef>
              <a:buClrTx/>
              <a:buSzTx/>
              <a:buFontTx/>
              <a:buNone/>
            </a:pPr>
            <a:r>
              <a:rPr lang="zh-CN" altLang="en-US" sz="1500">
                <a:ea typeface="宋体" panose="02010600030101010101" pitchFamily="2" charset="-122"/>
                <a:cs typeface="Times New Roman" panose="02020603050405020304" pitchFamily="18" charset="0"/>
              </a:rPr>
              <a:t>尼尔逊</a:t>
            </a:r>
          </a:p>
        </p:txBody>
      </p:sp>
      <p:sp>
        <p:nvSpPr>
          <p:cNvPr id="212999" name="Rectangle 7"/>
          <p:cNvSpPr>
            <a:spLocks noChangeArrowheads="1"/>
          </p:cNvSpPr>
          <p:nvPr/>
        </p:nvSpPr>
        <p:spPr bwMode="auto">
          <a:xfrm>
            <a:off x="4238626" y="2733675"/>
            <a:ext cx="761747" cy="323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Blip>
                <a:blip r:embed="rId7"/>
              </a:buBlip>
              <a:defRPr sz="2800">
                <a:solidFill>
                  <a:schemeClr val="tx1"/>
                </a:solidFill>
                <a:latin typeface="Times New Roman" panose="02020603050405020304" pitchFamily="18" charset="0"/>
                <a:ea typeface="楷体_GB2312" pitchFamily="49" charset="-122"/>
              </a:defRPr>
            </a:lvl1pPr>
            <a:lvl2pPr marL="742950" indent="-285750">
              <a:spcBef>
                <a:spcPct val="20000"/>
              </a:spcBef>
              <a:buClr>
                <a:schemeClr val="hlink"/>
              </a:buClr>
              <a:buSzPct val="55000"/>
              <a:buFont typeface="Wingdings" panose="05000000000000000000" pitchFamily="2" charset="2"/>
              <a:buBlip>
                <a:blip r:embed="rId8"/>
              </a:buBlip>
              <a:defRPr sz="2400">
                <a:solidFill>
                  <a:schemeClr val="tx1"/>
                </a:solidFill>
                <a:latin typeface="Times New Roman" panose="02020603050405020304" pitchFamily="18" charset="0"/>
                <a:ea typeface="楷体_GB2312" pitchFamily="49" charset="-122"/>
              </a:defRPr>
            </a:lvl2pPr>
            <a:lvl3pPr marL="1143000" indent="-228600">
              <a:spcBef>
                <a:spcPct val="20000"/>
              </a:spcBef>
              <a:buClr>
                <a:schemeClr val="folHlink"/>
              </a:buClr>
              <a:buSzPct val="50000"/>
              <a:buFont typeface="Wingdings" panose="05000000000000000000" pitchFamily="2" charset="2"/>
              <a:buBlip>
                <a:blip r:embed="rId7"/>
              </a:buBlip>
              <a:defRPr sz="2000">
                <a:solidFill>
                  <a:schemeClr val="tx1"/>
                </a:solidFill>
                <a:latin typeface="Times New Roman" panose="02020603050405020304" pitchFamily="18" charset="0"/>
                <a:ea typeface="楷体_GB2312" pitchFamily="49" charset="-122"/>
              </a:defRPr>
            </a:lvl3pPr>
            <a:lvl4pPr marL="1600200" indent="-228600">
              <a:spcBef>
                <a:spcPct val="20000"/>
              </a:spcBef>
              <a:buClr>
                <a:schemeClr val="accent2"/>
              </a:buClr>
              <a:buSzPct val="55000"/>
              <a:buFont typeface="Wingdings" panose="05000000000000000000" pitchFamily="2" charset="2"/>
              <a:buBlip>
                <a:blip r:embed="rId9"/>
              </a:buBlip>
              <a:defRPr sz="2000">
                <a:solidFill>
                  <a:schemeClr val="tx1"/>
                </a:solidFill>
                <a:latin typeface="Times New Roman" panose="02020603050405020304" pitchFamily="18"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9pPr>
          </a:lstStyle>
          <a:p>
            <a:pPr eaLnBrk="1" hangingPunct="1">
              <a:spcBef>
                <a:spcPct val="0"/>
              </a:spcBef>
              <a:buClrTx/>
              <a:buSzTx/>
              <a:buFontTx/>
              <a:buNone/>
            </a:pPr>
            <a:r>
              <a:rPr lang="zh-CN" altLang="en-US" sz="1500">
                <a:ea typeface="宋体" panose="02010600030101010101" pitchFamily="2" charset="-122"/>
                <a:cs typeface="Times New Roman" panose="02020603050405020304" pitchFamily="18" charset="0"/>
              </a:rPr>
              <a:t>拉斐尔</a:t>
            </a:r>
          </a:p>
        </p:txBody>
      </p:sp>
    </p:spTree>
    <p:custDataLst>
      <p:tags r:id="rId1"/>
    </p:custDataLst>
    <p:extLst>
      <p:ext uri="{BB962C8B-B14F-4D97-AF65-F5344CB8AC3E}">
        <p14:creationId xmlns:p14="http://schemas.microsoft.com/office/powerpoint/2010/main" val="331353610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212995"/>
                                        </p:tgtEl>
                                        <p:attrNameLst>
                                          <p:attrName>style.visibility</p:attrName>
                                        </p:attrNameLst>
                                      </p:cBhvr>
                                      <p:to>
                                        <p:strVal val="visible"/>
                                      </p:to>
                                    </p:set>
                                    <p:animEffect transition="in" filter="blinds(horizontal)">
                                      <p:cBhvr>
                                        <p:cTn id="7" dur="500"/>
                                        <p:tgtEl>
                                          <p:spTgt spid="212995"/>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212998"/>
                                        </p:tgtEl>
                                        <p:attrNameLst>
                                          <p:attrName>style.visibility</p:attrName>
                                        </p:attrNameLst>
                                      </p:cBhvr>
                                      <p:to>
                                        <p:strVal val="visible"/>
                                      </p:to>
                                    </p:set>
                                    <p:animEffect transition="in" filter="blinds(horizontal)">
                                      <p:cBhvr>
                                        <p:cTn id="10" dur="500"/>
                                        <p:tgtEl>
                                          <p:spTgt spid="212998"/>
                                        </p:tgtEl>
                                      </p:cBhvr>
                                    </p:animEffect>
                                  </p:childTnLst>
                                </p:cTn>
                              </p:par>
                            </p:childTnLst>
                          </p:cTn>
                        </p:par>
                        <p:par>
                          <p:cTn id="11" fill="hold" nodeType="afterGroup">
                            <p:stCondLst>
                              <p:cond delay="500"/>
                            </p:stCondLst>
                            <p:childTnLst>
                              <p:par>
                                <p:cTn id="12" presetID="3" presetClass="entr" presetSubtype="10" fill="hold" nodeType="afterEffect">
                                  <p:stCondLst>
                                    <p:cond delay="0"/>
                                  </p:stCondLst>
                                  <p:childTnLst>
                                    <p:set>
                                      <p:cBhvr>
                                        <p:cTn id="13" dur="1" fill="hold">
                                          <p:stCondLst>
                                            <p:cond delay="0"/>
                                          </p:stCondLst>
                                        </p:cTn>
                                        <p:tgtEl>
                                          <p:spTgt spid="212996"/>
                                        </p:tgtEl>
                                        <p:attrNameLst>
                                          <p:attrName>style.visibility</p:attrName>
                                        </p:attrNameLst>
                                      </p:cBhvr>
                                      <p:to>
                                        <p:strVal val="visible"/>
                                      </p:to>
                                    </p:set>
                                    <p:animEffect transition="in" filter="blinds(horizontal)">
                                      <p:cBhvr>
                                        <p:cTn id="14" dur="500"/>
                                        <p:tgtEl>
                                          <p:spTgt spid="212996"/>
                                        </p:tgtEl>
                                      </p:cBhvr>
                                    </p:animEffect>
                                  </p:childTnLst>
                                </p:cTn>
                              </p:par>
                              <p:par>
                                <p:cTn id="15" presetID="3" presetClass="entr" presetSubtype="10" fill="hold" grpId="0" nodeType="withEffect">
                                  <p:stCondLst>
                                    <p:cond delay="0"/>
                                  </p:stCondLst>
                                  <p:childTnLst>
                                    <p:set>
                                      <p:cBhvr>
                                        <p:cTn id="16" dur="1" fill="hold">
                                          <p:stCondLst>
                                            <p:cond delay="0"/>
                                          </p:stCondLst>
                                        </p:cTn>
                                        <p:tgtEl>
                                          <p:spTgt spid="212999"/>
                                        </p:tgtEl>
                                        <p:attrNameLst>
                                          <p:attrName>style.visibility</p:attrName>
                                        </p:attrNameLst>
                                      </p:cBhvr>
                                      <p:to>
                                        <p:strVal val="visible"/>
                                      </p:to>
                                    </p:set>
                                    <p:animEffect transition="in" filter="blinds(horizontal)">
                                      <p:cBhvr>
                                        <p:cTn id="17" dur="500"/>
                                        <p:tgtEl>
                                          <p:spTgt spid="212999"/>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212997">
                                            <p:txEl>
                                              <p:pRg st="0" end="0"/>
                                            </p:txEl>
                                          </p:spTgt>
                                        </p:tgtEl>
                                        <p:attrNameLst>
                                          <p:attrName>style.visibility</p:attrName>
                                        </p:attrNameLst>
                                      </p:cBhvr>
                                      <p:to>
                                        <p:strVal val="visible"/>
                                      </p:to>
                                    </p:set>
                                    <p:animEffect transition="in" filter="blinds(horizontal)">
                                      <p:cBhvr>
                                        <p:cTn id="22" dur="500"/>
                                        <p:tgtEl>
                                          <p:spTgt spid="212997">
                                            <p:txEl>
                                              <p:pRg st="0" end="0"/>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212997">
                                            <p:txEl>
                                              <p:pRg st="1" end="1"/>
                                            </p:txEl>
                                          </p:spTgt>
                                        </p:tgtEl>
                                        <p:attrNameLst>
                                          <p:attrName>style.visibility</p:attrName>
                                        </p:attrNameLst>
                                      </p:cBhvr>
                                      <p:to>
                                        <p:strVal val="visible"/>
                                      </p:to>
                                    </p:set>
                                    <p:animEffect transition="in" filter="blinds(horizontal)">
                                      <p:cBhvr>
                                        <p:cTn id="27" dur="500"/>
                                        <p:tgtEl>
                                          <p:spTgt spid="21299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2997" grpId="0" build="p" bldLvl="2"/>
      <p:bldP spid="212998" grpId="0"/>
      <p:bldP spid="212999" grpId="0"/>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5" name="Rectangle 3"/>
          <p:cNvSpPr>
            <a:spLocks noGrp="1" noChangeArrowheads="1"/>
          </p:cNvSpPr>
          <p:nvPr>
            <p:ph type="body" idx="4294967295"/>
          </p:nvPr>
        </p:nvSpPr>
        <p:spPr>
          <a:xfrm>
            <a:off x="507690" y="0"/>
            <a:ext cx="5829300" cy="1603375"/>
          </a:xfrm>
        </p:spPr>
        <p:txBody>
          <a:bodyPr/>
          <a:lstStyle/>
          <a:p>
            <a:pPr eaLnBrk="1" hangingPunct="1"/>
            <a:r>
              <a:rPr lang="zh-CN" altLang="en-US" sz="2000" dirty="0" smtClean="0"/>
              <a:t>特征：</a:t>
            </a:r>
          </a:p>
          <a:p>
            <a:pPr lvl="1" eaLnBrk="1" hangingPunct="1"/>
            <a:r>
              <a:rPr lang="zh-CN" altLang="en-US" sz="2000" dirty="0" smtClean="0"/>
              <a:t>估价函数 </a:t>
            </a:r>
            <a:endParaRPr lang="en-US" altLang="zh-CN" sz="2000" dirty="0" smtClean="0"/>
          </a:p>
          <a:p>
            <a:pPr marL="342900" lvl="1" indent="0" eaLnBrk="1" hangingPunct="1">
              <a:buNone/>
            </a:pPr>
            <a:r>
              <a:rPr lang="en-US" altLang="zh-CN" sz="2400" i="1" dirty="0" smtClean="0"/>
              <a:t>                   f </a:t>
            </a:r>
            <a:r>
              <a:rPr lang="en-US" altLang="zh-CN" sz="2400" dirty="0"/>
              <a:t>(</a:t>
            </a:r>
            <a:r>
              <a:rPr lang="en-US" altLang="zh-CN" sz="2400" i="1" dirty="0"/>
              <a:t>x</a:t>
            </a:r>
            <a:r>
              <a:rPr lang="en-US" altLang="zh-CN" sz="2400" dirty="0"/>
              <a:t>) = </a:t>
            </a:r>
            <a:r>
              <a:rPr lang="en-US" altLang="zh-CN" sz="2400" i="1" dirty="0"/>
              <a:t>g </a:t>
            </a:r>
            <a:r>
              <a:rPr lang="en-US" altLang="zh-CN" sz="2400" dirty="0"/>
              <a:t>(</a:t>
            </a:r>
            <a:r>
              <a:rPr lang="en-US" altLang="zh-CN" sz="2400" i="1" dirty="0"/>
              <a:t>x</a:t>
            </a:r>
            <a:r>
              <a:rPr lang="en-US" altLang="zh-CN" sz="2400" dirty="0"/>
              <a:t>) + </a:t>
            </a:r>
            <a:r>
              <a:rPr lang="en-US" altLang="zh-CN" sz="2400" i="1" dirty="0"/>
              <a:t>h </a:t>
            </a:r>
            <a:r>
              <a:rPr lang="en-US" altLang="zh-CN" sz="2400" dirty="0"/>
              <a:t>(</a:t>
            </a:r>
            <a:r>
              <a:rPr lang="en-US" altLang="zh-CN" sz="2400" i="1" dirty="0"/>
              <a:t>x</a:t>
            </a:r>
            <a:r>
              <a:rPr lang="en-US" altLang="zh-CN" sz="2400" dirty="0"/>
              <a:t>)</a:t>
            </a:r>
          </a:p>
        </p:txBody>
      </p:sp>
      <p:sp>
        <p:nvSpPr>
          <p:cNvPr id="215044" name="Line 4"/>
          <p:cNvSpPr>
            <a:spLocks noChangeShapeType="1"/>
          </p:cNvSpPr>
          <p:nvPr/>
        </p:nvSpPr>
        <p:spPr bwMode="auto">
          <a:xfrm>
            <a:off x="3128815" y="1183723"/>
            <a:ext cx="594122" cy="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5045" name="Line 5"/>
          <p:cNvSpPr>
            <a:spLocks noChangeShapeType="1"/>
          </p:cNvSpPr>
          <p:nvPr/>
        </p:nvSpPr>
        <p:spPr bwMode="auto">
          <a:xfrm>
            <a:off x="3323624" y="1195667"/>
            <a:ext cx="0" cy="377429"/>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5046" name="Text Box 6"/>
          <p:cNvSpPr txBox="1">
            <a:spLocks noChangeArrowheads="1"/>
          </p:cNvSpPr>
          <p:nvPr/>
        </p:nvSpPr>
        <p:spPr bwMode="auto">
          <a:xfrm>
            <a:off x="2678804" y="1576050"/>
            <a:ext cx="1512094"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zh-CN"/>
            </a:defPPr>
            <a:lvl1pPr eaLnBrk="1" hangingPunct="1">
              <a:buClrTx/>
              <a:buSzTx/>
              <a:buFontTx/>
              <a:buNone/>
              <a:defRPr sz="2100" b="1">
                <a:solidFill>
                  <a:srgbClr val="990099"/>
                </a:solidFill>
                <a:latin typeface="Times New Roman" panose="02020603050405020304" pitchFamily="18" charset="0"/>
                <a:ea typeface="楷体_GB2312" pitchFamily="49" charset="-122"/>
              </a:defRPr>
            </a:lvl1pPr>
            <a:lvl2pPr marL="742950" indent="-285750">
              <a:spcBef>
                <a:spcPct val="20000"/>
              </a:spcBef>
              <a:buClr>
                <a:schemeClr val="hlink"/>
              </a:buClr>
              <a:buSzPct val="55000"/>
              <a:buFont typeface="Wingdings" panose="05000000000000000000" pitchFamily="2" charset="2"/>
              <a:buBlip>
                <a:blip r:embed="rId3"/>
              </a:buBlip>
              <a:defRPr sz="2400">
                <a:latin typeface="Times New Roman" panose="02020603050405020304" pitchFamily="18" charset="0"/>
                <a:ea typeface="楷体_GB2312" pitchFamily="49" charset="-122"/>
              </a:defRPr>
            </a:lvl2pPr>
            <a:lvl3pPr marL="1143000" indent="-228600">
              <a:spcBef>
                <a:spcPct val="20000"/>
              </a:spcBef>
              <a:buClr>
                <a:schemeClr val="folHlink"/>
              </a:buClr>
              <a:buSzPct val="50000"/>
              <a:buFont typeface="Wingdings" panose="05000000000000000000" pitchFamily="2" charset="2"/>
              <a:buBlip>
                <a:blip r:embed="rId4"/>
              </a:buBlip>
              <a:defRPr sz="2000">
                <a:latin typeface="Times New Roman" panose="02020603050405020304" pitchFamily="18" charset="0"/>
                <a:ea typeface="楷体_GB2312" pitchFamily="49" charset="-122"/>
              </a:defRPr>
            </a:lvl3pPr>
            <a:lvl4pPr marL="1600200" indent="-228600">
              <a:spcBef>
                <a:spcPct val="20000"/>
              </a:spcBef>
              <a:buClr>
                <a:schemeClr val="accent2"/>
              </a:buClr>
              <a:buSzPct val="55000"/>
              <a:buFont typeface="Wingdings" panose="05000000000000000000" pitchFamily="2" charset="2"/>
              <a:buBlip>
                <a:blip r:embed="rId5"/>
              </a:buBlip>
              <a:defRPr sz="2000">
                <a:latin typeface="Times New Roman" panose="02020603050405020304" pitchFamily="18"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1600">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600">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600">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600">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600">
                <a:latin typeface="Times New Roman" panose="02020603050405020304" pitchFamily="18" charset="0"/>
                <a:ea typeface="楷体_GB2312" pitchFamily="49" charset="-122"/>
              </a:defRPr>
            </a:lvl9pPr>
          </a:lstStyle>
          <a:p>
            <a:r>
              <a:rPr lang="zh-CN" altLang="en-US" sz="1600" dirty="0"/>
              <a:t>从起始状态到当前状态</a:t>
            </a:r>
            <a:r>
              <a:rPr lang="en-US" altLang="zh-CN" sz="1600" dirty="0"/>
              <a:t>x</a:t>
            </a:r>
            <a:r>
              <a:rPr lang="zh-CN" altLang="en-US" sz="1600" dirty="0"/>
              <a:t>的代价</a:t>
            </a:r>
          </a:p>
        </p:txBody>
      </p:sp>
      <p:sp>
        <p:nvSpPr>
          <p:cNvPr id="215047" name="Line 7"/>
          <p:cNvSpPr>
            <a:spLocks noChangeShapeType="1"/>
          </p:cNvSpPr>
          <p:nvPr/>
        </p:nvSpPr>
        <p:spPr bwMode="auto">
          <a:xfrm>
            <a:off x="3893837" y="1174690"/>
            <a:ext cx="594122" cy="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5048" name="Line 8"/>
          <p:cNvSpPr>
            <a:spLocks noChangeShapeType="1"/>
          </p:cNvSpPr>
          <p:nvPr/>
        </p:nvSpPr>
        <p:spPr bwMode="auto">
          <a:xfrm>
            <a:off x="4164109" y="1174691"/>
            <a:ext cx="0" cy="1079897"/>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5049" name="Text Box 9"/>
          <p:cNvSpPr txBox="1">
            <a:spLocks noChangeArrowheads="1"/>
          </p:cNvSpPr>
          <p:nvPr/>
        </p:nvSpPr>
        <p:spPr bwMode="auto">
          <a:xfrm>
            <a:off x="3449636" y="2273114"/>
            <a:ext cx="1995588"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zh-CN"/>
            </a:defPPr>
            <a:lvl1pPr eaLnBrk="1" hangingPunct="1">
              <a:buClrTx/>
              <a:buSzTx/>
              <a:buFontTx/>
              <a:buNone/>
              <a:defRPr sz="1800" b="1">
                <a:solidFill>
                  <a:srgbClr val="990099"/>
                </a:solidFill>
                <a:latin typeface="Times New Roman" panose="02020603050405020304" pitchFamily="18" charset="0"/>
                <a:ea typeface="楷体_GB2312" pitchFamily="49" charset="-122"/>
              </a:defRPr>
            </a:lvl1pPr>
            <a:lvl2pPr marL="742950" indent="-285750">
              <a:spcBef>
                <a:spcPct val="20000"/>
              </a:spcBef>
              <a:buClr>
                <a:schemeClr val="hlink"/>
              </a:buClr>
              <a:buSzPct val="55000"/>
              <a:buFont typeface="Wingdings" panose="05000000000000000000" pitchFamily="2" charset="2"/>
              <a:buBlip>
                <a:blip r:embed="rId3"/>
              </a:buBlip>
              <a:defRPr sz="2400">
                <a:latin typeface="Times New Roman" panose="02020603050405020304" pitchFamily="18" charset="0"/>
                <a:ea typeface="楷体_GB2312" pitchFamily="49" charset="-122"/>
              </a:defRPr>
            </a:lvl2pPr>
            <a:lvl3pPr marL="1143000" indent="-228600">
              <a:spcBef>
                <a:spcPct val="20000"/>
              </a:spcBef>
              <a:buClr>
                <a:schemeClr val="folHlink"/>
              </a:buClr>
              <a:buSzPct val="50000"/>
              <a:buFont typeface="Wingdings" panose="05000000000000000000" pitchFamily="2" charset="2"/>
              <a:buBlip>
                <a:blip r:embed="rId4"/>
              </a:buBlip>
              <a:defRPr sz="2000">
                <a:latin typeface="Times New Roman" panose="02020603050405020304" pitchFamily="18" charset="0"/>
                <a:ea typeface="楷体_GB2312" pitchFamily="49" charset="-122"/>
              </a:defRPr>
            </a:lvl3pPr>
            <a:lvl4pPr marL="1600200" indent="-228600">
              <a:spcBef>
                <a:spcPct val="20000"/>
              </a:spcBef>
              <a:buClr>
                <a:schemeClr val="accent2"/>
              </a:buClr>
              <a:buSzPct val="55000"/>
              <a:buFont typeface="Wingdings" panose="05000000000000000000" pitchFamily="2" charset="2"/>
              <a:buBlip>
                <a:blip r:embed="rId5"/>
              </a:buBlip>
              <a:defRPr sz="2000">
                <a:latin typeface="Times New Roman" panose="02020603050405020304" pitchFamily="18"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1600">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600">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600">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600">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600">
                <a:latin typeface="Times New Roman" panose="02020603050405020304" pitchFamily="18" charset="0"/>
                <a:ea typeface="楷体_GB2312" pitchFamily="49" charset="-122"/>
              </a:defRPr>
            </a:lvl9pPr>
          </a:lstStyle>
          <a:p>
            <a:r>
              <a:rPr lang="zh-CN" altLang="en-US" sz="1600" dirty="0"/>
              <a:t>从当前状态</a:t>
            </a:r>
            <a:r>
              <a:rPr lang="en-US" altLang="zh-CN" sz="1600" dirty="0"/>
              <a:t>x</a:t>
            </a:r>
            <a:r>
              <a:rPr lang="zh-CN" altLang="en-US" sz="1600" dirty="0"/>
              <a:t>到目标状态的估计代价（启发函数）</a:t>
            </a:r>
          </a:p>
        </p:txBody>
      </p:sp>
      <p:sp>
        <p:nvSpPr>
          <p:cNvPr id="215050" name="Rectangle 10"/>
          <p:cNvSpPr>
            <a:spLocks noChangeArrowheads="1"/>
          </p:cNvSpPr>
          <p:nvPr/>
        </p:nvSpPr>
        <p:spPr bwMode="auto">
          <a:xfrm>
            <a:off x="407783" y="3997830"/>
            <a:ext cx="5831681" cy="3774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Blip>
                <a:blip r:embed="rId4"/>
              </a:buBlip>
              <a:defRPr sz="2800">
                <a:solidFill>
                  <a:schemeClr val="tx1"/>
                </a:solidFill>
                <a:latin typeface="Times New Roman" panose="02020603050405020304" pitchFamily="18" charset="0"/>
                <a:ea typeface="楷体_GB2312" pitchFamily="49" charset="-122"/>
              </a:defRPr>
            </a:lvl1pPr>
            <a:lvl2pPr marL="742950" indent="-285750">
              <a:spcBef>
                <a:spcPct val="20000"/>
              </a:spcBef>
              <a:buClr>
                <a:schemeClr val="hlink"/>
              </a:buClr>
              <a:buSzPct val="55000"/>
              <a:buFont typeface="Wingdings" panose="05000000000000000000" pitchFamily="2" charset="2"/>
              <a:buBlip>
                <a:blip r:embed="rId3"/>
              </a:buBlip>
              <a:defRPr sz="2400">
                <a:solidFill>
                  <a:schemeClr val="tx1"/>
                </a:solidFill>
                <a:latin typeface="Times New Roman" panose="02020603050405020304" pitchFamily="18" charset="0"/>
                <a:ea typeface="楷体_GB2312" pitchFamily="49" charset="-122"/>
              </a:defRPr>
            </a:lvl2pPr>
            <a:lvl3pPr marL="1143000" indent="-228600">
              <a:spcBef>
                <a:spcPct val="20000"/>
              </a:spcBef>
              <a:buClr>
                <a:schemeClr val="folHlink"/>
              </a:buClr>
              <a:buSzPct val="50000"/>
              <a:buFont typeface="Wingdings" panose="05000000000000000000" pitchFamily="2" charset="2"/>
              <a:buBlip>
                <a:blip r:embed="rId4"/>
              </a:buBlip>
              <a:defRPr sz="2000">
                <a:solidFill>
                  <a:schemeClr val="tx1"/>
                </a:solidFill>
                <a:latin typeface="Times New Roman" panose="02020603050405020304" pitchFamily="18" charset="0"/>
                <a:ea typeface="楷体_GB2312" pitchFamily="49" charset="-122"/>
              </a:defRPr>
            </a:lvl3pPr>
            <a:lvl4pPr marL="1600200" indent="-228600">
              <a:spcBef>
                <a:spcPct val="20000"/>
              </a:spcBef>
              <a:buClr>
                <a:schemeClr val="accent2"/>
              </a:buClr>
              <a:buSzPct val="55000"/>
              <a:buFont typeface="Wingdings" panose="05000000000000000000" pitchFamily="2" charset="2"/>
              <a:buBlip>
                <a:blip r:embed="rId5"/>
              </a:buBlip>
              <a:defRPr sz="2000">
                <a:solidFill>
                  <a:schemeClr val="tx1"/>
                </a:solidFill>
                <a:latin typeface="Times New Roman" panose="02020603050405020304" pitchFamily="18"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9pPr>
          </a:lstStyle>
          <a:p>
            <a:pPr eaLnBrk="1" hangingPunct="1">
              <a:spcBef>
                <a:spcPct val="0"/>
              </a:spcBef>
              <a:buClrTx/>
              <a:buSzTx/>
              <a:buFontTx/>
              <a:buNone/>
            </a:pPr>
            <a:r>
              <a:rPr lang="zh-CN" altLang="en-US" sz="2100" b="1" dirty="0">
                <a:solidFill>
                  <a:srgbClr val="990099"/>
                </a:solidFill>
              </a:rPr>
              <a:t>虽提高了算法效率，但不能保证找到最优解</a:t>
            </a:r>
          </a:p>
        </p:txBody>
      </p:sp>
      <p:sp>
        <p:nvSpPr>
          <p:cNvPr id="2" name="矩形 1"/>
          <p:cNvSpPr/>
          <p:nvPr/>
        </p:nvSpPr>
        <p:spPr>
          <a:xfrm>
            <a:off x="428063" y="3112130"/>
            <a:ext cx="6429937" cy="923330"/>
          </a:xfrm>
          <a:prstGeom prst="rect">
            <a:avLst/>
          </a:prstGeom>
        </p:spPr>
        <p:txBody>
          <a:bodyPr wrap="square">
            <a:spAutoFit/>
          </a:bodyPr>
          <a:lstStyle/>
          <a:p>
            <a:pPr>
              <a:spcAft>
                <a:spcPct val="20000"/>
              </a:spcAft>
            </a:pPr>
            <a:r>
              <a:rPr lang="en-US" altLang="zh-CN" b="1" dirty="0" smtClean="0">
                <a:solidFill>
                  <a:schemeClr val="tx2"/>
                </a:solidFill>
                <a:latin typeface="Times New Roman" panose="02020603050405020304" pitchFamily="18" charset="0"/>
                <a:ea typeface="幼圆" panose="02010509060101010101" pitchFamily="49" charset="-122"/>
              </a:rPr>
              <a:t>A</a:t>
            </a:r>
            <a:r>
              <a:rPr lang="zh-CN" altLang="en-US" b="1" dirty="0" smtClean="0">
                <a:solidFill>
                  <a:schemeClr val="tx2"/>
                </a:solidFill>
                <a:latin typeface="Times New Roman" panose="02020603050405020304" pitchFamily="18" charset="0"/>
                <a:ea typeface="幼圆" panose="02010509060101010101" pitchFamily="49" charset="-122"/>
              </a:rPr>
              <a:t>算法</a:t>
            </a:r>
            <a:r>
              <a:rPr lang="zh-CN" altLang="en-US" b="1" dirty="0">
                <a:solidFill>
                  <a:schemeClr val="tx2"/>
                </a:solidFill>
                <a:latin typeface="Times New Roman" panose="02020603050405020304" pitchFamily="18" charset="0"/>
                <a:ea typeface="幼圆" panose="02010509060101010101" pitchFamily="49" charset="-122"/>
              </a:rPr>
              <a:t>：</a:t>
            </a:r>
            <a:r>
              <a:rPr kumimoji="1" lang="zh-CN" altLang="en-US" b="1" dirty="0">
                <a:latin typeface="Times New Roman" panose="02020603050405020304" pitchFamily="18" charset="0"/>
              </a:rPr>
              <a:t>在图搜索算法中</a:t>
            </a:r>
            <a:r>
              <a:rPr kumimoji="1" lang="zh-CN" altLang="en-US" b="1" dirty="0" smtClean="0">
                <a:latin typeface="Times New Roman" panose="02020603050405020304" pitchFamily="18" charset="0"/>
              </a:rPr>
              <a:t>，</a:t>
            </a:r>
            <a:r>
              <a:rPr kumimoji="1" lang="zh-CN" altLang="en-US" b="1" dirty="0">
                <a:latin typeface="Times New Roman" panose="02020603050405020304" pitchFamily="18" charset="0"/>
              </a:rPr>
              <a:t>如第</a:t>
            </a:r>
            <a:r>
              <a:rPr kumimoji="1" lang="en-US" altLang="zh-CN" b="1" dirty="0">
                <a:latin typeface="Times New Roman" panose="02020603050405020304" pitchFamily="18" charset="0"/>
              </a:rPr>
              <a:t>8</a:t>
            </a:r>
            <a:r>
              <a:rPr kumimoji="1" lang="zh-CN" altLang="en-US" b="1" dirty="0">
                <a:latin typeface="Times New Roman" panose="02020603050405020304" pitchFamily="18" charset="0"/>
              </a:rPr>
              <a:t>步的重排</a:t>
            </a:r>
            <a:r>
              <a:rPr kumimoji="1" lang="en-US" altLang="zh-CN" b="1" dirty="0">
                <a:latin typeface="Times New Roman" panose="02020603050405020304" pitchFamily="18" charset="0"/>
              </a:rPr>
              <a:t>OPEN</a:t>
            </a:r>
            <a:r>
              <a:rPr kumimoji="1" lang="zh-CN" altLang="en-US" b="1" dirty="0">
                <a:latin typeface="Times New Roman" panose="02020603050405020304" pitchFamily="18" charset="0"/>
              </a:rPr>
              <a:t>表是</a:t>
            </a:r>
            <a:r>
              <a:rPr kumimoji="1" lang="zh-CN" altLang="en-US" b="1" dirty="0" smtClean="0">
                <a:solidFill>
                  <a:srgbClr val="FF0000"/>
                </a:solidFill>
                <a:latin typeface="Times New Roman" panose="02020603050405020304" pitchFamily="18" charset="0"/>
              </a:rPr>
              <a:t>利用</a:t>
            </a:r>
            <a:r>
              <a:rPr kumimoji="1" lang="zh-CN" altLang="en-US" b="1" dirty="0">
                <a:solidFill>
                  <a:srgbClr val="FF0000"/>
                </a:solidFill>
                <a:latin typeface="Times New Roman" panose="02020603050405020304" pitchFamily="18" charset="0"/>
              </a:rPr>
              <a:t>估价函数</a:t>
            </a:r>
            <a:r>
              <a:rPr kumimoji="1" lang="en-US" altLang="zh-CN" b="1" dirty="0">
                <a:solidFill>
                  <a:srgbClr val="FF0000"/>
                </a:solidFill>
                <a:latin typeface="Times New Roman" panose="02020603050405020304" pitchFamily="18" charset="0"/>
              </a:rPr>
              <a:t>f(n)=g(n)+h(n)</a:t>
            </a:r>
            <a:r>
              <a:rPr kumimoji="1" lang="zh-CN" altLang="en-US" b="1" dirty="0">
                <a:solidFill>
                  <a:srgbClr val="FF0000"/>
                </a:solidFill>
                <a:latin typeface="Times New Roman" panose="02020603050405020304" pitchFamily="18" charset="0"/>
              </a:rPr>
              <a:t>对</a:t>
            </a:r>
            <a:r>
              <a:rPr kumimoji="1" lang="en-US" altLang="zh-CN" b="1" dirty="0">
                <a:solidFill>
                  <a:srgbClr val="FF0000"/>
                </a:solidFill>
                <a:latin typeface="Times New Roman" panose="02020603050405020304" pitchFamily="18" charset="0"/>
              </a:rPr>
              <a:t>OPEN</a:t>
            </a:r>
            <a:r>
              <a:rPr kumimoji="1" lang="zh-CN" altLang="en-US" b="1" dirty="0">
                <a:solidFill>
                  <a:srgbClr val="FF0000"/>
                </a:solidFill>
                <a:latin typeface="Times New Roman" panose="02020603050405020304" pitchFamily="18" charset="0"/>
              </a:rPr>
              <a:t>表中的节点进行排序</a:t>
            </a:r>
            <a:r>
              <a:rPr kumimoji="1" lang="zh-CN" altLang="en-US" b="1" dirty="0">
                <a:latin typeface="Times New Roman" panose="02020603050405020304" pitchFamily="18" charset="0"/>
              </a:rPr>
              <a:t>，则该搜索算法为</a:t>
            </a:r>
            <a:r>
              <a:rPr kumimoji="1" lang="en-US" altLang="zh-CN" b="1" dirty="0">
                <a:solidFill>
                  <a:srgbClr val="FF0000"/>
                </a:solidFill>
                <a:latin typeface="Times New Roman" panose="02020603050405020304" pitchFamily="18" charset="0"/>
              </a:rPr>
              <a:t>A</a:t>
            </a:r>
            <a:r>
              <a:rPr kumimoji="1" lang="zh-CN" altLang="en-US" b="1" dirty="0" smtClean="0">
                <a:solidFill>
                  <a:srgbClr val="FF0000"/>
                </a:solidFill>
                <a:latin typeface="Times New Roman" panose="02020603050405020304" pitchFamily="18" charset="0"/>
              </a:rPr>
              <a:t>算法</a:t>
            </a:r>
            <a:r>
              <a:rPr kumimoji="1" lang="zh-CN" altLang="en-US" b="1" dirty="0" smtClean="0">
                <a:latin typeface="Times New Roman" panose="02020603050405020304" pitchFamily="18" charset="0"/>
              </a:rPr>
              <a:t>。</a:t>
            </a:r>
            <a:endParaRPr kumimoji="1" lang="zh-CN" altLang="en-US" b="1" dirty="0">
              <a:latin typeface="Times New Roman" panose="02020603050405020304" pitchFamily="18" charset="0"/>
            </a:endParaRPr>
          </a:p>
        </p:txBody>
      </p:sp>
    </p:spTree>
    <p:custDataLst>
      <p:tags r:id="rId1"/>
    </p:custDataLst>
    <p:extLst>
      <p:ext uri="{BB962C8B-B14F-4D97-AF65-F5344CB8AC3E}">
        <p14:creationId xmlns:p14="http://schemas.microsoft.com/office/powerpoint/2010/main" val="301353976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15044"/>
                                        </p:tgtEl>
                                        <p:attrNameLst>
                                          <p:attrName>style.visibility</p:attrName>
                                        </p:attrNameLst>
                                      </p:cBhvr>
                                      <p:to>
                                        <p:strVal val="visible"/>
                                      </p:to>
                                    </p:set>
                                    <p:animEffect transition="in" filter="wipe(up)">
                                      <p:cBhvr>
                                        <p:cTn id="7" dur="500"/>
                                        <p:tgtEl>
                                          <p:spTgt spid="215044"/>
                                        </p:tgtEl>
                                      </p:cBhvr>
                                    </p:animEffect>
                                  </p:childTnLst>
                                </p:cTn>
                              </p:par>
                            </p:childTnLst>
                          </p:cTn>
                        </p:par>
                        <p:par>
                          <p:cTn id="8" fill="hold" nodeType="afterGroup">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215045"/>
                                        </p:tgtEl>
                                        <p:attrNameLst>
                                          <p:attrName>style.visibility</p:attrName>
                                        </p:attrNameLst>
                                      </p:cBhvr>
                                      <p:to>
                                        <p:strVal val="visible"/>
                                      </p:to>
                                    </p:set>
                                    <p:animEffect transition="in" filter="wipe(up)">
                                      <p:cBhvr>
                                        <p:cTn id="11" dur="500"/>
                                        <p:tgtEl>
                                          <p:spTgt spid="215045"/>
                                        </p:tgtEl>
                                      </p:cBhvr>
                                    </p:animEffect>
                                  </p:childTnLst>
                                </p:cTn>
                              </p:par>
                            </p:childTnLst>
                          </p:cTn>
                        </p:par>
                        <p:par>
                          <p:cTn id="12" fill="hold" nodeType="afterGroup">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215046"/>
                                        </p:tgtEl>
                                        <p:attrNameLst>
                                          <p:attrName>style.visibility</p:attrName>
                                        </p:attrNameLst>
                                      </p:cBhvr>
                                      <p:to>
                                        <p:strVal val="visible"/>
                                      </p:to>
                                    </p:set>
                                    <p:animEffect transition="in" filter="wipe(up)">
                                      <p:cBhvr>
                                        <p:cTn id="15" dur="500"/>
                                        <p:tgtEl>
                                          <p:spTgt spid="215046"/>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22" presetClass="entr" presetSubtype="1" fill="hold" grpId="0" nodeType="clickEffect">
                                  <p:stCondLst>
                                    <p:cond delay="0"/>
                                  </p:stCondLst>
                                  <p:childTnLst>
                                    <p:set>
                                      <p:cBhvr>
                                        <p:cTn id="19" dur="1" fill="hold">
                                          <p:stCondLst>
                                            <p:cond delay="0"/>
                                          </p:stCondLst>
                                        </p:cTn>
                                        <p:tgtEl>
                                          <p:spTgt spid="215047"/>
                                        </p:tgtEl>
                                        <p:attrNameLst>
                                          <p:attrName>style.visibility</p:attrName>
                                        </p:attrNameLst>
                                      </p:cBhvr>
                                      <p:to>
                                        <p:strVal val="visible"/>
                                      </p:to>
                                    </p:set>
                                    <p:animEffect transition="in" filter="wipe(up)">
                                      <p:cBhvr>
                                        <p:cTn id="20" dur="500"/>
                                        <p:tgtEl>
                                          <p:spTgt spid="215047"/>
                                        </p:tgtEl>
                                      </p:cBhvr>
                                    </p:animEffect>
                                  </p:childTnLst>
                                </p:cTn>
                              </p:par>
                            </p:childTnLst>
                          </p:cTn>
                        </p:par>
                        <p:par>
                          <p:cTn id="21" fill="hold" nodeType="afterGroup">
                            <p:stCondLst>
                              <p:cond delay="500"/>
                            </p:stCondLst>
                            <p:childTnLst>
                              <p:par>
                                <p:cTn id="22" presetID="22" presetClass="entr" presetSubtype="1" fill="hold" grpId="0" nodeType="afterEffect">
                                  <p:stCondLst>
                                    <p:cond delay="0"/>
                                  </p:stCondLst>
                                  <p:childTnLst>
                                    <p:set>
                                      <p:cBhvr>
                                        <p:cTn id="23" dur="1" fill="hold">
                                          <p:stCondLst>
                                            <p:cond delay="0"/>
                                          </p:stCondLst>
                                        </p:cTn>
                                        <p:tgtEl>
                                          <p:spTgt spid="215048"/>
                                        </p:tgtEl>
                                        <p:attrNameLst>
                                          <p:attrName>style.visibility</p:attrName>
                                        </p:attrNameLst>
                                      </p:cBhvr>
                                      <p:to>
                                        <p:strVal val="visible"/>
                                      </p:to>
                                    </p:set>
                                    <p:animEffect transition="in" filter="wipe(up)">
                                      <p:cBhvr>
                                        <p:cTn id="24" dur="500"/>
                                        <p:tgtEl>
                                          <p:spTgt spid="215048"/>
                                        </p:tgtEl>
                                      </p:cBhvr>
                                    </p:animEffect>
                                  </p:childTnLst>
                                </p:cTn>
                              </p:par>
                            </p:childTnLst>
                          </p:cTn>
                        </p:par>
                        <p:par>
                          <p:cTn id="25" fill="hold" nodeType="afterGroup">
                            <p:stCondLst>
                              <p:cond delay="1000"/>
                            </p:stCondLst>
                            <p:childTnLst>
                              <p:par>
                                <p:cTn id="26" presetID="22" presetClass="entr" presetSubtype="1" fill="hold" grpId="0" nodeType="afterEffect">
                                  <p:stCondLst>
                                    <p:cond delay="0"/>
                                  </p:stCondLst>
                                  <p:childTnLst>
                                    <p:set>
                                      <p:cBhvr>
                                        <p:cTn id="27" dur="1" fill="hold">
                                          <p:stCondLst>
                                            <p:cond delay="0"/>
                                          </p:stCondLst>
                                        </p:cTn>
                                        <p:tgtEl>
                                          <p:spTgt spid="215049"/>
                                        </p:tgtEl>
                                        <p:attrNameLst>
                                          <p:attrName>style.visibility</p:attrName>
                                        </p:attrNameLst>
                                      </p:cBhvr>
                                      <p:to>
                                        <p:strVal val="visible"/>
                                      </p:to>
                                    </p:set>
                                    <p:animEffect transition="in" filter="wipe(up)">
                                      <p:cBhvr>
                                        <p:cTn id="28" dur="500"/>
                                        <p:tgtEl>
                                          <p:spTgt spid="215049"/>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2" presetClass="entr" presetSubtype="4" fill="hold" nodeType="clickEffect">
                                  <p:stCondLst>
                                    <p:cond delay="0"/>
                                  </p:stCondLst>
                                  <p:childTnLst>
                                    <p:set>
                                      <p:cBhvr>
                                        <p:cTn id="32" dur="1" fill="hold">
                                          <p:stCondLst>
                                            <p:cond delay="0"/>
                                          </p:stCondLst>
                                        </p:cTn>
                                        <p:tgtEl>
                                          <p:spTgt spid="2">
                                            <p:txEl>
                                              <p:pRg st="0" end="0"/>
                                            </p:txEl>
                                          </p:spTgt>
                                        </p:tgtEl>
                                        <p:attrNameLst>
                                          <p:attrName>style.visibility</p:attrName>
                                        </p:attrNameLst>
                                      </p:cBhvr>
                                      <p:to>
                                        <p:strVal val="visible"/>
                                      </p:to>
                                    </p:set>
                                    <p:anim calcmode="lin" valueType="num">
                                      <p:cBhvr additive="base">
                                        <p:cTn id="33"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3" presetClass="entr" presetSubtype="10" fill="hold" grpId="0" nodeType="clickEffect">
                                  <p:stCondLst>
                                    <p:cond delay="0"/>
                                  </p:stCondLst>
                                  <p:childTnLst>
                                    <p:set>
                                      <p:cBhvr>
                                        <p:cTn id="38" dur="1" fill="hold">
                                          <p:stCondLst>
                                            <p:cond delay="0"/>
                                          </p:stCondLst>
                                        </p:cTn>
                                        <p:tgtEl>
                                          <p:spTgt spid="215050"/>
                                        </p:tgtEl>
                                        <p:attrNameLst>
                                          <p:attrName>style.visibility</p:attrName>
                                        </p:attrNameLst>
                                      </p:cBhvr>
                                      <p:to>
                                        <p:strVal val="visible"/>
                                      </p:to>
                                    </p:set>
                                    <p:animEffect transition="in" filter="blinds(horizontal)">
                                      <p:cBhvr>
                                        <p:cTn id="39" dur="500"/>
                                        <p:tgtEl>
                                          <p:spTgt spid="215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044" grpId="0" animBg="1"/>
      <p:bldP spid="215045" grpId="0" animBg="1"/>
      <p:bldP spid="215046" grpId="0"/>
      <p:bldP spid="215047" grpId="0" animBg="1"/>
      <p:bldP spid="215048" grpId="0" animBg="1"/>
      <p:bldP spid="215049" grpId="0"/>
      <p:bldP spid="215050" grpId="0"/>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Rectangle 2"/>
          <p:cNvSpPr>
            <a:spLocks noGrp="1" noChangeArrowheads="1"/>
          </p:cNvSpPr>
          <p:nvPr>
            <p:ph type="title" idx="4294967295"/>
          </p:nvPr>
        </p:nvSpPr>
        <p:spPr>
          <a:xfrm>
            <a:off x="118239" y="-3806"/>
            <a:ext cx="6172200" cy="857250"/>
          </a:xfrm>
        </p:spPr>
        <p:txBody>
          <a:bodyPr/>
          <a:lstStyle/>
          <a:p>
            <a:pPr eaLnBrk="1" hangingPunct="1">
              <a:defRPr/>
            </a:pPr>
            <a:r>
              <a:rPr lang="en-US" altLang="zh-CN" smtClean="0">
                <a:effectLst>
                  <a:outerShdw blurRad="38100" dist="38100" dir="2700000" algn="tl">
                    <a:srgbClr val="C0C0C0"/>
                  </a:outerShdw>
                </a:effectLst>
                <a:latin typeface="Times New Roman" panose="02020603050405020304" pitchFamily="18" charset="0"/>
                <a:ea typeface="宋体" panose="02010600030101010101" pitchFamily="2" charset="-122"/>
                <a:cs typeface="Times New Roman" panose="02020603050405020304" pitchFamily="18" charset="0"/>
              </a:rPr>
              <a:t>A*</a:t>
            </a:r>
            <a:r>
              <a:rPr lang="zh-CN" altLang="en-US" smtClean="0">
                <a:effectLst>
                  <a:outerShdw blurRad="38100" dist="38100" dir="2700000" algn="tl">
                    <a:srgbClr val="C0C0C0"/>
                  </a:outerShdw>
                </a:effectLst>
                <a:latin typeface="Times New Roman" panose="02020603050405020304" pitchFamily="18" charset="0"/>
                <a:ea typeface="宋体" panose="02010600030101010101" pitchFamily="2" charset="-122"/>
                <a:cs typeface="Times New Roman" panose="02020603050405020304" pitchFamily="18" charset="0"/>
              </a:rPr>
              <a:t>算法</a:t>
            </a:r>
          </a:p>
        </p:txBody>
      </p:sp>
      <p:pic>
        <p:nvPicPr>
          <p:cNvPr id="216067" name="Picture 3"/>
          <p:cNvPicPr>
            <a:picLocks noChangeAspect="1" noChangeArrowheads="1"/>
          </p:cNvPicPr>
          <p:nvPr/>
        </p:nvPicPr>
        <p:blipFill>
          <a:blip r:embed="rId4">
            <a:extLst>
              <a:ext uri="{28A0092B-C50C-407E-A947-70E740481C1C}">
                <a14:useLocalDpi xmlns:a14="http://schemas.microsoft.com/office/drawing/2010/main" val="0"/>
              </a:ext>
            </a:extLst>
          </a:blip>
          <a:srcRect l="71614" t="48221" r="6445" b="13390"/>
          <a:stretch>
            <a:fillRect/>
          </a:stretch>
        </p:blipFill>
        <p:spPr bwMode="auto">
          <a:xfrm>
            <a:off x="513160" y="789385"/>
            <a:ext cx="1604963" cy="2106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16068" name="Rectangle 4"/>
          <p:cNvSpPr>
            <a:spLocks noChangeArrowheads="1"/>
          </p:cNvSpPr>
          <p:nvPr/>
        </p:nvSpPr>
        <p:spPr bwMode="auto">
          <a:xfrm>
            <a:off x="2294334" y="735806"/>
            <a:ext cx="4159001" cy="2430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folHlink"/>
              </a:buClr>
              <a:buSzPct val="60000"/>
              <a:buFont typeface="Wingdings" panose="05000000000000000000" pitchFamily="2" charset="2"/>
              <a:buBlip>
                <a:blip r:embed="rId5"/>
              </a:buBlip>
              <a:defRPr sz="2800">
                <a:solidFill>
                  <a:schemeClr val="tx1"/>
                </a:solidFill>
                <a:latin typeface="Times New Roman" panose="02020603050405020304" pitchFamily="18" charset="0"/>
                <a:ea typeface="楷体_GB2312" pitchFamily="49" charset="-122"/>
              </a:defRPr>
            </a:lvl1pPr>
            <a:lvl2pPr marL="742950" indent="-285750">
              <a:spcBef>
                <a:spcPct val="20000"/>
              </a:spcBef>
              <a:buClr>
                <a:schemeClr val="hlink"/>
              </a:buClr>
              <a:buSzPct val="55000"/>
              <a:buFont typeface="Wingdings" panose="05000000000000000000" pitchFamily="2" charset="2"/>
              <a:buBlip>
                <a:blip r:embed="rId6"/>
              </a:buBlip>
              <a:defRPr sz="2400">
                <a:solidFill>
                  <a:schemeClr val="tx1"/>
                </a:solidFill>
                <a:latin typeface="Times New Roman" panose="02020603050405020304" pitchFamily="18" charset="0"/>
                <a:ea typeface="楷体_GB2312" pitchFamily="49" charset="-122"/>
              </a:defRPr>
            </a:lvl2pPr>
            <a:lvl3pPr marL="1143000" indent="-228600">
              <a:spcBef>
                <a:spcPct val="20000"/>
              </a:spcBef>
              <a:buClr>
                <a:schemeClr val="folHlink"/>
              </a:buClr>
              <a:buSzPct val="50000"/>
              <a:buFont typeface="Wingdings" panose="05000000000000000000" pitchFamily="2" charset="2"/>
              <a:buBlip>
                <a:blip r:embed="rId5"/>
              </a:buBlip>
              <a:defRPr sz="2000">
                <a:solidFill>
                  <a:schemeClr val="tx1"/>
                </a:solidFill>
                <a:latin typeface="Times New Roman" panose="02020603050405020304" pitchFamily="18" charset="0"/>
                <a:ea typeface="楷体_GB2312" pitchFamily="49" charset="-122"/>
              </a:defRPr>
            </a:lvl3pPr>
            <a:lvl4pPr marL="1600200" indent="-228600">
              <a:spcBef>
                <a:spcPct val="20000"/>
              </a:spcBef>
              <a:buClr>
                <a:schemeClr val="accent2"/>
              </a:buClr>
              <a:buSzPct val="55000"/>
              <a:buFont typeface="Wingdings" panose="05000000000000000000" pitchFamily="2" charset="2"/>
              <a:buBlip>
                <a:blip r:embed="rId7"/>
              </a:buBlip>
              <a:defRPr sz="2000">
                <a:solidFill>
                  <a:schemeClr val="tx1"/>
                </a:solidFill>
                <a:latin typeface="Times New Roman" panose="02020603050405020304" pitchFamily="18"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9pPr>
          </a:lstStyle>
          <a:p>
            <a:pPr eaLnBrk="1" hangingPunct="1"/>
            <a:r>
              <a:rPr lang="en-US" altLang="zh-CN" sz="2100" dirty="0">
                <a:ea typeface="宋体" panose="02010600030101010101" pitchFamily="2" charset="-122"/>
                <a:cs typeface="Times New Roman" panose="02020603050405020304" pitchFamily="18" charset="0"/>
              </a:rPr>
              <a:t>1968</a:t>
            </a:r>
            <a:r>
              <a:rPr lang="zh-CN" altLang="en-US" sz="2100" dirty="0">
                <a:ea typeface="宋体" panose="02010600030101010101" pitchFamily="2" charset="-122"/>
                <a:cs typeface="Times New Roman" panose="02020603050405020304" pitchFamily="18" charset="0"/>
              </a:rPr>
              <a:t>年，彼得</a:t>
            </a:r>
            <a:r>
              <a:rPr lang="en-US" altLang="zh-CN" sz="2100" dirty="0">
                <a:ea typeface="宋体" panose="02010600030101010101" pitchFamily="2" charset="-122"/>
                <a:cs typeface="Times New Roman" panose="02020603050405020304" pitchFamily="18" charset="0"/>
              </a:rPr>
              <a:t>.</a:t>
            </a:r>
            <a:r>
              <a:rPr lang="zh-CN" altLang="en-US" sz="2100" dirty="0">
                <a:ea typeface="宋体" panose="02010600030101010101" pitchFamily="2" charset="-122"/>
                <a:cs typeface="Times New Roman" panose="02020603050405020304" pitchFamily="18" charset="0"/>
              </a:rPr>
              <a:t>哈特对</a:t>
            </a:r>
            <a:r>
              <a:rPr lang="en-US" altLang="zh-CN" sz="2100" dirty="0">
                <a:ea typeface="宋体" panose="02010600030101010101" pitchFamily="2" charset="-122"/>
                <a:cs typeface="Times New Roman" panose="02020603050405020304" pitchFamily="18" charset="0"/>
              </a:rPr>
              <a:t>A</a:t>
            </a:r>
            <a:r>
              <a:rPr lang="zh-CN" altLang="en-US" sz="2100" dirty="0">
                <a:ea typeface="宋体" panose="02010600030101010101" pitchFamily="2" charset="-122"/>
                <a:cs typeface="Times New Roman" panose="02020603050405020304" pitchFamily="18" charset="0"/>
              </a:rPr>
              <a:t>算法进行了很小的修改，并证明了当估价函数满足一定的限制条件时，算法一定可以找到最优解</a:t>
            </a:r>
          </a:p>
          <a:p>
            <a:pPr eaLnBrk="1" hangingPunct="1">
              <a:spcAft>
                <a:spcPct val="20000"/>
              </a:spcAft>
            </a:pPr>
            <a:r>
              <a:rPr lang="en-US" altLang="zh-CN" sz="2100" dirty="0" smtClean="0">
                <a:ea typeface="宋体" panose="02010600030101010101" pitchFamily="2" charset="-122"/>
                <a:cs typeface="Times New Roman" panose="02020603050405020304" pitchFamily="18" charset="0"/>
              </a:rPr>
              <a:t>A</a:t>
            </a:r>
            <a:r>
              <a:rPr lang="zh-CN" altLang="en-US" sz="2100" dirty="0">
                <a:ea typeface="宋体" panose="02010600030101010101" pitchFamily="2" charset="-122"/>
                <a:cs typeface="Times New Roman" panose="02020603050405020304" pitchFamily="18" charset="0"/>
              </a:rPr>
              <a:t>算法的估价</a:t>
            </a:r>
            <a:r>
              <a:rPr lang="zh-CN" altLang="en-US" sz="2100" dirty="0" smtClean="0">
                <a:ea typeface="宋体" panose="02010600030101010101" pitchFamily="2" charset="-122"/>
                <a:cs typeface="Times New Roman" panose="02020603050405020304" pitchFamily="18" charset="0"/>
              </a:rPr>
              <a:t>函数加上</a:t>
            </a:r>
            <a:r>
              <a:rPr lang="zh-CN" altLang="en-US" sz="2100" dirty="0">
                <a:ea typeface="宋体" panose="02010600030101010101" pitchFamily="2" charset="-122"/>
                <a:cs typeface="Times New Roman" panose="02020603050405020304" pitchFamily="18" charset="0"/>
              </a:rPr>
              <a:t>某些限制后得到的一种启发式搜索</a:t>
            </a:r>
            <a:r>
              <a:rPr lang="zh-CN" altLang="en-US" sz="2100" dirty="0" smtClean="0">
                <a:ea typeface="宋体" panose="02010600030101010101" pitchFamily="2" charset="-122"/>
                <a:cs typeface="Times New Roman" panose="02020603050405020304" pitchFamily="18" charset="0"/>
              </a:rPr>
              <a:t>算法，就是</a:t>
            </a:r>
            <a:r>
              <a:rPr lang="en-US" altLang="zh-CN" sz="2100" dirty="0" smtClean="0">
                <a:ea typeface="宋体" panose="02010600030101010101" pitchFamily="2" charset="-122"/>
                <a:cs typeface="Times New Roman" panose="02020603050405020304" pitchFamily="18" charset="0"/>
              </a:rPr>
              <a:t>A*</a:t>
            </a:r>
            <a:r>
              <a:rPr lang="zh-CN" altLang="en-US" sz="2100" dirty="0" smtClean="0">
                <a:ea typeface="宋体" panose="02010600030101010101" pitchFamily="2" charset="-122"/>
                <a:cs typeface="Times New Roman" panose="02020603050405020304" pitchFamily="18" charset="0"/>
              </a:rPr>
              <a:t>算法。</a:t>
            </a:r>
            <a:endParaRPr lang="zh-CN" altLang="en-US" sz="2100" dirty="0">
              <a:ea typeface="宋体" panose="02010600030101010101" pitchFamily="2" charset="-122"/>
              <a:cs typeface="Times New Roman" panose="02020603050405020304" pitchFamily="18" charset="0"/>
            </a:endParaRPr>
          </a:p>
        </p:txBody>
      </p:sp>
      <p:sp>
        <p:nvSpPr>
          <p:cNvPr id="216069" name="Rectangle 5"/>
          <p:cNvSpPr>
            <a:spLocks noChangeArrowheads="1"/>
          </p:cNvSpPr>
          <p:nvPr/>
        </p:nvSpPr>
        <p:spPr bwMode="auto">
          <a:xfrm>
            <a:off x="1701404" y="3632598"/>
            <a:ext cx="294824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spcBef>
                <a:spcPct val="20000"/>
              </a:spcBef>
              <a:buClr>
                <a:schemeClr val="folHlink"/>
              </a:buClr>
              <a:buSzPct val="60000"/>
              <a:buFont typeface="Wingdings" panose="05000000000000000000" pitchFamily="2" charset="2"/>
              <a:buBlip>
                <a:blip r:embed="rId5"/>
              </a:buBlip>
              <a:defRPr sz="2800">
                <a:solidFill>
                  <a:schemeClr val="tx1"/>
                </a:solidFill>
                <a:latin typeface="Times New Roman" panose="02020603050405020304" pitchFamily="18" charset="0"/>
                <a:ea typeface="楷体_GB2312" pitchFamily="49" charset="-122"/>
              </a:defRPr>
            </a:lvl1pPr>
            <a:lvl2pPr>
              <a:spcBef>
                <a:spcPct val="20000"/>
              </a:spcBef>
              <a:buClr>
                <a:schemeClr val="hlink"/>
              </a:buClr>
              <a:buSzPct val="55000"/>
              <a:buFont typeface="Wingdings" panose="05000000000000000000" pitchFamily="2" charset="2"/>
              <a:buBlip>
                <a:blip r:embed="rId6"/>
              </a:buBlip>
              <a:defRPr sz="2400">
                <a:solidFill>
                  <a:schemeClr val="tx1"/>
                </a:solidFill>
                <a:latin typeface="Times New Roman" panose="02020603050405020304" pitchFamily="18" charset="0"/>
                <a:ea typeface="楷体_GB2312" pitchFamily="49" charset="-122"/>
              </a:defRPr>
            </a:lvl2pPr>
            <a:lvl3pPr marL="1143000" indent="-228600">
              <a:spcBef>
                <a:spcPct val="20000"/>
              </a:spcBef>
              <a:buClr>
                <a:schemeClr val="folHlink"/>
              </a:buClr>
              <a:buSzPct val="50000"/>
              <a:buFont typeface="Wingdings" panose="05000000000000000000" pitchFamily="2" charset="2"/>
              <a:buBlip>
                <a:blip r:embed="rId5"/>
              </a:buBlip>
              <a:defRPr sz="2000">
                <a:solidFill>
                  <a:schemeClr val="tx1"/>
                </a:solidFill>
                <a:latin typeface="Times New Roman" panose="02020603050405020304" pitchFamily="18" charset="0"/>
                <a:ea typeface="楷体_GB2312" pitchFamily="49" charset="-122"/>
              </a:defRPr>
            </a:lvl3pPr>
            <a:lvl4pPr marL="1600200" indent="-228600">
              <a:spcBef>
                <a:spcPct val="20000"/>
              </a:spcBef>
              <a:buClr>
                <a:schemeClr val="accent2"/>
              </a:buClr>
              <a:buSzPct val="55000"/>
              <a:buFont typeface="Wingdings" panose="05000000000000000000" pitchFamily="2" charset="2"/>
              <a:buBlip>
                <a:blip r:embed="rId7"/>
              </a:buBlip>
              <a:defRPr sz="2000">
                <a:solidFill>
                  <a:schemeClr val="tx1"/>
                </a:solidFill>
                <a:latin typeface="Times New Roman" panose="02020603050405020304" pitchFamily="18"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9pPr>
          </a:lstStyle>
          <a:p>
            <a:pPr lvl="1" eaLnBrk="1" hangingPunct="1">
              <a:buFont typeface="Wingdings" panose="05000000000000000000" pitchFamily="2" charset="2"/>
              <a:buNone/>
            </a:pPr>
            <a:r>
              <a:rPr lang="en-US" altLang="zh-CN" i="1">
                <a:ea typeface="宋体" panose="02010600030101010101" pitchFamily="2" charset="-122"/>
                <a:cs typeface="Times New Roman" panose="02020603050405020304" pitchFamily="18" charset="0"/>
              </a:rPr>
              <a:t>f </a:t>
            </a:r>
            <a:r>
              <a:rPr lang="en-US" altLang="zh-CN">
                <a:ea typeface="宋体" panose="02010600030101010101" pitchFamily="2" charset="-122"/>
                <a:cs typeface="Times New Roman" panose="02020603050405020304" pitchFamily="18" charset="0"/>
              </a:rPr>
              <a:t>(</a:t>
            </a:r>
            <a:r>
              <a:rPr lang="en-US" altLang="zh-CN" i="1">
                <a:ea typeface="宋体" panose="02010600030101010101" pitchFamily="2" charset="-122"/>
                <a:cs typeface="Times New Roman" panose="02020603050405020304" pitchFamily="18" charset="0"/>
              </a:rPr>
              <a:t>x</a:t>
            </a:r>
            <a:r>
              <a:rPr lang="en-US" altLang="zh-CN">
                <a:ea typeface="宋体" panose="02010600030101010101" pitchFamily="2" charset="-122"/>
                <a:cs typeface="Times New Roman" panose="02020603050405020304" pitchFamily="18" charset="0"/>
              </a:rPr>
              <a:t>) = </a:t>
            </a:r>
            <a:r>
              <a:rPr lang="en-US" altLang="zh-CN" i="1">
                <a:ea typeface="宋体" panose="02010600030101010101" pitchFamily="2" charset="-122"/>
                <a:cs typeface="Times New Roman" panose="02020603050405020304" pitchFamily="18" charset="0"/>
              </a:rPr>
              <a:t>g </a:t>
            </a:r>
            <a:r>
              <a:rPr lang="en-US" altLang="zh-CN">
                <a:ea typeface="宋体" panose="02010600030101010101" pitchFamily="2" charset="-122"/>
                <a:cs typeface="Times New Roman" panose="02020603050405020304" pitchFamily="18" charset="0"/>
              </a:rPr>
              <a:t>(</a:t>
            </a:r>
            <a:r>
              <a:rPr lang="en-US" altLang="zh-CN" i="1">
                <a:ea typeface="宋体" panose="02010600030101010101" pitchFamily="2" charset="-122"/>
                <a:cs typeface="Times New Roman" panose="02020603050405020304" pitchFamily="18" charset="0"/>
              </a:rPr>
              <a:t>x</a:t>
            </a:r>
            <a:r>
              <a:rPr lang="en-US" altLang="zh-CN">
                <a:ea typeface="宋体" panose="02010600030101010101" pitchFamily="2" charset="-122"/>
                <a:cs typeface="Times New Roman" panose="02020603050405020304" pitchFamily="18" charset="0"/>
              </a:rPr>
              <a:t>) + </a:t>
            </a:r>
            <a:r>
              <a:rPr lang="en-US" altLang="zh-CN" i="1">
                <a:ea typeface="宋体" panose="02010600030101010101" pitchFamily="2" charset="-122"/>
                <a:cs typeface="Times New Roman" panose="02020603050405020304" pitchFamily="18" charset="0"/>
              </a:rPr>
              <a:t>h </a:t>
            </a:r>
            <a:r>
              <a:rPr lang="en-US" altLang="zh-CN">
                <a:ea typeface="宋体" panose="02010600030101010101" pitchFamily="2" charset="-122"/>
                <a:cs typeface="Times New Roman" panose="02020603050405020304" pitchFamily="18" charset="0"/>
              </a:rPr>
              <a:t>(</a:t>
            </a:r>
            <a:r>
              <a:rPr lang="en-US" altLang="zh-CN" i="1">
                <a:ea typeface="宋体" panose="02010600030101010101" pitchFamily="2" charset="-122"/>
                <a:cs typeface="Times New Roman" panose="02020603050405020304" pitchFamily="18" charset="0"/>
              </a:rPr>
              <a:t>x</a:t>
            </a:r>
            <a:r>
              <a:rPr lang="en-US" altLang="zh-CN">
                <a:ea typeface="宋体" panose="02010600030101010101" pitchFamily="2" charset="-122"/>
                <a:cs typeface="Times New Roman" panose="02020603050405020304" pitchFamily="18" charset="0"/>
              </a:rPr>
              <a:t>)</a:t>
            </a:r>
          </a:p>
        </p:txBody>
      </p:sp>
      <p:sp>
        <p:nvSpPr>
          <p:cNvPr id="216070" name="Rectangle 6"/>
          <p:cNvSpPr>
            <a:spLocks noChangeArrowheads="1"/>
          </p:cNvSpPr>
          <p:nvPr/>
        </p:nvSpPr>
        <p:spPr bwMode="auto">
          <a:xfrm>
            <a:off x="513160" y="3208735"/>
            <a:ext cx="2409634"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Blip>
                <a:blip r:embed="rId5"/>
              </a:buBlip>
              <a:defRPr sz="2800">
                <a:solidFill>
                  <a:schemeClr val="tx1"/>
                </a:solidFill>
                <a:latin typeface="Times New Roman" panose="02020603050405020304" pitchFamily="18" charset="0"/>
                <a:ea typeface="楷体_GB2312" pitchFamily="49" charset="-122"/>
              </a:defRPr>
            </a:lvl1pPr>
            <a:lvl2pPr marL="742950" indent="-285750">
              <a:spcBef>
                <a:spcPct val="20000"/>
              </a:spcBef>
              <a:buClr>
                <a:schemeClr val="hlink"/>
              </a:buClr>
              <a:buSzPct val="55000"/>
              <a:buFont typeface="Wingdings" panose="05000000000000000000" pitchFamily="2" charset="2"/>
              <a:buBlip>
                <a:blip r:embed="rId6"/>
              </a:buBlip>
              <a:defRPr sz="2400">
                <a:solidFill>
                  <a:schemeClr val="tx1"/>
                </a:solidFill>
                <a:latin typeface="Times New Roman" panose="02020603050405020304" pitchFamily="18" charset="0"/>
                <a:ea typeface="楷体_GB2312" pitchFamily="49" charset="-122"/>
              </a:defRPr>
            </a:lvl2pPr>
            <a:lvl3pPr marL="1143000" indent="-228600">
              <a:spcBef>
                <a:spcPct val="20000"/>
              </a:spcBef>
              <a:buClr>
                <a:schemeClr val="folHlink"/>
              </a:buClr>
              <a:buSzPct val="50000"/>
              <a:buFont typeface="Wingdings" panose="05000000000000000000" pitchFamily="2" charset="2"/>
              <a:buBlip>
                <a:blip r:embed="rId5"/>
              </a:buBlip>
              <a:defRPr sz="2000">
                <a:solidFill>
                  <a:schemeClr val="tx1"/>
                </a:solidFill>
                <a:latin typeface="Times New Roman" panose="02020603050405020304" pitchFamily="18" charset="0"/>
                <a:ea typeface="楷体_GB2312" pitchFamily="49" charset="-122"/>
              </a:defRPr>
            </a:lvl3pPr>
            <a:lvl4pPr marL="1600200" indent="-228600">
              <a:spcBef>
                <a:spcPct val="20000"/>
              </a:spcBef>
              <a:buClr>
                <a:schemeClr val="accent2"/>
              </a:buClr>
              <a:buSzPct val="55000"/>
              <a:buFont typeface="Wingdings" panose="05000000000000000000" pitchFamily="2" charset="2"/>
              <a:buBlip>
                <a:blip r:embed="rId7"/>
              </a:buBlip>
              <a:defRPr sz="2000">
                <a:solidFill>
                  <a:schemeClr val="tx1"/>
                </a:solidFill>
                <a:latin typeface="Times New Roman" panose="02020603050405020304" pitchFamily="18"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9pPr>
          </a:lstStyle>
          <a:p>
            <a:pPr eaLnBrk="1" hangingPunct="1">
              <a:buFont typeface="Wingdings" panose="05000000000000000000" pitchFamily="2" charset="2"/>
              <a:buNone/>
            </a:pPr>
            <a:r>
              <a:rPr lang="en-US" altLang="zh-CN" sz="2100" b="1">
                <a:solidFill>
                  <a:srgbClr val="990099"/>
                </a:solidFill>
                <a:ea typeface="宋体" panose="02010600030101010101" pitchFamily="2" charset="-122"/>
                <a:cs typeface="Times New Roman" panose="02020603050405020304" pitchFamily="18" charset="0"/>
              </a:rPr>
              <a:t>A*</a:t>
            </a:r>
            <a:r>
              <a:rPr lang="zh-CN" altLang="en-US" sz="2100" b="1">
                <a:solidFill>
                  <a:srgbClr val="990099"/>
                </a:solidFill>
                <a:ea typeface="宋体" panose="02010600030101010101" pitchFamily="2" charset="-122"/>
                <a:cs typeface="Times New Roman" panose="02020603050405020304" pitchFamily="18" charset="0"/>
              </a:rPr>
              <a:t>算法的限制条件</a:t>
            </a:r>
          </a:p>
        </p:txBody>
      </p:sp>
      <p:sp>
        <p:nvSpPr>
          <p:cNvPr id="216071" name="Line 7"/>
          <p:cNvSpPr>
            <a:spLocks noChangeShapeType="1"/>
          </p:cNvSpPr>
          <p:nvPr/>
        </p:nvSpPr>
        <p:spPr bwMode="auto">
          <a:xfrm>
            <a:off x="2943226" y="4064794"/>
            <a:ext cx="594122" cy="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Times New Roman" panose="02020603050405020304" pitchFamily="18" charset="0"/>
              <a:cs typeface="Times New Roman" panose="02020603050405020304" pitchFamily="18" charset="0"/>
            </a:endParaRPr>
          </a:p>
        </p:txBody>
      </p:sp>
      <p:sp>
        <p:nvSpPr>
          <p:cNvPr id="216072" name="Line 8"/>
          <p:cNvSpPr>
            <a:spLocks noChangeShapeType="1"/>
          </p:cNvSpPr>
          <p:nvPr/>
        </p:nvSpPr>
        <p:spPr bwMode="auto">
          <a:xfrm flipH="1">
            <a:off x="2943226" y="4064794"/>
            <a:ext cx="270272" cy="377429"/>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Times New Roman" panose="02020603050405020304" pitchFamily="18" charset="0"/>
              <a:cs typeface="Times New Roman" panose="02020603050405020304" pitchFamily="18" charset="0"/>
            </a:endParaRPr>
          </a:p>
        </p:txBody>
      </p:sp>
      <p:sp>
        <p:nvSpPr>
          <p:cNvPr id="216073" name="Text Box 9"/>
          <p:cNvSpPr txBox="1">
            <a:spLocks noChangeArrowheads="1"/>
          </p:cNvSpPr>
          <p:nvPr/>
        </p:nvSpPr>
        <p:spPr bwMode="auto">
          <a:xfrm>
            <a:off x="2565797" y="4369594"/>
            <a:ext cx="80962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Blip>
                <a:blip r:embed="rId5"/>
              </a:buBlip>
              <a:defRPr sz="2800">
                <a:solidFill>
                  <a:schemeClr val="tx1"/>
                </a:solidFill>
                <a:latin typeface="Times New Roman" panose="02020603050405020304" pitchFamily="18" charset="0"/>
                <a:ea typeface="楷体_GB2312" pitchFamily="49" charset="-122"/>
              </a:defRPr>
            </a:lvl1pPr>
            <a:lvl2pPr marL="742950" indent="-285750">
              <a:spcBef>
                <a:spcPct val="20000"/>
              </a:spcBef>
              <a:buClr>
                <a:schemeClr val="hlink"/>
              </a:buClr>
              <a:buSzPct val="55000"/>
              <a:buFont typeface="Wingdings" panose="05000000000000000000" pitchFamily="2" charset="2"/>
              <a:buBlip>
                <a:blip r:embed="rId6"/>
              </a:buBlip>
              <a:defRPr sz="2400">
                <a:solidFill>
                  <a:schemeClr val="tx1"/>
                </a:solidFill>
                <a:latin typeface="Times New Roman" panose="02020603050405020304" pitchFamily="18" charset="0"/>
                <a:ea typeface="楷体_GB2312" pitchFamily="49" charset="-122"/>
              </a:defRPr>
            </a:lvl2pPr>
            <a:lvl3pPr marL="1143000" indent="-228600">
              <a:spcBef>
                <a:spcPct val="20000"/>
              </a:spcBef>
              <a:buClr>
                <a:schemeClr val="folHlink"/>
              </a:buClr>
              <a:buSzPct val="50000"/>
              <a:buFont typeface="Wingdings" panose="05000000000000000000" pitchFamily="2" charset="2"/>
              <a:buBlip>
                <a:blip r:embed="rId5"/>
              </a:buBlip>
              <a:defRPr sz="2000">
                <a:solidFill>
                  <a:schemeClr val="tx1"/>
                </a:solidFill>
                <a:latin typeface="Times New Roman" panose="02020603050405020304" pitchFamily="18" charset="0"/>
                <a:ea typeface="楷体_GB2312" pitchFamily="49" charset="-122"/>
              </a:defRPr>
            </a:lvl3pPr>
            <a:lvl4pPr marL="1600200" indent="-228600">
              <a:spcBef>
                <a:spcPct val="20000"/>
              </a:spcBef>
              <a:buClr>
                <a:schemeClr val="accent2"/>
              </a:buClr>
              <a:buSzPct val="55000"/>
              <a:buFont typeface="Wingdings" panose="05000000000000000000" pitchFamily="2" charset="2"/>
              <a:buBlip>
                <a:blip r:embed="rId7"/>
              </a:buBlip>
              <a:defRPr sz="2000">
                <a:solidFill>
                  <a:schemeClr val="tx1"/>
                </a:solidFill>
                <a:latin typeface="Times New Roman" panose="02020603050405020304" pitchFamily="18"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9pPr>
          </a:lstStyle>
          <a:p>
            <a:pPr eaLnBrk="1" hangingPunct="1">
              <a:spcBef>
                <a:spcPct val="50000"/>
              </a:spcBef>
              <a:buClrTx/>
              <a:buSzTx/>
              <a:buFontTx/>
              <a:buNone/>
            </a:pPr>
            <a:r>
              <a:rPr lang="zh-CN" altLang="en-US" sz="1800">
                <a:ea typeface="宋体" panose="02010600030101010101" pitchFamily="2" charset="-122"/>
                <a:cs typeface="Times New Roman" panose="02020603050405020304" pitchFamily="18" charset="0"/>
              </a:rPr>
              <a:t>大于</a:t>
            </a:r>
            <a:r>
              <a:rPr lang="en-US" altLang="zh-CN" sz="1800">
                <a:ea typeface="宋体" panose="02010600030101010101" pitchFamily="2" charset="-122"/>
                <a:cs typeface="Times New Roman" panose="02020603050405020304" pitchFamily="18" charset="0"/>
              </a:rPr>
              <a:t>0</a:t>
            </a:r>
          </a:p>
        </p:txBody>
      </p:sp>
      <p:sp>
        <p:nvSpPr>
          <p:cNvPr id="216074" name="Line 10"/>
          <p:cNvSpPr>
            <a:spLocks noChangeShapeType="1"/>
          </p:cNvSpPr>
          <p:nvPr/>
        </p:nvSpPr>
        <p:spPr bwMode="auto">
          <a:xfrm>
            <a:off x="3861197" y="4064794"/>
            <a:ext cx="594122" cy="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Times New Roman" panose="02020603050405020304" pitchFamily="18" charset="0"/>
              <a:cs typeface="Times New Roman" panose="02020603050405020304" pitchFamily="18" charset="0"/>
            </a:endParaRPr>
          </a:p>
        </p:txBody>
      </p:sp>
      <p:sp>
        <p:nvSpPr>
          <p:cNvPr id="216075" name="Line 11"/>
          <p:cNvSpPr>
            <a:spLocks noChangeShapeType="1"/>
          </p:cNvSpPr>
          <p:nvPr/>
        </p:nvSpPr>
        <p:spPr bwMode="auto">
          <a:xfrm>
            <a:off x="4131469" y="4064794"/>
            <a:ext cx="270272" cy="377429"/>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Times New Roman" panose="02020603050405020304" pitchFamily="18" charset="0"/>
              <a:cs typeface="Times New Roman" panose="02020603050405020304" pitchFamily="18" charset="0"/>
            </a:endParaRPr>
          </a:p>
        </p:txBody>
      </p:sp>
      <p:sp>
        <p:nvSpPr>
          <p:cNvPr id="216076" name="Text Box 12"/>
          <p:cNvSpPr txBox="1">
            <a:spLocks noChangeArrowheads="1"/>
          </p:cNvSpPr>
          <p:nvPr/>
        </p:nvSpPr>
        <p:spPr bwMode="auto">
          <a:xfrm>
            <a:off x="3537348" y="4388644"/>
            <a:ext cx="306000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folHlink"/>
              </a:buClr>
              <a:buSzPct val="60000"/>
              <a:buFont typeface="Wingdings" panose="05000000000000000000" pitchFamily="2" charset="2"/>
              <a:buBlip>
                <a:blip r:embed="rId5"/>
              </a:buBlip>
              <a:defRPr sz="2800">
                <a:solidFill>
                  <a:schemeClr val="tx1"/>
                </a:solidFill>
                <a:latin typeface="Times New Roman" panose="02020603050405020304" pitchFamily="18" charset="0"/>
                <a:ea typeface="楷体_GB2312" pitchFamily="49" charset="-122"/>
              </a:defRPr>
            </a:lvl1pPr>
            <a:lvl2pPr marL="742950" indent="-285750">
              <a:spcBef>
                <a:spcPct val="20000"/>
              </a:spcBef>
              <a:buClr>
                <a:schemeClr val="hlink"/>
              </a:buClr>
              <a:buSzPct val="55000"/>
              <a:buFont typeface="Wingdings" panose="05000000000000000000" pitchFamily="2" charset="2"/>
              <a:buBlip>
                <a:blip r:embed="rId6"/>
              </a:buBlip>
              <a:defRPr sz="2400">
                <a:solidFill>
                  <a:schemeClr val="tx1"/>
                </a:solidFill>
                <a:latin typeface="Times New Roman" panose="02020603050405020304" pitchFamily="18" charset="0"/>
                <a:ea typeface="楷体_GB2312" pitchFamily="49" charset="-122"/>
              </a:defRPr>
            </a:lvl2pPr>
            <a:lvl3pPr marL="1143000" indent="-228600">
              <a:spcBef>
                <a:spcPct val="20000"/>
              </a:spcBef>
              <a:buClr>
                <a:schemeClr val="folHlink"/>
              </a:buClr>
              <a:buSzPct val="50000"/>
              <a:buFont typeface="Wingdings" panose="05000000000000000000" pitchFamily="2" charset="2"/>
              <a:buBlip>
                <a:blip r:embed="rId5"/>
              </a:buBlip>
              <a:defRPr sz="2000">
                <a:solidFill>
                  <a:schemeClr val="tx1"/>
                </a:solidFill>
                <a:latin typeface="Times New Roman" panose="02020603050405020304" pitchFamily="18" charset="0"/>
                <a:ea typeface="楷体_GB2312" pitchFamily="49" charset="-122"/>
              </a:defRPr>
            </a:lvl3pPr>
            <a:lvl4pPr marL="1600200" indent="-228600">
              <a:spcBef>
                <a:spcPct val="20000"/>
              </a:spcBef>
              <a:buClr>
                <a:schemeClr val="accent2"/>
              </a:buClr>
              <a:buSzPct val="55000"/>
              <a:buFont typeface="Wingdings" panose="05000000000000000000" pitchFamily="2" charset="2"/>
              <a:buBlip>
                <a:blip r:embed="rId7"/>
              </a:buBlip>
              <a:defRPr sz="2000">
                <a:solidFill>
                  <a:schemeClr val="tx1"/>
                </a:solidFill>
                <a:latin typeface="Times New Roman" panose="02020603050405020304" pitchFamily="18"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9pPr>
          </a:lstStyle>
          <a:p>
            <a:pPr eaLnBrk="1" hangingPunct="1">
              <a:spcBef>
                <a:spcPct val="50000"/>
              </a:spcBef>
              <a:buClrTx/>
              <a:buSzTx/>
              <a:buFontTx/>
              <a:buNone/>
            </a:pPr>
            <a:r>
              <a:rPr lang="zh-CN" altLang="en-US" sz="1800" dirty="0">
                <a:ea typeface="宋体" panose="02010600030101010101" pitchFamily="2" charset="-122"/>
                <a:cs typeface="Times New Roman" panose="02020603050405020304" pitchFamily="18" charset="0"/>
              </a:rPr>
              <a:t>不大于</a:t>
            </a:r>
            <a:r>
              <a:rPr lang="en-US" altLang="zh-CN" sz="1800" i="1" dirty="0">
                <a:ea typeface="宋体" panose="02010600030101010101" pitchFamily="2" charset="-122"/>
                <a:cs typeface="Times New Roman" panose="02020603050405020304" pitchFamily="18" charset="0"/>
              </a:rPr>
              <a:t>x</a:t>
            </a:r>
            <a:r>
              <a:rPr lang="zh-CN" altLang="en-US" sz="1800" dirty="0">
                <a:ea typeface="宋体" panose="02010600030101010101" pitchFamily="2" charset="-122"/>
                <a:cs typeface="Times New Roman" panose="02020603050405020304" pitchFamily="18" charset="0"/>
              </a:rPr>
              <a:t>到目标的实际代价</a:t>
            </a:r>
          </a:p>
        </p:txBody>
      </p:sp>
      <p:sp>
        <p:nvSpPr>
          <p:cNvPr id="216077" name="Rectangle 13"/>
          <p:cNvSpPr>
            <a:spLocks noChangeArrowheads="1"/>
          </p:cNvSpPr>
          <p:nvPr/>
        </p:nvSpPr>
        <p:spPr bwMode="auto">
          <a:xfrm>
            <a:off x="728663" y="2895600"/>
            <a:ext cx="1002197" cy="323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Blip>
                <a:blip r:embed="rId5"/>
              </a:buBlip>
              <a:defRPr sz="2800">
                <a:solidFill>
                  <a:schemeClr val="tx1"/>
                </a:solidFill>
                <a:latin typeface="Times New Roman" panose="02020603050405020304" pitchFamily="18" charset="0"/>
                <a:ea typeface="楷体_GB2312" pitchFamily="49" charset="-122"/>
              </a:defRPr>
            </a:lvl1pPr>
            <a:lvl2pPr marL="742950" indent="-285750">
              <a:spcBef>
                <a:spcPct val="20000"/>
              </a:spcBef>
              <a:buClr>
                <a:schemeClr val="hlink"/>
              </a:buClr>
              <a:buSzPct val="55000"/>
              <a:buFont typeface="Wingdings" panose="05000000000000000000" pitchFamily="2" charset="2"/>
              <a:buBlip>
                <a:blip r:embed="rId6"/>
              </a:buBlip>
              <a:defRPr sz="2400">
                <a:solidFill>
                  <a:schemeClr val="tx1"/>
                </a:solidFill>
                <a:latin typeface="Times New Roman" panose="02020603050405020304" pitchFamily="18" charset="0"/>
                <a:ea typeface="楷体_GB2312" pitchFamily="49" charset="-122"/>
              </a:defRPr>
            </a:lvl2pPr>
            <a:lvl3pPr marL="1143000" indent="-228600">
              <a:spcBef>
                <a:spcPct val="20000"/>
              </a:spcBef>
              <a:buClr>
                <a:schemeClr val="folHlink"/>
              </a:buClr>
              <a:buSzPct val="50000"/>
              <a:buFont typeface="Wingdings" panose="05000000000000000000" pitchFamily="2" charset="2"/>
              <a:buBlip>
                <a:blip r:embed="rId5"/>
              </a:buBlip>
              <a:defRPr sz="2000">
                <a:solidFill>
                  <a:schemeClr val="tx1"/>
                </a:solidFill>
                <a:latin typeface="Times New Roman" panose="02020603050405020304" pitchFamily="18" charset="0"/>
                <a:ea typeface="楷体_GB2312" pitchFamily="49" charset="-122"/>
              </a:defRPr>
            </a:lvl3pPr>
            <a:lvl4pPr marL="1600200" indent="-228600">
              <a:spcBef>
                <a:spcPct val="20000"/>
              </a:spcBef>
              <a:buClr>
                <a:schemeClr val="accent2"/>
              </a:buClr>
              <a:buSzPct val="55000"/>
              <a:buFont typeface="Wingdings" panose="05000000000000000000" pitchFamily="2" charset="2"/>
              <a:buBlip>
                <a:blip r:embed="rId7"/>
              </a:buBlip>
              <a:defRPr sz="2000">
                <a:solidFill>
                  <a:schemeClr val="tx1"/>
                </a:solidFill>
                <a:latin typeface="Times New Roman" panose="02020603050405020304" pitchFamily="18"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9pPr>
          </a:lstStyle>
          <a:p>
            <a:pPr eaLnBrk="1" hangingPunct="1">
              <a:spcBef>
                <a:spcPct val="0"/>
              </a:spcBef>
              <a:buClrTx/>
              <a:buSzTx/>
              <a:buFontTx/>
              <a:buNone/>
            </a:pPr>
            <a:r>
              <a:rPr lang="zh-CN" altLang="en-US" sz="1500">
                <a:ea typeface="宋体" panose="02010600030101010101" pitchFamily="2" charset="-122"/>
                <a:cs typeface="Times New Roman" panose="02020603050405020304" pitchFamily="18" charset="0"/>
              </a:rPr>
              <a:t>彼得</a:t>
            </a:r>
            <a:r>
              <a:rPr lang="en-US" altLang="zh-CN" sz="1500">
                <a:ea typeface="宋体" panose="02010600030101010101" pitchFamily="2" charset="-122"/>
                <a:cs typeface="Times New Roman" panose="02020603050405020304" pitchFamily="18" charset="0"/>
              </a:rPr>
              <a:t>.</a:t>
            </a:r>
            <a:r>
              <a:rPr lang="zh-CN" altLang="en-US" sz="1500">
                <a:ea typeface="宋体" panose="02010600030101010101" pitchFamily="2" charset="-122"/>
                <a:cs typeface="Times New Roman" panose="02020603050405020304" pitchFamily="18" charset="0"/>
              </a:rPr>
              <a:t>哈特</a:t>
            </a:r>
          </a:p>
        </p:txBody>
      </p:sp>
    </p:spTree>
    <p:custDataLst>
      <p:tags r:id="rId1"/>
    </p:custDataLst>
    <p:extLst>
      <p:ext uri="{BB962C8B-B14F-4D97-AF65-F5344CB8AC3E}">
        <p14:creationId xmlns:p14="http://schemas.microsoft.com/office/powerpoint/2010/main" val="237317172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216067"/>
                                        </p:tgtEl>
                                        <p:attrNameLst>
                                          <p:attrName>style.visibility</p:attrName>
                                        </p:attrNameLst>
                                      </p:cBhvr>
                                      <p:to>
                                        <p:strVal val="visible"/>
                                      </p:to>
                                    </p:set>
                                    <p:animEffect transition="in" filter="blinds(horizontal)">
                                      <p:cBhvr>
                                        <p:cTn id="7" dur="500"/>
                                        <p:tgtEl>
                                          <p:spTgt spid="216067"/>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216077"/>
                                        </p:tgtEl>
                                        <p:attrNameLst>
                                          <p:attrName>style.visibility</p:attrName>
                                        </p:attrNameLst>
                                      </p:cBhvr>
                                      <p:to>
                                        <p:strVal val="visible"/>
                                      </p:to>
                                    </p:set>
                                    <p:animEffect transition="in" filter="blinds(horizontal)">
                                      <p:cBhvr>
                                        <p:cTn id="10" dur="500"/>
                                        <p:tgtEl>
                                          <p:spTgt spid="216077"/>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216068">
                                            <p:txEl>
                                              <p:pRg st="0" end="0"/>
                                            </p:txEl>
                                          </p:spTgt>
                                        </p:tgtEl>
                                        <p:attrNameLst>
                                          <p:attrName>style.visibility</p:attrName>
                                        </p:attrNameLst>
                                      </p:cBhvr>
                                      <p:to>
                                        <p:strVal val="visible"/>
                                      </p:to>
                                    </p:set>
                                    <p:animEffect transition="in" filter="blinds(horizontal)">
                                      <p:cBhvr>
                                        <p:cTn id="15" dur="500"/>
                                        <p:tgtEl>
                                          <p:spTgt spid="216068">
                                            <p:txEl>
                                              <p:pRg st="0" end="0"/>
                                            </p:txEl>
                                          </p:spTgt>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216070"/>
                                        </p:tgtEl>
                                        <p:attrNameLst>
                                          <p:attrName>style.visibility</p:attrName>
                                        </p:attrNameLst>
                                      </p:cBhvr>
                                      <p:to>
                                        <p:strVal val="visible"/>
                                      </p:to>
                                    </p:set>
                                    <p:animEffect transition="in" filter="blinds(horizontal)">
                                      <p:cBhvr>
                                        <p:cTn id="20" dur="500"/>
                                        <p:tgtEl>
                                          <p:spTgt spid="216070"/>
                                        </p:tgtEl>
                                      </p:cBhvr>
                                    </p:animEffect>
                                  </p:childTnLst>
                                </p:cTn>
                              </p:par>
                            </p:childTnLst>
                          </p:cTn>
                        </p:par>
                        <p:par>
                          <p:cTn id="21" fill="hold" nodeType="afterGroup">
                            <p:stCondLst>
                              <p:cond delay="500"/>
                            </p:stCondLst>
                            <p:childTnLst>
                              <p:par>
                                <p:cTn id="22" presetID="3" presetClass="entr" presetSubtype="10" fill="hold" grpId="0" nodeType="afterEffect">
                                  <p:stCondLst>
                                    <p:cond delay="0"/>
                                  </p:stCondLst>
                                  <p:childTnLst>
                                    <p:set>
                                      <p:cBhvr>
                                        <p:cTn id="23" dur="1" fill="hold">
                                          <p:stCondLst>
                                            <p:cond delay="0"/>
                                          </p:stCondLst>
                                        </p:cTn>
                                        <p:tgtEl>
                                          <p:spTgt spid="216069"/>
                                        </p:tgtEl>
                                        <p:attrNameLst>
                                          <p:attrName>style.visibility</p:attrName>
                                        </p:attrNameLst>
                                      </p:cBhvr>
                                      <p:to>
                                        <p:strVal val="visible"/>
                                      </p:to>
                                    </p:set>
                                    <p:animEffect transition="in" filter="blinds(horizontal)">
                                      <p:cBhvr>
                                        <p:cTn id="24" dur="500"/>
                                        <p:tgtEl>
                                          <p:spTgt spid="216069"/>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22" presetClass="entr" presetSubtype="1" fill="hold" grpId="0" nodeType="clickEffect">
                                  <p:stCondLst>
                                    <p:cond delay="0"/>
                                  </p:stCondLst>
                                  <p:childTnLst>
                                    <p:set>
                                      <p:cBhvr>
                                        <p:cTn id="28" dur="1" fill="hold">
                                          <p:stCondLst>
                                            <p:cond delay="0"/>
                                          </p:stCondLst>
                                        </p:cTn>
                                        <p:tgtEl>
                                          <p:spTgt spid="216071"/>
                                        </p:tgtEl>
                                        <p:attrNameLst>
                                          <p:attrName>style.visibility</p:attrName>
                                        </p:attrNameLst>
                                      </p:cBhvr>
                                      <p:to>
                                        <p:strVal val="visible"/>
                                      </p:to>
                                    </p:set>
                                    <p:animEffect transition="in" filter="wipe(up)">
                                      <p:cBhvr>
                                        <p:cTn id="29" dur="500"/>
                                        <p:tgtEl>
                                          <p:spTgt spid="216071"/>
                                        </p:tgtEl>
                                      </p:cBhvr>
                                    </p:animEffect>
                                  </p:childTnLst>
                                </p:cTn>
                              </p:par>
                            </p:childTnLst>
                          </p:cTn>
                        </p:par>
                        <p:par>
                          <p:cTn id="30" fill="hold" nodeType="afterGroup">
                            <p:stCondLst>
                              <p:cond delay="500"/>
                            </p:stCondLst>
                            <p:childTnLst>
                              <p:par>
                                <p:cTn id="31" presetID="22" presetClass="entr" presetSubtype="1" fill="hold" grpId="0" nodeType="afterEffect">
                                  <p:stCondLst>
                                    <p:cond delay="0"/>
                                  </p:stCondLst>
                                  <p:childTnLst>
                                    <p:set>
                                      <p:cBhvr>
                                        <p:cTn id="32" dur="1" fill="hold">
                                          <p:stCondLst>
                                            <p:cond delay="0"/>
                                          </p:stCondLst>
                                        </p:cTn>
                                        <p:tgtEl>
                                          <p:spTgt spid="216072"/>
                                        </p:tgtEl>
                                        <p:attrNameLst>
                                          <p:attrName>style.visibility</p:attrName>
                                        </p:attrNameLst>
                                      </p:cBhvr>
                                      <p:to>
                                        <p:strVal val="visible"/>
                                      </p:to>
                                    </p:set>
                                    <p:animEffect transition="in" filter="wipe(up)">
                                      <p:cBhvr>
                                        <p:cTn id="33" dur="500"/>
                                        <p:tgtEl>
                                          <p:spTgt spid="216072"/>
                                        </p:tgtEl>
                                      </p:cBhvr>
                                    </p:animEffect>
                                  </p:childTnLst>
                                </p:cTn>
                              </p:par>
                            </p:childTnLst>
                          </p:cTn>
                        </p:par>
                        <p:par>
                          <p:cTn id="34" fill="hold" nodeType="afterGroup">
                            <p:stCondLst>
                              <p:cond delay="1000"/>
                            </p:stCondLst>
                            <p:childTnLst>
                              <p:par>
                                <p:cTn id="35" presetID="22" presetClass="entr" presetSubtype="1" fill="hold" grpId="0" nodeType="afterEffect">
                                  <p:stCondLst>
                                    <p:cond delay="0"/>
                                  </p:stCondLst>
                                  <p:childTnLst>
                                    <p:set>
                                      <p:cBhvr>
                                        <p:cTn id="36" dur="1" fill="hold">
                                          <p:stCondLst>
                                            <p:cond delay="0"/>
                                          </p:stCondLst>
                                        </p:cTn>
                                        <p:tgtEl>
                                          <p:spTgt spid="216073"/>
                                        </p:tgtEl>
                                        <p:attrNameLst>
                                          <p:attrName>style.visibility</p:attrName>
                                        </p:attrNameLst>
                                      </p:cBhvr>
                                      <p:to>
                                        <p:strVal val="visible"/>
                                      </p:to>
                                    </p:set>
                                    <p:animEffect transition="in" filter="wipe(up)">
                                      <p:cBhvr>
                                        <p:cTn id="37" dur="500"/>
                                        <p:tgtEl>
                                          <p:spTgt spid="216073"/>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1" fill="hold" grpId="0" nodeType="clickEffect">
                                  <p:stCondLst>
                                    <p:cond delay="0"/>
                                  </p:stCondLst>
                                  <p:childTnLst>
                                    <p:set>
                                      <p:cBhvr>
                                        <p:cTn id="41" dur="1" fill="hold">
                                          <p:stCondLst>
                                            <p:cond delay="0"/>
                                          </p:stCondLst>
                                        </p:cTn>
                                        <p:tgtEl>
                                          <p:spTgt spid="216074"/>
                                        </p:tgtEl>
                                        <p:attrNameLst>
                                          <p:attrName>style.visibility</p:attrName>
                                        </p:attrNameLst>
                                      </p:cBhvr>
                                      <p:to>
                                        <p:strVal val="visible"/>
                                      </p:to>
                                    </p:set>
                                    <p:animEffect transition="in" filter="wipe(up)">
                                      <p:cBhvr>
                                        <p:cTn id="42" dur="500"/>
                                        <p:tgtEl>
                                          <p:spTgt spid="216074"/>
                                        </p:tgtEl>
                                      </p:cBhvr>
                                    </p:animEffect>
                                  </p:childTnLst>
                                </p:cTn>
                              </p:par>
                            </p:childTnLst>
                          </p:cTn>
                        </p:par>
                        <p:par>
                          <p:cTn id="43" fill="hold" nodeType="afterGroup">
                            <p:stCondLst>
                              <p:cond delay="500"/>
                            </p:stCondLst>
                            <p:childTnLst>
                              <p:par>
                                <p:cTn id="44" presetID="22" presetClass="entr" presetSubtype="1" fill="hold" grpId="0" nodeType="afterEffect">
                                  <p:stCondLst>
                                    <p:cond delay="0"/>
                                  </p:stCondLst>
                                  <p:childTnLst>
                                    <p:set>
                                      <p:cBhvr>
                                        <p:cTn id="45" dur="1" fill="hold">
                                          <p:stCondLst>
                                            <p:cond delay="0"/>
                                          </p:stCondLst>
                                        </p:cTn>
                                        <p:tgtEl>
                                          <p:spTgt spid="216075"/>
                                        </p:tgtEl>
                                        <p:attrNameLst>
                                          <p:attrName>style.visibility</p:attrName>
                                        </p:attrNameLst>
                                      </p:cBhvr>
                                      <p:to>
                                        <p:strVal val="visible"/>
                                      </p:to>
                                    </p:set>
                                    <p:animEffect transition="in" filter="wipe(up)">
                                      <p:cBhvr>
                                        <p:cTn id="46" dur="500"/>
                                        <p:tgtEl>
                                          <p:spTgt spid="216075"/>
                                        </p:tgtEl>
                                      </p:cBhvr>
                                    </p:animEffect>
                                  </p:childTnLst>
                                </p:cTn>
                              </p:par>
                            </p:childTnLst>
                          </p:cTn>
                        </p:par>
                        <p:par>
                          <p:cTn id="47" fill="hold" nodeType="afterGroup">
                            <p:stCondLst>
                              <p:cond delay="1000"/>
                            </p:stCondLst>
                            <p:childTnLst>
                              <p:par>
                                <p:cTn id="48" presetID="22" presetClass="entr" presetSubtype="1" fill="hold" grpId="0" nodeType="afterEffect">
                                  <p:stCondLst>
                                    <p:cond delay="0"/>
                                  </p:stCondLst>
                                  <p:childTnLst>
                                    <p:set>
                                      <p:cBhvr>
                                        <p:cTn id="49" dur="1" fill="hold">
                                          <p:stCondLst>
                                            <p:cond delay="0"/>
                                          </p:stCondLst>
                                        </p:cTn>
                                        <p:tgtEl>
                                          <p:spTgt spid="216076"/>
                                        </p:tgtEl>
                                        <p:attrNameLst>
                                          <p:attrName>style.visibility</p:attrName>
                                        </p:attrNameLst>
                                      </p:cBhvr>
                                      <p:to>
                                        <p:strVal val="visible"/>
                                      </p:to>
                                    </p:set>
                                    <p:animEffect transition="in" filter="wipe(up)">
                                      <p:cBhvr>
                                        <p:cTn id="50" dur="500"/>
                                        <p:tgtEl>
                                          <p:spTgt spid="2160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6068" grpId="0" build="p"/>
      <p:bldP spid="216069" grpId="0"/>
      <p:bldP spid="216070" grpId="0"/>
      <p:bldP spid="216071" grpId="0" animBg="1"/>
      <p:bldP spid="216072" grpId="0" animBg="1"/>
      <p:bldP spid="216073" grpId="0"/>
      <p:bldP spid="216074" grpId="0" animBg="1"/>
      <p:bldP spid="216075" grpId="0" animBg="1"/>
      <p:bldP spid="216076" grpId="0"/>
      <p:bldP spid="216077" grpId="0"/>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4"/>
          <p:cNvSpPr txBox="1">
            <a:spLocks noChangeArrowheads="1"/>
          </p:cNvSpPr>
          <p:nvPr/>
        </p:nvSpPr>
        <p:spPr bwMode="auto">
          <a:xfrm>
            <a:off x="29090" y="483518"/>
            <a:ext cx="6589712" cy="41857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10000"/>
              </a:lnSpc>
              <a:spcBef>
                <a:spcPct val="20000"/>
              </a:spcBef>
            </a:pPr>
            <a:r>
              <a:rPr lang="en-US" altLang="zh-CN" sz="2000" b="1" dirty="0">
                <a:solidFill>
                  <a:srgbClr val="0000CC"/>
                </a:solidFill>
                <a:latin typeface="Times New Roman" panose="02020603050405020304" pitchFamily="18" charset="0"/>
              </a:rPr>
              <a:t>     A*</a:t>
            </a:r>
            <a:r>
              <a:rPr lang="zh-CN" altLang="en-US" sz="2000" b="1" dirty="0">
                <a:solidFill>
                  <a:srgbClr val="0000CC"/>
                </a:solidFill>
                <a:latin typeface="Times New Roman" panose="02020603050405020304" pitchFamily="18" charset="0"/>
              </a:rPr>
              <a:t>算法是对</a:t>
            </a:r>
            <a:r>
              <a:rPr lang="en-US" altLang="zh-CN" sz="2000" b="1" dirty="0">
                <a:solidFill>
                  <a:srgbClr val="0000CC"/>
                </a:solidFill>
                <a:latin typeface="Times New Roman" panose="02020603050405020304" pitchFamily="18" charset="0"/>
              </a:rPr>
              <a:t>A</a:t>
            </a:r>
            <a:r>
              <a:rPr lang="zh-CN" altLang="en-US" sz="2000" b="1" dirty="0">
                <a:solidFill>
                  <a:srgbClr val="0000CC"/>
                </a:solidFill>
                <a:latin typeface="Times New Roman" panose="02020603050405020304" pitchFamily="18" charset="0"/>
              </a:rPr>
              <a:t>算法的</a:t>
            </a:r>
            <a:r>
              <a:rPr kumimoji="1" lang="zh-CN" altLang="en-US" sz="2000" b="1" dirty="0">
                <a:solidFill>
                  <a:srgbClr val="0000CC"/>
                </a:solidFill>
                <a:latin typeface="Times New Roman" panose="02020603050405020304" pitchFamily="18" charset="0"/>
              </a:rPr>
              <a:t>估价函数</a:t>
            </a:r>
            <a:r>
              <a:rPr kumimoji="1" lang="en-US" altLang="zh-CN" sz="2000" b="1" dirty="0">
                <a:solidFill>
                  <a:srgbClr val="0000CC"/>
                </a:solidFill>
                <a:latin typeface="Times New Roman" panose="02020603050405020304" pitchFamily="18" charset="0"/>
              </a:rPr>
              <a:t>f(n)=g(n)+h(n)</a:t>
            </a:r>
            <a:r>
              <a:rPr kumimoji="1" lang="zh-CN" altLang="en-US" sz="2000" b="1" dirty="0">
                <a:solidFill>
                  <a:srgbClr val="0000CC"/>
                </a:solidFill>
                <a:latin typeface="Times New Roman" panose="02020603050405020304" pitchFamily="18" charset="0"/>
              </a:rPr>
              <a:t>加上某些限制后得到的一种启发式搜索算法</a:t>
            </a:r>
          </a:p>
          <a:p>
            <a:pPr>
              <a:lnSpc>
                <a:spcPct val="110000"/>
              </a:lnSpc>
              <a:spcBef>
                <a:spcPct val="20000"/>
              </a:spcBef>
            </a:pPr>
            <a:r>
              <a:rPr kumimoji="1" lang="zh-CN" altLang="en-US" sz="2000" b="1" dirty="0">
                <a:solidFill>
                  <a:srgbClr val="0000CC"/>
                </a:solidFill>
                <a:latin typeface="Times New Roman" panose="02020603050405020304" pitchFamily="18" charset="0"/>
              </a:rPr>
              <a:t>     假设</a:t>
            </a:r>
            <a:r>
              <a:rPr kumimoji="1" lang="en-US" altLang="zh-CN" sz="2000" b="1" dirty="0">
                <a:solidFill>
                  <a:srgbClr val="0000CC"/>
                </a:solidFill>
                <a:latin typeface="Times New Roman" panose="02020603050405020304" pitchFamily="18" charset="0"/>
              </a:rPr>
              <a:t>f*(n)</a:t>
            </a:r>
            <a:r>
              <a:rPr kumimoji="1" lang="zh-CN" altLang="en-US" sz="2000" b="1" dirty="0">
                <a:solidFill>
                  <a:srgbClr val="0000CC"/>
                </a:solidFill>
                <a:latin typeface="Times New Roman" panose="02020603050405020304" pitchFamily="18" charset="0"/>
              </a:rPr>
              <a:t>是从初始节点出发，约束经过节点</a:t>
            </a:r>
            <a:r>
              <a:rPr kumimoji="1" lang="en-US" altLang="zh-CN" sz="2000" b="1" dirty="0">
                <a:solidFill>
                  <a:srgbClr val="0000CC"/>
                </a:solidFill>
                <a:latin typeface="Times New Roman" panose="02020603050405020304" pitchFamily="18" charset="0"/>
              </a:rPr>
              <a:t>n</a:t>
            </a:r>
            <a:r>
              <a:rPr kumimoji="1" lang="zh-CN" altLang="en-US" sz="2000" b="1" dirty="0">
                <a:solidFill>
                  <a:srgbClr val="0000CC"/>
                </a:solidFill>
                <a:latin typeface="Times New Roman" panose="02020603050405020304" pitchFamily="18" charset="0"/>
              </a:rPr>
              <a:t>达到目标节点的最小代价，估价函数</a:t>
            </a:r>
            <a:r>
              <a:rPr kumimoji="1" lang="en-US" altLang="zh-CN" sz="2000" b="1" dirty="0">
                <a:solidFill>
                  <a:srgbClr val="0000CC"/>
                </a:solidFill>
                <a:latin typeface="Times New Roman" panose="02020603050405020304" pitchFamily="18" charset="0"/>
              </a:rPr>
              <a:t>f(n)</a:t>
            </a:r>
            <a:r>
              <a:rPr kumimoji="1" lang="zh-CN" altLang="en-US" sz="2000" b="1" dirty="0">
                <a:solidFill>
                  <a:srgbClr val="0000CC"/>
                </a:solidFill>
                <a:latin typeface="Times New Roman" panose="02020603050405020304" pitchFamily="18" charset="0"/>
              </a:rPr>
              <a:t>是对</a:t>
            </a:r>
            <a:r>
              <a:rPr kumimoji="1" lang="en-US" altLang="zh-CN" sz="2000" b="1" dirty="0">
                <a:solidFill>
                  <a:srgbClr val="0000CC"/>
                </a:solidFill>
                <a:latin typeface="Times New Roman" panose="02020603050405020304" pitchFamily="18" charset="0"/>
              </a:rPr>
              <a:t>f*(n)</a:t>
            </a:r>
            <a:r>
              <a:rPr kumimoji="1" lang="zh-CN" altLang="en-US" sz="2000" b="1" dirty="0">
                <a:solidFill>
                  <a:srgbClr val="0000CC"/>
                </a:solidFill>
                <a:latin typeface="Times New Roman" panose="02020603050405020304" pitchFamily="18" charset="0"/>
              </a:rPr>
              <a:t>的估计值。且</a:t>
            </a:r>
          </a:p>
          <a:p>
            <a:pPr>
              <a:lnSpc>
                <a:spcPct val="110000"/>
              </a:lnSpc>
              <a:spcBef>
                <a:spcPct val="20000"/>
              </a:spcBef>
            </a:pPr>
            <a:r>
              <a:rPr kumimoji="1" lang="zh-CN" altLang="en-US" sz="2000" b="1" dirty="0">
                <a:solidFill>
                  <a:srgbClr val="0000CC"/>
                </a:solidFill>
                <a:latin typeface="Times New Roman" panose="02020603050405020304" pitchFamily="18" charset="0"/>
              </a:rPr>
              <a:t>              </a:t>
            </a:r>
            <a:r>
              <a:rPr kumimoji="1" lang="en-US" altLang="zh-CN" sz="2000" b="1" dirty="0">
                <a:solidFill>
                  <a:srgbClr val="0000CC"/>
                </a:solidFill>
                <a:latin typeface="Times New Roman" panose="02020603050405020304" pitchFamily="18" charset="0"/>
              </a:rPr>
              <a:t>f*(n)=g*(n)+h*(n)</a:t>
            </a:r>
          </a:p>
          <a:p>
            <a:pPr>
              <a:lnSpc>
                <a:spcPct val="110000"/>
              </a:lnSpc>
              <a:spcBef>
                <a:spcPct val="20000"/>
              </a:spcBef>
            </a:pPr>
            <a:r>
              <a:rPr kumimoji="1" lang="en-US" altLang="zh-CN" sz="2000" b="1" dirty="0">
                <a:solidFill>
                  <a:srgbClr val="0000CC"/>
                </a:solidFill>
                <a:latin typeface="Times New Roman" panose="02020603050405020304" pitchFamily="18" charset="0"/>
              </a:rPr>
              <a:t>     </a:t>
            </a:r>
            <a:r>
              <a:rPr lang="en-US" altLang="zh-CN" sz="2000" b="1" dirty="0">
                <a:solidFill>
                  <a:srgbClr val="0000CC"/>
                </a:solidFill>
                <a:latin typeface="Times New Roman" panose="02020603050405020304" pitchFamily="18" charset="0"/>
              </a:rPr>
              <a:t>A*</a:t>
            </a:r>
            <a:r>
              <a:rPr lang="zh-CN" altLang="en-US" sz="2000" b="1" dirty="0">
                <a:solidFill>
                  <a:srgbClr val="0000CC"/>
                </a:solidFill>
                <a:latin typeface="Times New Roman" panose="02020603050405020304" pitchFamily="18" charset="0"/>
              </a:rPr>
              <a:t>算法</a:t>
            </a:r>
            <a:r>
              <a:rPr kumimoji="1" lang="zh-CN" altLang="en-US" sz="2000" b="1" dirty="0">
                <a:solidFill>
                  <a:srgbClr val="0000CC"/>
                </a:solidFill>
                <a:latin typeface="Times New Roman" panose="02020603050405020304" pitchFamily="18" charset="0"/>
              </a:rPr>
              <a:t>对</a:t>
            </a:r>
            <a:r>
              <a:rPr kumimoji="1" lang="en-US" altLang="zh-CN" sz="2000" b="1" dirty="0">
                <a:solidFill>
                  <a:srgbClr val="0000CC"/>
                </a:solidFill>
                <a:latin typeface="Times New Roman" panose="02020603050405020304" pitchFamily="18" charset="0"/>
              </a:rPr>
              <a:t>A</a:t>
            </a:r>
            <a:r>
              <a:rPr kumimoji="1" lang="zh-CN" altLang="en-US" sz="2000" b="1" dirty="0">
                <a:solidFill>
                  <a:srgbClr val="0000CC"/>
                </a:solidFill>
                <a:latin typeface="Times New Roman" panose="02020603050405020304" pitchFamily="18" charset="0"/>
              </a:rPr>
              <a:t>算法（全局择优的启发式搜索算法）中的</a:t>
            </a:r>
            <a:r>
              <a:rPr kumimoji="1" lang="en-US" altLang="zh-CN" sz="2000" b="1" dirty="0">
                <a:solidFill>
                  <a:srgbClr val="0000CC"/>
                </a:solidFill>
                <a:latin typeface="Times New Roman" panose="02020603050405020304" pitchFamily="18" charset="0"/>
              </a:rPr>
              <a:t>g(n)</a:t>
            </a:r>
            <a:r>
              <a:rPr kumimoji="1" lang="zh-CN" altLang="en-US" sz="2000" b="1" dirty="0">
                <a:solidFill>
                  <a:srgbClr val="0000CC"/>
                </a:solidFill>
                <a:latin typeface="Times New Roman" panose="02020603050405020304" pitchFamily="18" charset="0"/>
              </a:rPr>
              <a:t>和</a:t>
            </a:r>
            <a:r>
              <a:rPr kumimoji="1" lang="en-US" altLang="zh-CN" sz="2000" b="1" dirty="0">
                <a:solidFill>
                  <a:srgbClr val="0000CC"/>
                </a:solidFill>
                <a:latin typeface="Times New Roman" panose="02020603050405020304" pitchFamily="18" charset="0"/>
              </a:rPr>
              <a:t>h(n)</a:t>
            </a:r>
            <a:r>
              <a:rPr kumimoji="1" lang="zh-CN" altLang="en-US" sz="2000" b="1" dirty="0">
                <a:solidFill>
                  <a:srgbClr val="0000CC"/>
                </a:solidFill>
                <a:latin typeface="Times New Roman" panose="02020603050405020304" pitchFamily="18" charset="0"/>
              </a:rPr>
              <a:t>分别提出如下限制：</a:t>
            </a:r>
          </a:p>
          <a:p>
            <a:pPr>
              <a:lnSpc>
                <a:spcPct val="110000"/>
              </a:lnSpc>
              <a:spcBef>
                <a:spcPct val="20000"/>
              </a:spcBef>
            </a:pPr>
            <a:r>
              <a:rPr kumimoji="1" lang="zh-CN" altLang="en-US" sz="2000" b="1" dirty="0">
                <a:solidFill>
                  <a:srgbClr val="0000CC"/>
                </a:solidFill>
                <a:latin typeface="Times New Roman" panose="02020603050405020304" pitchFamily="18" charset="0"/>
              </a:rPr>
              <a:t>     第一，</a:t>
            </a:r>
            <a:r>
              <a:rPr kumimoji="1" lang="en-US" altLang="zh-CN" sz="2000" b="1" dirty="0">
                <a:solidFill>
                  <a:srgbClr val="0000CC"/>
                </a:solidFill>
                <a:latin typeface="Times New Roman" panose="02020603050405020304" pitchFamily="18" charset="0"/>
              </a:rPr>
              <a:t>g(n)</a:t>
            </a:r>
            <a:r>
              <a:rPr kumimoji="1" lang="zh-CN" altLang="en-US" sz="2000" b="1" dirty="0">
                <a:solidFill>
                  <a:srgbClr val="0000CC"/>
                </a:solidFill>
                <a:latin typeface="Times New Roman" panose="02020603050405020304" pitchFamily="18" charset="0"/>
              </a:rPr>
              <a:t>是对最小代价</a:t>
            </a:r>
            <a:r>
              <a:rPr kumimoji="1" lang="en-US" altLang="zh-CN" sz="2000" b="1" dirty="0">
                <a:solidFill>
                  <a:srgbClr val="0000CC"/>
                </a:solidFill>
                <a:latin typeface="Times New Roman" panose="02020603050405020304" pitchFamily="18" charset="0"/>
              </a:rPr>
              <a:t>g*(n)</a:t>
            </a:r>
            <a:r>
              <a:rPr kumimoji="1" lang="zh-CN" altLang="en-US" sz="2000" b="1" dirty="0">
                <a:solidFill>
                  <a:srgbClr val="0000CC"/>
                </a:solidFill>
                <a:latin typeface="Times New Roman" panose="02020603050405020304" pitchFamily="18" charset="0"/>
              </a:rPr>
              <a:t>的估计，且</a:t>
            </a:r>
            <a:r>
              <a:rPr kumimoji="1" lang="en-US" altLang="zh-CN" sz="2000" b="1" dirty="0">
                <a:solidFill>
                  <a:srgbClr val="0000CC"/>
                </a:solidFill>
                <a:latin typeface="Times New Roman" panose="02020603050405020304" pitchFamily="18" charset="0"/>
              </a:rPr>
              <a:t>g(n)&gt;0</a:t>
            </a:r>
            <a:r>
              <a:rPr kumimoji="1" lang="zh-CN" altLang="en-US" sz="2000" b="1" dirty="0">
                <a:solidFill>
                  <a:srgbClr val="0000CC"/>
                </a:solidFill>
                <a:latin typeface="Times New Roman" panose="02020603050405020304" pitchFamily="18" charset="0"/>
              </a:rPr>
              <a:t>；</a:t>
            </a:r>
          </a:p>
          <a:p>
            <a:pPr>
              <a:lnSpc>
                <a:spcPct val="110000"/>
              </a:lnSpc>
              <a:spcBef>
                <a:spcPct val="20000"/>
              </a:spcBef>
            </a:pPr>
            <a:r>
              <a:rPr kumimoji="1" lang="zh-CN" altLang="en-US" sz="2000" b="1" dirty="0">
                <a:solidFill>
                  <a:srgbClr val="0000CC"/>
                </a:solidFill>
                <a:latin typeface="Times New Roman" panose="02020603050405020304" pitchFamily="18" charset="0"/>
              </a:rPr>
              <a:t>     第二，</a:t>
            </a:r>
            <a:r>
              <a:rPr kumimoji="1" lang="en-US" altLang="zh-CN" sz="2000" b="1" dirty="0">
                <a:solidFill>
                  <a:srgbClr val="0000CC"/>
                </a:solidFill>
                <a:latin typeface="Times New Roman" panose="02020603050405020304" pitchFamily="18" charset="0"/>
              </a:rPr>
              <a:t>h(n)</a:t>
            </a:r>
            <a:r>
              <a:rPr kumimoji="1" lang="zh-CN" altLang="en-US" sz="2000" b="1" dirty="0">
                <a:solidFill>
                  <a:srgbClr val="0000CC"/>
                </a:solidFill>
                <a:latin typeface="Times New Roman" panose="02020603050405020304" pitchFamily="18" charset="0"/>
              </a:rPr>
              <a:t>是最小代价</a:t>
            </a:r>
            <a:r>
              <a:rPr kumimoji="1" lang="en-US" altLang="zh-CN" sz="2000" b="1" dirty="0">
                <a:solidFill>
                  <a:srgbClr val="0000CC"/>
                </a:solidFill>
                <a:latin typeface="Times New Roman" panose="02020603050405020304" pitchFamily="18" charset="0"/>
              </a:rPr>
              <a:t>h*(n)</a:t>
            </a:r>
            <a:r>
              <a:rPr kumimoji="1" lang="zh-CN" altLang="en-US" sz="2000" b="1" dirty="0">
                <a:solidFill>
                  <a:srgbClr val="0000CC"/>
                </a:solidFill>
                <a:latin typeface="Times New Roman" panose="02020603050405020304" pitchFamily="18" charset="0"/>
              </a:rPr>
              <a:t>的下界，即对任意节点</a:t>
            </a:r>
            <a:r>
              <a:rPr kumimoji="1" lang="en-US" altLang="zh-CN" sz="2000" b="1" dirty="0">
                <a:solidFill>
                  <a:srgbClr val="0000CC"/>
                </a:solidFill>
                <a:latin typeface="Times New Roman" panose="02020603050405020304" pitchFamily="18" charset="0"/>
              </a:rPr>
              <a:t>n</a:t>
            </a:r>
            <a:r>
              <a:rPr kumimoji="1" lang="zh-CN" altLang="en-US" sz="2000" b="1" dirty="0">
                <a:solidFill>
                  <a:srgbClr val="0000CC"/>
                </a:solidFill>
                <a:latin typeface="Times New Roman" panose="02020603050405020304" pitchFamily="18" charset="0"/>
              </a:rPr>
              <a:t>均有</a:t>
            </a:r>
            <a:r>
              <a:rPr kumimoji="1" lang="en-US" altLang="zh-CN" sz="2000" b="1" dirty="0">
                <a:solidFill>
                  <a:srgbClr val="0000CC"/>
                </a:solidFill>
                <a:latin typeface="Times New Roman" panose="02020603050405020304" pitchFamily="18" charset="0"/>
              </a:rPr>
              <a:t>h(n)≤h*(n)</a:t>
            </a:r>
            <a:r>
              <a:rPr kumimoji="1" lang="zh-CN" altLang="en-US" sz="2000" b="1" dirty="0">
                <a:solidFill>
                  <a:srgbClr val="0000CC"/>
                </a:solidFill>
                <a:latin typeface="Times New Roman" panose="02020603050405020304" pitchFamily="18" charset="0"/>
              </a:rPr>
              <a:t>。</a:t>
            </a:r>
          </a:p>
          <a:p>
            <a:pPr>
              <a:lnSpc>
                <a:spcPct val="110000"/>
              </a:lnSpc>
              <a:spcBef>
                <a:spcPct val="20000"/>
              </a:spcBef>
            </a:pPr>
            <a:r>
              <a:rPr kumimoji="1" lang="zh-CN" altLang="en-US" sz="2000" b="1" dirty="0">
                <a:solidFill>
                  <a:srgbClr val="0000CC"/>
                </a:solidFill>
                <a:latin typeface="Times New Roman" panose="02020603050405020304" pitchFamily="18" charset="0"/>
              </a:rPr>
              <a:t>     即满足上述两条限制的</a:t>
            </a:r>
            <a:r>
              <a:rPr kumimoji="1" lang="en-US" altLang="zh-CN" sz="2000" b="1" dirty="0">
                <a:solidFill>
                  <a:srgbClr val="0000CC"/>
                </a:solidFill>
                <a:latin typeface="Times New Roman" panose="02020603050405020304" pitchFamily="18" charset="0"/>
              </a:rPr>
              <a:t>A</a:t>
            </a:r>
            <a:r>
              <a:rPr kumimoji="1" lang="zh-CN" altLang="en-US" sz="2000" b="1" dirty="0">
                <a:solidFill>
                  <a:srgbClr val="0000CC"/>
                </a:solidFill>
                <a:latin typeface="Times New Roman" panose="02020603050405020304" pitchFamily="18" charset="0"/>
              </a:rPr>
              <a:t>算法称为</a:t>
            </a:r>
            <a:r>
              <a:rPr kumimoji="1" lang="en-US" altLang="zh-CN" sz="2000" b="1" dirty="0">
                <a:solidFill>
                  <a:srgbClr val="0000CC"/>
                </a:solidFill>
                <a:latin typeface="Times New Roman" panose="02020603050405020304" pitchFamily="18" charset="0"/>
              </a:rPr>
              <a:t>A*</a:t>
            </a:r>
            <a:r>
              <a:rPr kumimoji="1" lang="zh-CN" altLang="en-US" sz="2000" b="1" dirty="0">
                <a:solidFill>
                  <a:srgbClr val="0000CC"/>
                </a:solidFill>
                <a:latin typeface="Times New Roman" panose="02020603050405020304" pitchFamily="18" charset="0"/>
              </a:rPr>
              <a:t>算法。</a:t>
            </a:r>
          </a:p>
        </p:txBody>
      </p:sp>
    </p:spTree>
    <p:extLst>
      <p:ext uri="{BB962C8B-B14F-4D97-AF65-F5344CB8AC3E}">
        <p14:creationId xmlns:p14="http://schemas.microsoft.com/office/powerpoint/2010/main" val="3792193423"/>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20" name="Rectangle 2"/>
          <p:cNvSpPr>
            <a:spLocks noChangeArrowheads="1"/>
          </p:cNvSpPr>
          <p:nvPr/>
        </p:nvSpPr>
        <p:spPr bwMode="auto">
          <a:xfrm>
            <a:off x="188640" y="555526"/>
            <a:ext cx="6165304" cy="296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kumimoji="1" sz="2400">
                <a:solidFill>
                  <a:schemeClr val="tx1"/>
                </a:solidFill>
                <a:latin typeface="黑体" panose="02010609060101010101" pitchFamily="49" charset="-122"/>
                <a:ea typeface="黑体" panose="02010609060101010101" pitchFamily="49" charset="-122"/>
              </a:defRPr>
            </a:lvl1pPr>
            <a:lvl2pPr marL="742950" indent="-285750" eaLnBrk="0" hangingPunct="0">
              <a:defRPr kumimoji="1" sz="2400">
                <a:solidFill>
                  <a:schemeClr val="tx1"/>
                </a:solidFill>
                <a:latin typeface="黑体" panose="02010609060101010101" pitchFamily="49" charset="-122"/>
                <a:ea typeface="黑体" panose="02010609060101010101" pitchFamily="49" charset="-122"/>
              </a:defRPr>
            </a:lvl2pPr>
            <a:lvl3pPr marL="1143000" indent="-228600" eaLnBrk="0" hangingPunct="0">
              <a:defRPr kumimoji="1" sz="2400">
                <a:solidFill>
                  <a:schemeClr val="tx1"/>
                </a:solidFill>
                <a:latin typeface="黑体" panose="02010609060101010101" pitchFamily="49" charset="-122"/>
                <a:ea typeface="黑体" panose="02010609060101010101" pitchFamily="49" charset="-122"/>
              </a:defRPr>
            </a:lvl3pPr>
            <a:lvl4pPr marL="1600200" indent="-228600" eaLnBrk="0" hangingPunct="0">
              <a:defRPr kumimoji="1" sz="2400">
                <a:solidFill>
                  <a:schemeClr val="tx1"/>
                </a:solidFill>
                <a:latin typeface="黑体" panose="02010609060101010101" pitchFamily="49" charset="-122"/>
                <a:ea typeface="黑体" panose="02010609060101010101" pitchFamily="49" charset="-122"/>
              </a:defRPr>
            </a:lvl4pPr>
            <a:lvl5pPr marL="2057400" indent="-228600" eaLnBrk="0" hangingPunct="0">
              <a:defRPr kumimoji="1" sz="2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50000"/>
              </a:spcBef>
              <a:spcAft>
                <a:spcPct val="0"/>
              </a:spcAft>
              <a:defRPr kumimoji="1" sz="2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50000"/>
              </a:spcBef>
              <a:spcAft>
                <a:spcPct val="0"/>
              </a:spcAft>
              <a:defRPr kumimoji="1" sz="2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50000"/>
              </a:spcBef>
              <a:spcAft>
                <a:spcPct val="0"/>
              </a:spcAft>
              <a:defRPr kumimoji="1" sz="2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50000"/>
              </a:spcBef>
              <a:spcAft>
                <a:spcPct val="0"/>
              </a:spcAft>
              <a:defRPr kumimoji="1" sz="2400">
                <a:solidFill>
                  <a:schemeClr val="tx1"/>
                </a:solidFill>
                <a:latin typeface="黑体" panose="02010609060101010101" pitchFamily="49" charset="-122"/>
                <a:ea typeface="黑体" panose="02010609060101010101" pitchFamily="49" charset="-122"/>
              </a:defRPr>
            </a:lvl9pPr>
          </a:lstStyle>
          <a:p>
            <a:pPr eaLnBrk="1" hangingPunct="1">
              <a:spcBef>
                <a:spcPct val="20000"/>
              </a:spcBef>
            </a:pPr>
            <a:r>
              <a:rPr lang="en-US" altLang="zh-CN" dirty="0" smtClean="0">
                <a:latin typeface="宋体" panose="02010600030101010101" pitchFamily="2" charset="-122"/>
                <a:ea typeface="宋体" panose="02010600030101010101" pitchFamily="2" charset="-122"/>
              </a:rPr>
              <a:t>g</a:t>
            </a:r>
            <a:r>
              <a:rPr lang="zh-CN" altLang="en-US" dirty="0">
                <a:latin typeface="宋体" panose="02010600030101010101" pitchFamily="2" charset="-122"/>
                <a:ea typeface="宋体" panose="02010600030101010101" pitchFamily="2" charset="-122"/>
              </a:rPr>
              <a:t>函数作用</a:t>
            </a:r>
          </a:p>
          <a:p>
            <a:pPr lvl="1" eaLnBrk="1" hangingPunct="1">
              <a:spcBef>
                <a:spcPct val="20000"/>
              </a:spcBef>
              <a:buClr>
                <a:schemeClr val="accent2"/>
              </a:buClr>
              <a:buFont typeface="Wingdings" panose="05000000000000000000" pitchFamily="2" charset="2"/>
              <a:buBlip>
                <a:blip r:embed="rId3"/>
              </a:buBlip>
            </a:pPr>
            <a:r>
              <a:rPr lang="zh-CN" altLang="en-US" dirty="0">
                <a:latin typeface="宋体" panose="02010600030101010101" pitchFamily="2" charset="-122"/>
                <a:ea typeface="宋体" panose="02010600030101010101" pitchFamily="2" charset="-122"/>
              </a:rPr>
              <a:t>只考虑找到目标节点所需的剩余工作量</a:t>
            </a:r>
            <a:r>
              <a:rPr lang="en-US" altLang="zh-CN" dirty="0">
                <a:latin typeface="宋体" panose="02010600030101010101" pitchFamily="2" charset="-122"/>
                <a:ea typeface="宋体" panose="02010600030101010101" pitchFamily="2" charset="-122"/>
              </a:rPr>
              <a:t>, </a:t>
            </a:r>
            <a:r>
              <a:rPr lang="zh-CN" altLang="en-US" dirty="0">
                <a:latin typeface="宋体" panose="02010600030101010101" pitchFamily="2" charset="-122"/>
                <a:ea typeface="宋体" panose="02010600030101010101" pitchFamily="2" charset="-122"/>
              </a:rPr>
              <a:t>是否可以不要把</a:t>
            </a:r>
            <a:r>
              <a:rPr lang="en-US" altLang="zh-CN" dirty="0">
                <a:latin typeface="宋体" panose="02010600030101010101" pitchFamily="2" charset="-122"/>
                <a:ea typeface="宋体" panose="02010600030101010101" pitchFamily="2" charset="-122"/>
              </a:rPr>
              <a:t>g</a:t>
            </a:r>
            <a:r>
              <a:rPr lang="zh-CN" altLang="en-US" dirty="0">
                <a:latin typeface="宋体" panose="02010600030101010101" pitchFamily="2" charset="-122"/>
                <a:ea typeface="宋体" panose="02010600030101010101" pitchFamily="2" charset="-122"/>
              </a:rPr>
              <a:t>函数包括在</a:t>
            </a:r>
            <a:r>
              <a:rPr lang="en-US" altLang="zh-CN" dirty="0">
                <a:latin typeface="宋体" panose="02010600030101010101" pitchFamily="2" charset="-122"/>
                <a:ea typeface="宋体" panose="02010600030101010101" pitchFamily="2" charset="-122"/>
              </a:rPr>
              <a:t>f</a:t>
            </a:r>
            <a:r>
              <a:rPr lang="zh-CN" altLang="en-US" dirty="0">
                <a:latin typeface="宋体" panose="02010600030101010101" pitchFamily="2" charset="-122"/>
                <a:ea typeface="宋体" panose="02010600030101010101" pitchFamily="2" charset="-122"/>
              </a:rPr>
              <a:t>中</a:t>
            </a:r>
            <a:r>
              <a:rPr lang="en-US" altLang="zh-CN" dirty="0">
                <a:latin typeface="宋体" panose="02010600030101010101" pitchFamily="2" charset="-122"/>
                <a:ea typeface="宋体" panose="02010600030101010101" pitchFamily="2" charset="-122"/>
              </a:rPr>
              <a:t>? </a:t>
            </a:r>
            <a:r>
              <a:rPr lang="zh-CN" altLang="en-US" dirty="0">
                <a:latin typeface="宋体" panose="02010600030101010101" pitchFamily="2" charset="-122"/>
                <a:ea typeface="宋体" panose="02010600030101010101" pitchFamily="2" charset="-122"/>
              </a:rPr>
              <a:t>如八数码难题取</a:t>
            </a:r>
            <a:r>
              <a:rPr lang="en-US" altLang="zh-CN" dirty="0">
                <a:latin typeface="宋体" panose="02010600030101010101" pitchFamily="2" charset="-122"/>
                <a:ea typeface="宋体" panose="02010600030101010101" pitchFamily="2" charset="-122"/>
              </a:rPr>
              <a:t>f(n)=w(n)</a:t>
            </a:r>
          </a:p>
          <a:p>
            <a:pPr lvl="1" eaLnBrk="1" hangingPunct="1">
              <a:spcBef>
                <a:spcPct val="20000"/>
              </a:spcBef>
              <a:buClr>
                <a:schemeClr val="accent2"/>
              </a:buClr>
              <a:buFont typeface="Wingdings" panose="05000000000000000000" pitchFamily="2" charset="2"/>
              <a:buBlip>
                <a:blip r:embed="rId3"/>
              </a:buBlip>
            </a:pPr>
            <a:r>
              <a:rPr lang="zh-CN" altLang="en-US" dirty="0">
                <a:latin typeface="宋体" panose="02010600030101010101" pitchFamily="2" charset="-122"/>
                <a:ea typeface="宋体" panose="02010600030101010101" pitchFamily="2" charset="-122"/>
              </a:rPr>
              <a:t>当</a:t>
            </a:r>
            <a:r>
              <a:rPr lang="en-US" altLang="zh-CN" dirty="0">
                <a:latin typeface="宋体" panose="02010600030101010101" pitchFamily="2" charset="-122"/>
                <a:ea typeface="宋体" panose="02010600030101010101" pitchFamily="2" charset="-122"/>
              </a:rPr>
              <a:t>h</a:t>
            </a:r>
            <a:r>
              <a:rPr lang="zh-CN" altLang="en-US" dirty="0">
                <a:latin typeface="宋体" panose="02010600030101010101" pitchFamily="2" charset="-122"/>
                <a:ea typeface="宋体" panose="02010600030101010101" pitchFamily="2" charset="-122"/>
              </a:rPr>
              <a:t>函数不是一个理想的估计时</a:t>
            </a:r>
            <a:r>
              <a:rPr lang="en-US" altLang="zh-CN" dirty="0">
                <a:latin typeface="宋体" panose="02010600030101010101" pitchFamily="2" charset="-122"/>
                <a:ea typeface="宋体" panose="02010600030101010101" pitchFamily="2" charset="-122"/>
              </a:rPr>
              <a:t>, </a:t>
            </a:r>
            <a:r>
              <a:rPr lang="zh-CN" altLang="en-US" dirty="0">
                <a:latin typeface="宋体" panose="02010600030101010101" pitchFamily="2" charset="-122"/>
                <a:ea typeface="宋体" panose="02010600030101010101" pitchFamily="2" charset="-122"/>
              </a:rPr>
              <a:t>搜索过程可能会误入歧途</a:t>
            </a:r>
            <a:r>
              <a:rPr lang="en-US" altLang="zh-CN" dirty="0">
                <a:latin typeface="宋体" panose="02010600030101010101" pitchFamily="2" charset="-122"/>
                <a:ea typeface="宋体" panose="02010600030101010101" pitchFamily="2" charset="-122"/>
              </a:rPr>
              <a:t>, </a:t>
            </a:r>
            <a:r>
              <a:rPr lang="zh-CN" altLang="en-US" dirty="0">
                <a:latin typeface="宋体" panose="02010600030101010101" pitchFamily="2" charset="-122"/>
                <a:ea typeface="宋体" panose="02010600030101010101" pitchFamily="2" charset="-122"/>
              </a:rPr>
              <a:t>不断向纵深发展</a:t>
            </a:r>
            <a:r>
              <a:rPr lang="en-US" altLang="zh-CN" dirty="0">
                <a:latin typeface="宋体" panose="02010600030101010101" pitchFamily="2" charset="-122"/>
                <a:ea typeface="宋体" panose="02010600030101010101" pitchFamily="2" charset="-122"/>
              </a:rPr>
              <a:t>, </a:t>
            </a:r>
            <a:r>
              <a:rPr lang="zh-CN" altLang="en-US" dirty="0">
                <a:latin typeface="宋体" panose="02010600030101010101" pitchFamily="2" charset="-122"/>
                <a:ea typeface="宋体" panose="02010600030101010101" pitchFamily="2" charset="-122"/>
              </a:rPr>
              <a:t>而总不能达到</a:t>
            </a:r>
            <a:r>
              <a:rPr lang="zh-CN" altLang="en-US" dirty="0" smtClean="0">
                <a:latin typeface="宋体" panose="02010600030101010101" pitchFamily="2" charset="-122"/>
                <a:ea typeface="宋体" panose="02010600030101010101" pitchFamily="2" charset="-122"/>
              </a:rPr>
              <a:t>目标</a:t>
            </a:r>
            <a:endParaRPr lang="en-US" altLang="zh-CN" dirty="0">
              <a:latin typeface="宋体" panose="02010600030101010101" pitchFamily="2" charset="-122"/>
              <a:ea typeface="宋体" panose="02010600030101010101" pitchFamily="2" charset="-122"/>
            </a:endParaRPr>
          </a:p>
          <a:p>
            <a:pPr lvl="1" eaLnBrk="1" hangingPunct="1">
              <a:spcBef>
                <a:spcPct val="20000"/>
              </a:spcBef>
              <a:buClr>
                <a:schemeClr val="accent2"/>
              </a:buClr>
              <a:buFont typeface="Wingdings" panose="05000000000000000000" pitchFamily="2" charset="2"/>
              <a:buBlip>
                <a:blip r:embed="rId3"/>
              </a:buBlip>
            </a:pPr>
            <a:r>
              <a:rPr lang="en-US" altLang="zh-CN" dirty="0">
                <a:latin typeface="宋体" panose="02010600030101010101" pitchFamily="2" charset="-122"/>
                <a:ea typeface="宋体" panose="02010600030101010101" pitchFamily="2" charset="-122"/>
              </a:rPr>
              <a:t>g</a:t>
            </a:r>
            <a:r>
              <a:rPr lang="zh-CN" altLang="en-US" dirty="0">
                <a:latin typeface="宋体" panose="02010600030101010101" pitchFamily="2" charset="-122"/>
                <a:ea typeface="宋体" panose="02010600030101010101" pitchFamily="2" charset="-122"/>
              </a:rPr>
              <a:t>函数使搜索增加了一个宽度优先分量</a:t>
            </a:r>
            <a:r>
              <a:rPr lang="en-US" altLang="zh-CN" dirty="0">
                <a:latin typeface="宋体" panose="02010600030101010101" pitchFamily="2" charset="-122"/>
                <a:ea typeface="宋体" panose="02010600030101010101" pitchFamily="2" charset="-122"/>
              </a:rPr>
              <a:t>, </a:t>
            </a:r>
            <a:r>
              <a:rPr lang="zh-CN" altLang="en-US" dirty="0">
                <a:latin typeface="宋体" panose="02010600030101010101" pitchFamily="2" charset="-122"/>
                <a:ea typeface="宋体" panose="02010600030101010101" pitchFamily="2" charset="-122"/>
              </a:rPr>
              <a:t>因而确保了隐含图中没有那一部分会永远搜索不</a:t>
            </a:r>
            <a:r>
              <a:rPr lang="zh-CN" altLang="en-US" dirty="0" smtClean="0">
                <a:latin typeface="宋体" panose="02010600030101010101" pitchFamily="2" charset="-122"/>
                <a:ea typeface="宋体" panose="02010600030101010101" pitchFamily="2" charset="-122"/>
              </a:rPr>
              <a:t>到</a:t>
            </a:r>
            <a:endParaRPr lang="en-US" altLang="zh-CN" dirty="0" smtClean="0">
              <a:latin typeface="宋体" panose="02010600030101010101" pitchFamily="2" charset="-122"/>
              <a:ea typeface="宋体" panose="02010600030101010101" pitchFamily="2" charset="-122"/>
            </a:endParaRPr>
          </a:p>
        </p:txBody>
      </p:sp>
      <p:sp>
        <p:nvSpPr>
          <p:cNvPr id="78851" name="Rectangle 3"/>
          <p:cNvSpPr>
            <a:spLocks noChangeArrowheads="1"/>
          </p:cNvSpPr>
          <p:nvPr/>
        </p:nvSpPr>
        <p:spPr bwMode="auto">
          <a:xfrm>
            <a:off x="400050" y="2457450"/>
            <a:ext cx="6134100" cy="2343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kumimoji="1" sz="2400">
                <a:solidFill>
                  <a:schemeClr val="tx1"/>
                </a:solidFill>
                <a:latin typeface="黑体" panose="02010609060101010101" pitchFamily="49" charset="-122"/>
                <a:ea typeface="黑体" panose="02010609060101010101" pitchFamily="49" charset="-122"/>
              </a:defRPr>
            </a:lvl1pPr>
            <a:lvl2pPr marL="742950" indent="-285750" eaLnBrk="0" hangingPunct="0">
              <a:defRPr kumimoji="1" sz="2400">
                <a:solidFill>
                  <a:schemeClr val="tx1"/>
                </a:solidFill>
                <a:latin typeface="黑体" panose="02010609060101010101" pitchFamily="49" charset="-122"/>
                <a:ea typeface="黑体" panose="02010609060101010101" pitchFamily="49" charset="-122"/>
              </a:defRPr>
            </a:lvl2pPr>
            <a:lvl3pPr marL="1143000" indent="-228600" eaLnBrk="0" hangingPunct="0">
              <a:defRPr kumimoji="1" sz="2400">
                <a:solidFill>
                  <a:schemeClr val="tx1"/>
                </a:solidFill>
                <a:latin typeface="黑体" panose="02010609060101010101" pitchFamily="49" charset="-122"/>
                <a:ea typeface="黑体" panose="02010609060101010101" pitchFamily="49" charset="-122"/>
              </a:defRPr>
            </a:lvl3pPr>
            <a:lvl4pPr marL="1600200" indent="-228600" eaLnBrk="0" hangingPunct="0">
              <a:defRPr kumimoji="1" sz="2400">
                <a:solidFill>
                  <a:schemeClr val="tx1"/>
                </a:solidFill>
                <a:latin typeface="黑体" panose="02010609060101010101" pitchFamily="49" charset="-122"/>
                <a:ea typeface="黑体" panose="02010609060101010101" pitchFamily="49" charset="-122"/>
              </a:defRPr>
            </a:lvl4pPr>
            <a:lvl5pPr marL="2057400" indent="-228600" eaLnBrk="0" hangingPunct="0">
              <a:defRPr kumimoji="1" sz="2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50000"/>
              </a:spcBef>
              <a:spcAft>
                <a:spcPct val="0"/>
              </a:spcAft>
              <a:defRPr kumimoji="1" sz="2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50000"/>
              </a:spcBef>
              <a:spcAft>
                <a:spcPct val="0"/>
              </a:spcAft>
              <a:defRPr kumimoji="1" sz="2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50000"/>
              </a:spcBef>
              <a:spcAft>
                <a:spcPct val="0"/>
              </a:spcAft>
              <a:defRPr kumimoji="1" sz="2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50000"/>
              </a:spcBef>
              <a:spcAft>
                <a:spcPct val="0"/>
              </a:spcAft>
              <a:defRPr kumimoji="1" sz="2400">
                <a:solidFill>
                  <a:schemeClr val="tx1"/>
                </a:solidFill>
                <a:latin typeface="黑体" panose="02010609060101010101" pitchFamily="49" charset="-122"/>
                <a:ea typeface="黑体" panose="02010609060101010101" pitchFamily="49" charset="-122"/>
              </a:defRPr>
            </a:lvl9pPr>
          </a:lstStyle>
          <a:p>
            <a:pPr lvl="1" eaLnBrk="1" hangingPunct="1">
              <a:spcBef>
                <a:spcPct val="20000"/>
              </a:spcBef>
              <a:buClr>
                <a:schemeClr val="accent2"/>
              </a:buClr>
              <a:buFont typeface="Wingdings" panose="05000000000000000000" pitchFamily="2" charset="2"/>
              <a:buBlip>
                <a:blip r:embed="rId3"/>
              </a:buBlip>
            </a:pPr>
            <a:endParaRPr lang="zh-CN" altLang="zh-CN" sz="2250">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188663869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32" fill="hold" grpId="0" nodeType="clickEffect" nodePh="1">
                                  <p:stCondLst>
                                    <p:cond delay="0"/>
                                  </p:stCondLst>
                                  <p:endCondLst>
                                    <p:cond evt="begin" delay="0">
                                      <p:tn val="5"/>
                                    </p:cond>
                                  </p:endCondLst>
                                  <p:childTnLst>
                                    <p:set>
                                      <p:cBhvr>
                                        <p:cTn id="6" dur="1" fill="hold">
                                          <p:stCondLst>
                                            <p:cond delay="0"/>
                                          </p:stCondLst>
                                        </p:cTn>
                                        <p:tgtEl>
                                          <p:spTgt spid="78851">
                                            <p:txEl>
                                              <p:pRg st="0" end="0"/>
                                            </p:txEl>
                                          </p:spTgt>
                                        </p:tgtEl>
                                        <p:attrNameLst>
                                          <p:attrName>style.visibility</p:attrName>
                                        </p:attrNameLst>
                                      </p:cBhvr>
                                      <p:to>
                                        <p:strVal val="visible"/>
                                      </p:to>
                                    </p:set>
                                    <p:animEffect transition="in" filter="box(out)">
                                      <p:cBhvr>
                                        <p:cTn id="7" dur="500"/>
                                        <p:tgtEl>
                                          <p:spTgt spid="78851">
                                            <p:txEl>
                                              <p:pRg st="0" end="0"/>
                                            </p:txEl>
                                          </p:spTgt>
                                        </p:tgtEl>
                                      </p:cBhvr>
                                    </p:animEffect>
                                  </p:childTnLst>
                                  <p:subTnLst>
                                    <p:audio>
                                      <p:cMediaNode>
                                        <p:cTn display="0" masterRel="sameClick">
                                          <p:stCondLst>
                                            <p:cond evt="begin" delay="0">
                                              <p:tn val="5"/>
                                            </p:cond>
                                          </p:stCondLst>
                                          <p:endCondLst>
                                            <p:cond evt="onStopAudio" delay="0">
                                              <p:tgtEl>
                                                <p:sldTgt/>
                                              </p:tgtEl>
                                            </p:cond>
                                          </p:endCondLst>
                                        </p:cTn>
                                        <p:tgtEl>
                                          <p:sndTgt r:embed="rId2" name="CAMERA.WAV"/>
                                        </p:tgtEl>
                                      </p:cMediaNode>
                                    </p:audio>
                                  </p:subTnLst>
                                </p:cTn>
                              </p:par>
                              <p:par>
                                <p:cTn id="8" presetID="2" presetClass="entr" presetSubtype="4" fill="hold" nodeType="withEffect">
                                  <p:stCondLst>
                                    <p:cond delay="0"/>
                                  </p:stCondLst>
                                  <p:childTnLst>
                                    <p:set>
                                      <p:cBhvr>
                                        <p:cTn id="9" dur="1" fill="hold">
                                          <p:stCondLst>
                                            <p:cond delay="0"/>
                                          </p:stCondLst>
                                        </p:cTn>
                                        <p:tgtEl>
                                          <p:spTgt spid="60420">
                                            <p:txEl>
                                              <p:pRg st="0" end="0"/>
                                            </p:txEl>
                                          </p:spTgt>
                                        </p:tgtEl>
                                        <p:attrNameLst>
                                          <p:attrName>style.visibility</p:attrName>
                                        </p:attrNameLst>
                                      </p:cBhvr>
                                      <p:to>
                                        <p:strVal val="visible"/>
                                      </p:to>
                                    </p:set>
                                    <p:anim calcmode="lin" valueType="num">
                                      <p:cBhvr additive="base">
                                        <p:cTn id="10" dur="500" fill="hold"/>
                                        <p:tgtEl>
                                          <p:spTgt spid="60420">
                                            <p:txEl>
                                              <p:pRg st="0" end="0"/>
                                            </p:txEl>
                                          </p:spTgt>
                                        </p:tgtEl>
                                        <p:attrNameLst>
                                          <p:attrName>ppt_x</p:attrName>
                                        </p:attrNameLst>
                                      </p:cBhvr>
                                      <p:tavLst>
                                        <p:tav tm="0">
                                          <p:val>
                                            <p:strVal val="#ppt_x"/>
                                          </p:val>
                                        </p:tav>
                                        <p:tav tm="100000">
                                          <p:val>
                                            <p:strVal val="#ppt_x"/>
                                          </p:val>
                                        </p:tav>
                                      </p:tavLst>
                                    </p:anim>
                                    <p:anim calcmode="lin" valueType="num">
                                      <p:cBhvr additive="base">
                                        <p:cTn id="11" dur="500" fill="hold"/>
                                        <p:tgtEl>
                                          <p:spTgt spid="60420">
                                            <p:txEl>
                                              <p:pRg st="0" end="0"/>
                                            </p:txEl>
                                          </p:spTgt>
                                        </p:tgtEl>
                                        <p:attrNameLst>
                                          <p:attrName>ppt_y</p:attrName>
                                        </p:attrNameLst>
                                      </p:cBhvr>
                                      <p:tavLst>
                                        <p:tav tm="0">
                                          <p:val>
                                            <p:strVal val="1+#ppt_h/2"/>
                                          </p:val>
                                        </p:tav>
                                        <p:tav tm="100000">
                                          <p:val>
                                            <p:strVal val="#ppt_y"/>
                                          </p:val>
                                        </p:tav>
                                      </p:tavLst>
                                    </p:anim>
                                  </p:childTnLst>
                                </p:cTn>
                              </p:par>
                              <p:par>
                                <p:cTn id="12" presetID="2" presetClass="entr" presetSubtype="4" fill="hold" nodeType="withEffect">
                                  <p:stCondLst>
                                    <p:cond delay="0"/>
                                  </p:stCondLst>
                                  <p:childTnLst>
                                    <p:set>
                                      <p:cBhvr>
                                        <p:cTn id="13" dur="1" fill="hold">
                                          <p:stCondLst>
                                            <p:cond delay="0"/>
                                          </p:stCondLst>
                                        </p:cTn>
                                        <p:tgtEl>
                                          <p:spTgt spid="60420">
                                            <p:txEl>
                                              <p:pRg st="1" end="1"/>
                                            </p:txEl>
                                          </p:spTgt>
                                        </p:tgtEl>
                                        <p:attrNameLst>
                                          <p:attrName>style.visibility</p:attrName>
                                        </p:attrNameLst>
                                      </p:cBhvr>
                                      <p:to>
                                        <p:strVal val="visible"/>
                                      </p:to>
                                    </p:set>
                                    <p:anim calcmode="lin" valueType="num">
                                      <p:cBhvr additive="base">
                                        <p:cTn id="14" dur="500" fill="hold"/>
                                        <p:tgtEl>
                                          <p:spTgt spid="60420">
                                            <p:txEl>
                                              <p:pRg st="1" end="1"/>
                                            </p:txEl>
                                          </p:spTgt>
                                        </p:tgtEl>
                                        <p:attrNameLst>
                                          <p:attrName>ppt_x</p:attrName>
                                        </p:attrNameLst>
                                      </p:cBhvr>
                                      <p:tavLst>
                                        <p:tav tm="0">
                                          <p:val>
                                            <p:strVal val="#ppt_x"/>
                                          </p:val>
                                        </p:tav>
                                        <p:tav tm="100000">
                                          <p:val>
                                            <p:strVal val="#ppt_x"/>
                                          </p:val>
                                        </p:tav>
                                      </p:tavLst>
                                    </p:anim>
                                    <p:anim calcmode="lin" valueType="num">
                                      <p:cBhvr additive="base">
                                        <p:cTn id="15" dur="500" fill="hold"/>
                                        <p:tgtEl>
                                          <p:spTgt spid="60420">
                                            <p:txEl>
                                              <p:pRg st="1" end="1"/>
                                            </p:txEl>
                                          </p:spTgt>
                                        </p:tgtEl>
                                        <p:attrNameLst>
                                          <p:attrName>ppt_y</p:attrName>
                                        </p:attrNameLst>
                                      </p:cBhvr>
                                      <p:tavLst>
                                        <p:tav tm="0">
                                          <p:val>
                                            <p:strVal val="1+#ppt_h/2"/>
                                          </p:val>
                                        </p:tav>
                                        <p:tav tm="100000">
                                          <p:val>
                                            <p:strVal val="#ppt_y"/>
                                          </p:val>
                                        </p:tav>
                                      </p:tavLst>
                                    </p:anim>
                                  </p:childTnLst>
                                </p:cTn>
                              </p:par>
                              <p:par>
                                <p:cTn id="16" presetID="2" presetClass="entr" presetSubtype="4" fill="hold" nodeType="withEffect">
                                  <p:stCondLst>
                                    <p:cond delay="0"/>
                                  </p:stCondLst>
                                  <p:childTnLst>
                                    <p:set>
                                      <p:cBhvr>
                                        <p:cTn id="17" dur="1" fill="hold">
                                          <p:stCondLst>
                                            <p:cond delay="0"/>
                                          </p:stCondLst>
                                        </p:cTn>
                                        <p:tgtEl>
                                          <p:spTgt spid="60420">
                                            <p:txEl>
                                              <p:pRg st="2" end="2"/>
                                            </p:txEl>
                                          </p:spTgt>
                                        </p:tgtEl>
                                        <p:attrNameLst>
                                          <p:attrName>style.visibility</p:attrName>
                                        </p:attrNameLst>
                                      </p:cBhvr>
                                      <p:to>
                                        <p:strVal val="visible"/>
                                      </p:to>
                                    </p:set>
                                    <p:anim calcmode="lin" valueType="num">
                                      <p:cBhvr additive="base">
                                        <p:cTn id="18" dur="500" fill="hold"/>
                                        <p:tgtEl>
                                          <p:spTgt spid="60420">
                                            <p:txEl>
                                              <p:pRg st="2" end="2"/>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60420">
                                            <p:txEl>
                                              <p:pRg st="2" end="2"/>
                                            </p:txEl>
                                          </p:spTgt>
                                        </p:tgtEl>
                                        <p:attrNameLst>
                                          <p:attrName>ppt_y</p:attrName>
                                        </p:attrNameLst>
                                      </p:cBhvr>
                                      <p:tavLst>
                                        <p:tav tm="0">
                                          <p:val>
                                            <p:strVal val="1+#ppt_h/2"/>
                                          </p:val>
                                        </p:tav>
                                        <p:tav tm="100000">
                                          <p:val>
                                            <p:strVal val="#ppt_y"/>
                                          </p:val>
                                        </p:tav>
                                      </p:tavLst>
                                    </p:anim>
                                  </p:childTnLst>
                                </p:cTn>
                              </p:par>
                              <p:par>
                                <p:cTn id="20" presetID="2" presetClass="entr" presetSubtype="4" fill="hold" nodeType="withEffect">
                                  <p:stCondLst>
                                    <p:cond delay="0"/>
                                  </p:stCondLst>
                                  <p:childTnLst>
                                    <p:set>
                                      <p:cBhvr>
                                        <p:cTn id="21" dur="1" fill="hold">
                                          <p:stCondLst>
                                            <p:cond delay="0"/>
                                          </p:stCondLst>
                                        </p:cTn>
                                        <p:tgtEl>
                                          <p:spTgt spid="60420">
                                            <p:txEl>
                                              <p:pRg st="3" end="3"/>
                                            </p:txEl>
                                          </p:spTgt>
                                        </p:tgtEl>
                                        <p:attrNameLst>
                                          <p:attrName>style.visibility</p:attrName>
                                        </p:attrNameLst>
                                      </p:cBhvr>
                                      <p:to>
                                        <p:strVal val="visible"/>
                                      </p:to>
                                    </p:set>
                                    <p:anim calcmode="lin" valueType="num">
                                      <p:cBhvr additive="base">
                                        <p:cTn id="22" dur="500" fill="hold"/>
                                        <p:tgtEl>
                                          <p:spTgt spid="60420">
                                            <p:txEl>
                                              <p:pRg st="3" end="3"/>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60420">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851" grpId="0" build="p" autoUpdateAnimBg="0"/>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60648" y="339502"/>
            <a:ext cx="6336704" cy="4106252"/>
          </a:xfrm>
          <a:prstGeom prst="rect">
            <a:avLst/>
          </a:prstGeom>
        </p:spPr>
        <p:txBody>
          <a:bodyPr wrap="square">
            <a:spAutoFit/>
          </a:bodyPr>
          <a:lstStyle/>
          <a:p>
            <a:pPr eaLnBrk="0" hangingPunct="0">
              <a:spcBef>
                <a:spcPts val="450"/>
              </a:spcBef>
            </a:pPr>
            <a:r>
              <a:rPr kumimoji="1" lang="en-US" altLang="zh-CN" sz="2000" b="1" dirty="0">
                <a:latin typeface="Times New Roman" panose="02020603050405020304" pitchFamily="18" charset="0"/>
              </a:rPr>
              <a:t>h(n)</a:t>
            </a:r>
            <a:r>
              <a:rPr kumimoji="1" lang="zh-CN" altLang="en-US" sz="2000" b="1" dirty="0">
                <a:latin typeface="Times New Roman" panose="02020603050405020304" pitchFamily="18" charset="0"/>
              </a:rPr>
              <a:t>的选取</a:t>
            </a:r>
          </a:p>
          <a:p>
            <a:pPr marL="257175" indent="-257175" eaLnBrk="0" hangingPunct="0">
              <a:buFont typeface="Arial" panose="020B0604020202020204" pitchFamily="34" charset="0"/>
              <a:buChar char="•"/>
            </a:pPr>
            <a:r>
              <a:rPr kumimoji="1" lang="zh-CN" altLang="en-US" sz="2000" b="1" dirty="0">
                <a:latin typeface="Times New Roman" panose="02020603050405020304" pitchFamily="18" charset="0"/>
              </a:rPr>
              <a:t>保证找到最短路径（最优解的）条件，关键在于</a:t>
            </a:r>
            <a:r>
              <a:rPr kumimoji="1" lang="en-US" altLang="zh-CN" sz="2000" b="1" dirty="0">
                <a:latin typeface="Times New Roman" panose="02020603050405020304" pitchFamily="18" charset="0"/>
              </a:rPr>
              <a:t>h(n)</a:t>
            </a:r>
            <a:r>
              <a:rPr kumimoji="1" lang="zh-CN" altLang="en-US" sz="2000" b="1" dirty="0">
                <a:latin typeface="Times New Roman" panose="02020603050405020304" pitchFamily="18" charset="0"/>
              </a:rPr>
              <a:t>的选取。</a:t>
            </a:r>
          </a:p>
          <a:p>
            <a:pPr marL="257175" indent="-257175" eaLnBrk="0" hangingPunct="0">
              <a:buFont typeface="Arial" panose="020B0604020202020204" pitchFamily="34" charset="0"/>
              <a:buChar char="•"/>
            </a:pPr>
            <a:r>
              <a:rPr kumimoji="1" lang="zh-CN" altLang="en-US" sz="2000" b="1" dirty="0">
                <a:latin typeface="Times New Roman" panose="02020603050405020304" pitchFamily="18" charset="0"/>
              </a:rPr>
              <a:t>以</a:t>
            </a:r>
            <a:r>
              <a:rPr kumimoji="1" lang="en-US" altLang="zh-CN" sz="2000" b="1" dirty="0">
                <a:latin typeface="Times New Roman" panose="02020603050405020304" pitchFamily="18" charset="0"/>
              </a:rPr>
              <a:t>d(n)</a:t>
            </a:r>
            <a:r>
              <a:rPr kumimoji="1" lang="zh-CN" altLang="en-US" sz="2000" b="1" dirty="0">
                <a:latin typeface="Times New Roman" panose="02020603050405020304" pitchFamily="18" charset="0"/>
              </a:rPr>
              <a:t>表达状态</a:t>
            </a:r>
            <a:r>
              <a:rPr kumimoji="1" lang="en-US" altLang="zh-CN" sz="2000" b="1" dirty="0">
                <a:latin typeface="Times New Roman" panose="02020603050405020304" pitchFamily="18" charset="0"/>
              </a:rPr>
              <a:t>n</a:t>
            </a:r>
            <a:r>
              <a:rPr kumimoji="1" lang="zh-CN" altLang="en-US" sz="2000" b="1" dirty="0">
                <a:latin typeface="Times New Roman" panose="02020603050405020304" pitchFamily="18" charset="0"/>
              </a:rPr>
              <a:t>到目标状态的距离，那么</a:t>
            </a:r>
            <a:r>
              <a:rPr kumimoji="1" lang="en-US" altLang="zh-CN" sz="2000" b="1" dirty="0">
                <a:latin typeface="Times New Roman" panose="02020603050405020304" pitchFamily="18" charset="0"/>
              </a:rPr>
              <a:t>h(n)</a:t>
            </a:r>
            <a:r>
              <a:rPr kumimoji="1" lang="zh-CN" altLang="en-US" sz="2000" b="1" dirty="0">
                <a:latin typeface="Times New Roman" panose="02020603050405020304" pitchFamily="18" charset="0"/>
              </a:rPr>
              <a:t>的选取大致有如下三种情况：</a:t>
            </a:r>
          </a:p>
          <a:p>
            <a:pPr marL="257175" indent="-257175" eaLnBrk="0" hangingPunct="0">
              <a:buFont typeface="Arial" panose="020B0604020202020204" pitchFamily="34" charset="0"/>
              <a:buChar char="•"/>
            </a:pPr>
            <a:r>
              <a:rPr kumimoji="1" lang="zh-CN" altLang="en-US" sz="2000" b="1" dirty="0">
                <a:latin typeface="Times New Roman" panose="02020603050405020304" pitchFamily="18" charset="0"/>
              </a:rPr>
              <a:t>如果</a:t>
            </a:r>
            <a:r>
              <a:rPr kumimoji="1" lang="en-US" altLang="zh-CN" sz="2000" b="1" dirty="0">
                <a:latin typeface="Times New Roman" panose="02020603050405020304" pitchFamily="18" charset="0"/>
              </a:rPr>
              <a:t>h(n)&lt; d(n)</a:t>
            </a:r>
            <a:r>
              <a:rPr kumimoji="1" lang="zh-CN" altLang="en-US" sz="2000" b="1" dirty="0">
                <a:latin typeface="Times New Roman" panose="02020603050405020304" pitchFamily="18" charset="0"/>
              </a:rPr>
              <a:t>到目标状态的实际距离，这种情况下，搜索的点数多，搜索范围大，效率低。但能得到最优解。</a:t>
            </a:r>
          </a:p>
          <a:p>
            <a:pPr marL="257175" indent="-257175" eaLnBrk="0" hangingPunct="0">
              <a:buFont typeface="Arial" panose="020B0604020202020204" pitchFamily="34" charset="0"/>
              <a:buChar char="•"/>
            </a:pPr>
            <a:r>
              <a:rPr kumimoji="1" lang="zh-CN" altLang="en-US" sz="2000" b="1" dirty="0">
                <a:latin typeface="Times New Roman" panose="02020603050405020304" pitchFamily="18" charset="0"/>
              </a:rPr>
              <a:t>如果</a:t>
            </a:r>
            <a:r>
              <a:rPr kumimoji="1" lang="en-US" altLang="zh-CN" sz="2000" b="1" dirty="0">
                <a:latin typeface="Times New Roman" panose="02020603050405020304" pitchFamily="18" charset="0"/>
              </a:rPr>
              <a:t>h(n)=d(n)</a:t>
            </a:r>
            <a:r>
              <a:rPr kumimoji="1" lang="zh-CN" altLang="en-US" sz="2000" b="1" dirty="0">
                <a:latin typeface="Times New Roman" panose="02020603050405020304" pitchFamily="18" charset="0"/>
              </a:rPr>
              <a:t>，即距离估计</a:t>
            </a:r>
            <a:r>
              <a:rPr kumimoji="1" lang="en-US" altLang="zh-CN" sz="2000" b="1" dirty="0">
                <a:latin typeface="Times New Roman" panose="02020603050405020304" pitchFamily="18" charset="0"/>
              </a:rPr>
              <a:t>h(n)</a:t>
            </a:r>
            <a:r>
              <a:rPr kumimoji="1" lang="zh-CN" altLang="en-US" sz="2000" b="1" dirty="0">
                <a:latin typeface="Times New Roman" panose="02020603050405020304" pitchFamily="18" charset="0"/>
              </a:rPr>
              <a:t>等于最短距离，那么搜索将严格沿着最短路径进行， 此时的搜索效率是最高的。</a:t>
            </a:r>
          </a:p>
          <a:p>
            <a:pPr marL="257175" indent="-257175" eaLnBrk="0" hangingPunct="0">
              <a:buFont typeface="Arial" panose="020B0604020202020204" pitchFamily="34" charset="0"/>
              <a:buChar char="•"/>
            </a:pPr>
            <a:r>
              <a:rPr kumimoji="1" lang="zh-CN" altLang="en-US" sz="2000" b="1" dirty="0">
                <a:latin typeface="Times New Roman" panose="02020603050405020304" pitchFamily="18" charset="0"/>
              </a:rPr>
              <a:t>如果 </a:t>
            </a:r>
            <a:r>
              <a:rPr kumimoji="1" lang="en-US" altLang="zh-CN" sz="2000" b="1" dirty="0">
                <a:latin typeface="Times New Roman" panose="02020603050405020304" pitchFamily="18" charset="0"/>
              </a:rPr>
              <a:t>h(n)&gt;d(n)</a:t>
            </a:r>
            <a:r>
              <a:rPr kumimoji="1" lang="zh-CN" altLang="en-US" sz="2000" b="1" dirty="0">
                <a:latin typeface="Times New Roman" panose="02020603050405020304" pitchFamily="18" charset="0"/>
              </a:rPr>
              <a:t>，搜索的点数少，搜索范围小，效率高，但不能保证得到最优解。</a:t>
            </a:r>
          </a:p>
        </p:txBody>
      </p:sp>
    </p:spTree>
    <p:extLst>
      <p:ext uri="{BB962C8B-B14F-4D97-AF65-F5344CB8AC3E}">
        <p14:creationId xmlns:p14="http://schemas.microsoft.com/office/powerpoint/2010/main" val="1925717294"/>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6" name="Rectangle 2"/>
          <p:cNvSpPr>
            <a:spLocks noGrp="1" noChangeArrowheads="1"/>
          </p:cNvSpPr>
          <p:nvPr>
            <p:ph type="title" idx="4294967295"/>
          </p:nvPr>
        </p:nvSpPr>
        <p:spPr>
          <a:xfrm>
            <a:off x="-5403" y="-15478"/>
            <a:ext cx="6172200" cy="857250"/>
          </a:xfrm>
        </p:spPr>
        <p:txBody>
          <a:bodyPr/>
          <a:lstStyle/>
          <a:p>
            <a:pPr eaLnBrk="1" hangingPunct="1">
              <a:defRPr/>
            </a:pPr>
            <a:r>
              <a:rPr lang="zh-CN" altLang="en-US" sz="2400" smtClean="0">
                <a:effectLst>
                  <a:outerShdw blurRad="38100" dist="38100" dir="2700000" algn="tl">
                    <a:srgbClr val="C0C0C0"/>
                  </a:outerShdw>
                </a:effectLst>
              </a:rPr>
              <a:t>利用</a:t>
            </a:r>
            <a:r>
              <a:rPr lang="en-US" altLang="zh-CN" sz="2400" smtClean="0">
                <a:effectLst>
                  <a:outerShdw blurRad="38100" dist="38100" dir="2700000" algn="tl">
                    <a:srgbClr val="C0C0C0"/>
                  </a:outerShdw>
                </a:effectLst>
              </a:rPr>
              <a:t>A*</a:t>
            </a:r>
            <a:r>
              <a:rPr lang="zh-CN" altLang="en-US" sz="2400" smtClean="0">
                <a:effectLst>
                  <a:outerShdw blurRad="38100" dist="38100" dir="2700000" algn="tl">
                    <a:srgbClr val="C0C0C0"/>
                  </a:outerShdw>
                </a:effectLst>
              </a:rPr>
              <a:t>算法求解八数码问题</a:t>
            </a:r>
          </a:p>
        </p:txBody>
      </p:sp>
      <p:sp>
        <p:nvSpPr>
          <p:cNvPr id="129027" name="Rectangle 3"/>
          <p:cNvSpPr>
            <a:spLocks noGrp="1" noChangeArrowheads="1"/>
          </p:cNvSpPr>
          <p:nvPr>
            <p:ph type="body" idx="4294967295"/>
          </p:nvPr>
        </p:nvSpPr>
        <p:spPr>
          <a:xfrm>
            <a:off x="729143" y="695845"/>
            <a:ext cx="5886450" cy="3187700"/>
          </a:xfrm>
        </p:spPr>
        <p:txBody>
          <a:bodyPr/>
          <a:lstStyle/>
          <a:p>
            <a:pPr eaLnBrk="1" hangingPunct="1"/>
            <a:r>
              <a:rPr lang="zh-CN" altLang="en-US" dirty="0"/>
              <a:t>估价函数的定义</a:t>
            </a:r>
          </a:p>
          <a:p>
            <a:pPr lvl="1" eaLnBrk="1" hangingPunct="1"/>
            <a:r>
              <a:rPr lang="en-US" altLang="zh-CN" i="1" dirty="0"/>
              <a:t>f </a:t>
            </a:r>
            <a:r>
              <a:rPr lang="en-US" altLang="zh-CN" dirty="0"/>
              <a:t>(</a:t>
            </a:r>
            <a:r>
              <a:rPr lang="en-US" altLang="zh-CN" i="1" dirty="0"/>
              <a:t>x</a:t>
            </a:r>
            <a:r>
              <a:rPr lang="en-US" altLang="zh-CN" dirty="0"/>
              <a:t>) = </a:t>
            </a:r>
            <a:r>
              <a:rPr lang="en-US" altLang="zh-CN" i="1" dirty="0"/>
              <a:t>g </a:t>
            </a:r>
            <a:r>
              <a:rPr lang="en-US" altLang="zh-CN" dirty="0"/>
              <a:t>(</a:t>
            </a:r>
            <a:r>
              <a:rPr lang="en-US" altLang="zh-CN" i="1" dirty="0"/>
              <a:t>x</a:t>
            </a:r>
            <a:r>
              <a:rPr lang="en-US" altLang="zh-CN" dirty="0"/>
              <a:t>) + </a:t>
            </a:r>
            <a:r>
              <a:rPr lang="en-US" altLang="zh-CN" i="1" dirty="0"/>
              <a:t>h </a:t>
            </a:r>
            <a:r>
              <a:rPr lang="en-US" altLang="zh-CN" dirty="0"/>
              <a:t>(</a:t>
            </a:r>
            <a:r>
              <a:rPr lang="en-US" altLang="zh-CN" i="1" dirty="0"/>
              <a:t>x</a:t>
            </a:r>
            <a:r>
              <a:rPr lang="en-US" altLang="zh-CN" dirty="0"/>
              <a:t>)</a:t>
            </a:r>
          </a:p>
          <a:p>
            <a:pPr lvl="1" eaLnBrk="1" hangingPunct="1"/>
            <a:r>
              <a:rPr lang="en-US" altLang="zh-CN" i="1" dirty="0"/>
              <a:t>g </a:t>
            </a:r>
            <a:r>
              <a:rPr lang="en-US" altLang="zh-CN" dirty="0"/>
              <a:t>(</a:t>
            </a:r>
            <a:r>
              <a:rPr lang="en-US" altLang="zh-CN" i="1" dirty="0"/>
              <a:t>x</a:t>
            </a:r>
            <a:r>
              <a:rPr lang="en-US" altLang="zh-CN" dirty="0"/>
              <a:t>)</a:t>
            </a:r>
            <a:r>
              <a:rPr lang="zh-CN" altLang="en-US" dirty="0"/>
              <a:t>：从初始状态到</a:t>
            </a:r>
            <a:r>
              <a:rPr lang="en-US" altLang="zh-CN" i="1" dirty="0"/>
              <a:t>x</a:t>
            </a:r>
            <a:r>
              <a:rPr lang="zh-CN" altLang="en-US" dirty="0"/>
              <a:t>需要进行的移动操作的次数</a:t>
            </a:r>
          </a:p>
          <a:p>
            <a:pPr lvl="1" eaLnBrk="1" hangingPunct="1"/>
            <a:r>
              <a:rPr lang="en-US" altLang="zh-CN" i="1" dirty="0"/>
              <a:t>h </a:t>
            </a:r>
            <a:r>
              <a:rPr lang="en-US" altLang="zh-CN" dirty="0"/>
              <a:t>(</a:t>
            </a:r>
            <a:r>
              <a:rPr lang="en-US" altLang="zh-CN" i="1" dirty="0"/>
              <a:t>x</a:t>
            </a:r>
            <a:r>
              <a:rPr lang="en-US" altLang="zh-CN" dirty="0"/>
              <a:t>)</a:t>
            </a:r>
            <a:r>
              <a:rPr lang="zh-CN" altLang="en-US" dirty="0"/>
              <a:t>：？</a:t>
            </a:r>
          </a:p>
        </p:txBody>
      </p:sp>
      <p:pic>
        <p:nvPicPr>
          <p:cNvPr id="1057" name="Picture 33" descr="MC900434411[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91601" y="3303965"/>
            <a:ext cx="675085"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58" name="AutoShape 34"/>
          <p:cNvSpPr>
            <a:spLocks noChangeArrowheads="1"/>
          </p:cNvSpPr>
          <p:nvPr/>
        </p:nvSpPr>
        <p:spPr bwMode="auto">
          <a:xfrm>
            <a:off x="474751" y="2289695"/>
            <a:ext cx="2112169" cy="859631"/>
          </a:xfrm>
          <a:prstGeom prst="cloudCallout">
            <a:avLst>
              <a:gd name="adj1" fmla="val -25704"/>
              <a:gd name="adj2" fmla="val 66759"/>
            </a:avLst>
          </a:prstGeom>
          <a:solidFill>
            <a:srgbClr val="FFFFCC"/>
          </a:solidFill>
          <a:ln w="9525">
            <a:solidFill>
              <a:schemeClr val="tx1"/>
            </a:solidFill>
            <a:round/>
            <a:headEnd/>
            <a:tailEnd/>
          </a:ln>
          <a:effectLst>
            <a:outerShdw dist="107763" dir="2700000" algn="ctr" rotWithShape="0">
              <a:schemeClr val="bg2">
                <a:alpha val="50000"/>
              </a:schemeClr>
            </a:outerShdw>
          </a:effectLst>
        </p:spPr>
        <p:txBody>
          <a:bodyPr lIns="0" rIns="0"/>
          <a:lstStyle>
            <a:lvl1pPr>
              <a:spcBef>
                <a:spcPct val="20000"/>
              </a:spcBef>
              <a:buClr>
                <a:schemeClr val="folHlink"/>
              </a:buClr>
              <a:buSzPct val="60000"/>
              <a:buFont typeface="Wingdings" panose="05000000000000000000" pitchFamily="2" charset="2"/>
              <a:buBlip>
                <a:blip r:embed="rId5"/>
              </a:buBlip>
              <a:defRPr sz="2800">
                <a:solidFill>
                  <a:schemeClr val="tx1"/>
                </a:solidFill>
                <a:latin typeface="Times New Roman" panose="02020603050405020304" pitchFamily="18" charset="0"/>
                <a:ea typeface="楷体_GB2312" pitchFamily="49" charset="-122"/>
              </a:defRPr>
            </a:lvl1pPr>
            <a:lvl2pPr marL="742950" indent="-285750">
              <a:spcBef>
                <a:spcPct val="20000"/>
              </a:spcBef>
              <a:buClr>
                <a:schemeClr val="hlink"/>
              </a:buClr>
              <a:buSzPct val="55000"/>
              <a:buFont typeface="Wingdings" panose="05000000000000000000" pitchFamily="2" charset="2"/>
              <a:buBlip>
                <a:blip r:embed="rId6"/>
              </a:buBlip>
              <a:defRPr sz="2400">
                <a:solidFill>
                  <a:schemeClr val="tx1"/>
                </a:solidFill>
                <a:latin typeface="Times New Roman" panose="02020603050405020304" pitchFamily="18" charset="0"/>
                <a:ea typeface="楷体_GB2312" pitchFamily="49" charset="-122"/>
              </a:defRPr>
            </a:lvl2pPr>
            <a:lvl3pPr marL="1143000" indent="-228600">
              <a:spcBef>
                <a:spcPct val="20000"/>
              </a:spcBef>
              <a:buClr>
                <a:schemeClr val="folHlink"/>
              </a:buClr>
              <a:buSzPct val="50000"/>
              <a:buFont typeface="Wingdings" panose="05000000000000000000" pitchFamily="2" charset="2"/>
              <a:buBlip>
                <a:blip r:embed="rId5"/>
              </a:buBlip>
              <a:defRPr sz="2000">
                <a:solidFill>
                  <a:schemeClr val="tx1"/>
                </a:solidFill>
                <a:latin typeface="Times New Roman" panose="02020603050405020304" pitchFamily="18" charset="0"/>
                <a:ea typeface="楷体_GB2312" pitchFamily="49" charset="-122"/>
              </a:defRPr>
            </a:lvl3pPr>
            <a:lvl4pPr marL="1600200" indent="-228600">
              <a:spcBef>
                <a:spcPct val="20000"/>
              </a:spcBef>
              <a:buClr>
                <a:schemeClr val="accent2"/>
              </a:buClr>
              <a:buSzPct val="55000"/>
              <a:buFont typeface="Wingdings" panose="05000000000000000000" pitchFamily="2" charset="2"/>
              <a:buBlip>
                <a:blip r:embed="rId7"/>
              </a:buBlip>
              <a:defRPr sz="2000">
                <a:solidFill>
                  <a:schemeClr val="tx1"/>
                </a:solidFill>
                <a:latin typeface="Times New Roman" panose="02020603050405020304" pitchFamily="18"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9pPr>
          </a:lstStyle>
          <a:p>
            <a:pPr algn="ctr" eaLnBrk="1" hangingPunct="1">
              <a:spcBef>
                <a:spcPct val="0"/>
              </a:spcBef>
              <a:buClrTx/>
              <a:buSzTx/>
              <a:buFontTx/>
              <a:buNone/>
            </a:pPr>
            <a:r>
              <a:rPr lang="zh-CN" altLang="en-US" sz="2100" b="1" dirty="0" smtClean="0">
                <a:solidFill>
                  <a:srgbClr val="990099"/>
                </a:solidFill>
                <a:latin typeface="Arial" panose="020B0604020202020204" pitchFamily="34" charset="0"/>
              </a:rPr>
              <a:t>谁更优？</a:t>
            </a:r>
            <a:endParaRPr lang="zh-CN" altLang="en-US" sz="2100" b="1" dirty="0">
              <a:solidFill>
                <a:srgbClr val="990099"/>
              </a:solidFill>
              <a:latin typeface="Arial" panose="020B0604020202020204" pitchFamily="34" charset="0"/>
            </a:endParaRPr>
          </a:p>
        </p:txBody>
      </p:sp>
      <p:sp>
        <p:nvSpPr>
          <p:cNvPr id="1077" name="Rectangle 53"/>
          <p:cNvSpPr>
            <a:spLocks noChangeArrowheads="1"/>
          </p:cNvSpPr>
          <p:nvPr/>
        </p:nvSpPr>
        <p:spPr bwMode="auto">
          <a:xfrm>
            <a:off x="2397454" y="3409651"/>
            <a:ext cx="3930205" cy="707886"/>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folHlink"/>
              </a:buClr>
              <a:buSzPct val="60000"/>
              <a:buFont typeface="Wingdings" panose="05000000000000000000" pitchFamily="2" charset="2"/>
              <a:buBlip>
                <a:blip r:embed="rId5"/>
              </a:buBlip>
              <a:defRPr sz="2800">
                <a:solidFill>
                  <a:schemeClr val="tx1"/>
                </a:solidFill>
                <a:latin typeface="Times New Roman" panose="02020603050405020304" pitchFamily="18" charset="0"/>
                <a:ea typeface="楷体_GB2312" pitchFamily="49" charset="-122"/>
              </a:defRPr>
            </a:lvl1pPr>
            <a:lvl2pPr marL="742950" indent="-285750">
              <a:spcBef>
                <a:spcPct val="20000"/>
              </a:spcBef>
              <a:buClr>
                <a:schemeClr val="hlink"/>
              </a:buClr>
              <a:buSzPct val="55000"/>
              <a:buFont typeface="Wingdings" panose="05000000000000000000" pitchFamily="2" charset="2"/>
              <a:buBlip>
                <a:blip r:embed="rId6"/>
              </a:buBlip>
              <a:defRPr sz="2400">
                <a:solidFill>
                  <a:schemeClr val="tx1"/>
                </a:solidFill>
                <a:latin typeface="Times New Roman" panose="02020603050405020304" pitchFamily="18" charset="0"/>
                <a:ea typeface="楷体_GB2312" pitchFamily="49" charset="-122"/>
              </a:defRPr>
            </a:lvl2pPr>
            <a:lvl3pPr marL="1143000" indent="-228600">
              <a:spcBef>
                <a:spcPct val="20000"/>
              </a:spcBef>
              <a:buClr>
                <a:schemeClr val="folHlink"/>
              </a:buClr>
              <a:buSzPct val="50000"/>
              <a:buFont typeface="Wingdings" panose="05000000000000000000" pitchFamily="2" charset="2"/>
              <a:buBlip>
                <a:blip r:embed="rId5"/>
              </a:buBlip>
              <a:defRPr sz="2000">
                <a:solidFill>
                  <a:schemeClr val="tx1"/>
                </a:solidFill>
                <a:latin typeface="Times New Roman" panose="02020603050405020304" pitchFamily="18" charset="0"/>
                <a:ea typeface="楷体_GB2312" pitchFamily="49" charset="-122"/>
              </a:defRPr>
            </a:lvl3pPr>
            <a:lvl4pPr marL="1600200" indent="-228600">
              <a:spcBef>
                <a:spcPct val="20000"/>
              </a:spcBef>
              <a:buClr>
                <a:schemeClr val="accent2"/>
              </a:buClr>
              <a:buSzPct val="55000"/>
              <a:buFont typeface="Wingdings" panose="05000000000000000000" pitchFamily="2" charset="2"/>
              <a:buBlip>
                <a:blip r:embed="rId7"/>
              </a:buBlip>
              <a:defRPr sz="2000">
                <a:solidFill>
                  <a:schemeClr val="tx1"/>
                </a:solidFill>
                <a:latin typeface="Times New Roman" panose="02020603050405020304" pitchFamily="18"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9pPr>
          </a:lstStyle>
          <a:p>
            <a:pPr eaLnBrk="1" hangingPunct="1">
              <a:spcBef>
                <a:spcPct val="0"/>
              </a:spcBef>
              <a:buClrTx/>
              <a:buSzTx/>
              <a:buFontTx/>
              <a:buNone/>
            </a:pPr>
            <a:r>
              <a:rPr lang="en-US" altLang="zh-CN" sz="2000" i="1" dirty="0" smtClean="0">
                <a:solidFill>
                  <a:srgbClr val="FF0000"/>
                </a:solidFill>
                <a:latin typeface="+mn-lt"/>
                <a:ea typeface="+mn-ea"/>
              </a:rPr>
              <a:t>h(n</a:t>
            </a:r>
            <a:r>
              <a:rPr lang="en-US" altLang="zh-CN" sz="2000" i="1" dirty="0">
                <a:solidFill>
                  <a:srgbClr val="FF0000"/>
                </a:solidFill>
                <a:latin typeface="+mn-ea"/>
              </a:rPr>
              <a:t>)</a:t>
            </a:r>
            <a:r>
              <a:rPr lang="zh-CN" altLang="en-US" sz="2000" dirty="0">
                <a:solidFill>
                  <a:srgbClr val="FF0000"/>
                </a:solidFill>
                <a:latin typeface="+mn-lt"/>
                <a:ea typeface="+mn-ea"/>
              </a:rPr>
              <a:t>为“节点</a:t>
            </a:r>
            <a:r>
              <a:rPr lang="en-US" altLang="zh-CN" sz="2000" dirty="0">
                <a:solidFill>
                  <a:srgbClr val="FF0000"/>
                </a:solidFill>
                <a:latin typeface="+mn-lt"/>
                <a:ea typeface="+mn-ea"/>
              </a:rPr>
              <a:t>n</a:t>
            </a:r>
            <a:r>
              <a:rPr lang="zh-CN" altLang="en-US" sz="2000" dirty="0">
                <a:solidFill>
                  <a:srgbClr val="FF0000"/>
                </a:solidFill>
                <a:latin typeface="+mn-lt"/>
                <a:ea typeface="+mn-ea"/>
              </a:rPr>
              <a:t>的每一数码与其目标位置的距离总和”</a:t>
            </a:r>
          </a:p>
        </p:txBody>
      </p:sp>
      <p:sp>
        <p:nvSpPr>
          <p:cNvPr id="2" name="矩形 1"/>
          <p:cNvSpPr/>
          <p:nvPr/>
        </p:nvSpPr>
        <p:spPr>
          <a:xfrm>
            <a:off x="2397454" y="2994153"/>
            <a:ext cx="3357009" cy="415498"/>
          </a:xfrm>
          <a:prstGeom prst="rect">
            <a:avLst/>
          </a:prstGeom>
        </p:spPr>
        <p:txBody>
          <a:bodyPr wrap="none">
            <a:spAutoFit/>
          </a:bodyPr>
          <a:lstStyle/>
          <a:p>
            <a:r>
              <a:rPr lang="en-US" altLang="zh-CN" sz="2000" i="1" dirty="0" smtClean="0">
                <a:solidFill>
                  <a:srgbClr val="FF0000"/>
                </a:solidFill>
                <a:latin typeface="+mn-ea"/>
              </a:rPr>
              <a:t>h(n</a:t>
            </a:r>
            <a:r>
              <a:rPr lang="en-US" altLang="zh-CN" sz="2000" i="1" dirty="0">
                <a:solidFill>
                  <a:srgbClr val="FF0000"/>
                </a:solidFill>
                <a:latin typeface="+mn-ea"/>
              </a:rPr>
              <a:t>)</a:t>
            </a:r>
            <a:r>
              <a:rPr lang="zh-CN" altLang="en-US" sz="2000" dirty="0">
                <a:solidFill>
                  <a:srgbClr val="FF0000"/>
                </a:solidFill>
                <a:latin typeface="+mn-lt"/>
                <a:ea typeface="+mn-ea"/>
              </a:rPr>
              <a:t>为“不在位的棋子数”</a:t>
            </a:r>
          </a:p>
        </p:txBody>
      </p:sp>
    </p:spTree>
    <p:custDataLst>
      <p:tags r:id="rId1"/>
    </p:custDataLst>
    <p:extLst>
      <p:ext uri="{BB962C8B-B14F-4D97-AF65-F5344CB8AC3E}">
        <p14:creationId xmlns:p14="http://schemas.microsoft.com/office/powerpoint/2010/main" val="3920931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077"/>
                                        </p:tgtEl>
                                        <p:attrNameLst>
                                          <p:attrName>style.visibility</p:attrName>
                                        </p:attrNameLst>
                                      </p:cBhvr>
                                      <p:to>
                                        <p:strVal val="visible"/>
                                      </p:to>
                                    </p:set>
                                    <p:anim calcmode="lin" valueType="num">
                                      <p:cBhvr additive="base">
                                        <p:cTn id="13" dur="500" fill="hold"/>
                                        <p:tgtEl>
                                          <p:spTgt spid="1077"/>
                                        </p:tgtEl>
                                        <p:attrNameLst>
                                          <p:attrName>ppt_x</p:attrName>
                                        </p:attrNameLst>
                                      </p:cBhvr>
                                      <p:tavLst>
                                        <p:tav tm="0">
                                          <p:val>
                                            <p:strVal val="#ppt_x"/>
                                          </p:val>
                                        </p:tav>
                                        <p:tav tm="100000">
                                          <p:val>
                                            <p:strVal val="#ppt_x"/>
                                          </p:val>
                                        </p:tav>
                                      </p:tavLst>
                                    </p:anim>
                                    <p:anim calcmode="lin" valueType="num">
                                      <p:cBhvr additive="base">
                                        <p:cTn id="14" dur="500" fill="hold"/>
                                        <p:tgtEl>
                                          <p:spTgt spid="107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1057"/>
                                        </p:tgtEl>
                                        <p:attrNameLst>
                                          <p:attrName>style.visibility</p:attrName>
                                        </p:attrNameLst>
                                      </p:cBhvr>
                                      <p:to>
                                        <p:strVal val="visible"/>
                                      </p:to>
                                    </p:set>
                                    <p:animEffect transition="in" filter="fade">
                                      <p:cBhvr>
                                        <p:cTn id="19" dur="1000"/>
                                        <p:tgtEl>
                                          <p:spTgt spid="1057"/>
                                        </p:tgtEl>
                                      </p:cBhvr>
                                    </p:animEffect>
                                    <p:anim calcmode="lin" valueType="num">
                                      <p:cBhvr>
                                        <p:cTn id="20" dur="1000" fill="hold"/>
                                        <p:tgtEl>
                                          <p:spTgt spid="1057"/>
                                        </p:tgtEl>
                                        <p:attrNameLst>
                                          <p:attrName>ppt_x</p:attrName>
                                        </p:attrNameLst>
                                      </p:cBhvr>
                                      <p:tavLst>
                                        <p:tav tm="0">
                                          <p:val>
                                            <p:strVal val="#ppt_x"/>
                                          </p:val>
                                        </p:tav>
                                        <p:tav tm="100000">
                                          <p:val>
                                            <p:strVal val="#ppt_x"/>
                                          </p:val>
                                        </p:tav>
                                      </p:tavLst>
                                    </p:anim>
                                    <p:anim calcmode="lin" valueType="num">
                                      <p:cBhvr>
                                        <p:cTn id="21" dur="1000" fill="hold"/>
                                        <p:tgtEl>
                                          <p:spTgt spid="1057"/>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5" presetClass="entr" presetSubtype="0" fill="hold" grpId="0" nodeType="clickEffect">
                                  <p:stCondLst>
                                    <p:cond delay="0"/>
                                  </p:stCondLst>
                                  <p:childTnLst>
                                    <p:set>
                                      <p:cBhvr>
                                        <p:cTn id="25" dur="1" fill="hold">
                                          <p:stCondLst>
                                            <p:cond delay="0"/>
                                          </p:stCondLst>
                                        </p:cTn>
                                        <p:tgtEl>
                                          <p:spTgt spid="1058"/>
                                        </p:tgtEl>
                                        <p:attrNameLst>
                                          <p:attrName>style.visibility</p:attrName>
                                        </p:attrNameLst>
                                      </p:cBhvr>
                                      <p:to>
                                        <p:strVal val="visible"/>
                                      </p:to>
                                    </p:set>
                                    <p:animEffect transition="in" filter="fade">
                                      <p:cBhvr>
                                        <p:cTn id="26" dur="2000"/>
                                        <p:tgtEl>
                                          <p:spTgt spid="1058"/>
                                        </p:tgtEl>
                                      </p:cBhvr>
                                    </p:animEffect>
                                    <p:anim calcmode="lin" valueType="num">
                                      <p:cBhvr>
                                        <p:cTn id="27" dur="2000" fill="hold"/>
                                        <p:tgtEl>
                                          <p:spTgt spid="1058"/>
                                        </p:tgtEl>
                                        <p:attrNameLst>
                                          <p:attrName>ppt_w</p:attrName>
                                        </p:attrNameLst>
                                      </p:cBhvr>
                                      <p:tavLst>
                                        <p:tav tm="0" fmla="#ppt_w*sin(2.5*pi*$)">
                                          <p:val>
                                            <p:fltVal val="0"/>
                                          </p:val>
                                        </p:tav>
                                        <p:tav tm="100000">
                                          <p:val>
                                            <p:fltVal val="1"/>
                                          </p:val>
                                        </p:tav>
                                      </p:tavLst>
                                    </p:anim>
                                    <p:anim calcmode="lin" valueType="num">
                                      <p:cBhvr>
                                        <p:cTn id="28" dur="2000" fill="hold"/>
                                        <p:tgtEl>
                                          <p:spTgt spid="1058"/>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8" grpId="0" animBg="1"/>
      <p:bldP spid="1077" grpId="0" animBg="1"/>
      <p:bldP spid="2" grpId="0"/>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7" name="Rectangle 3"/>
          <p:cNvSpPr>
            <a:spLocks noGrp="1" noChangeArrowheads="1"/>
          </p:cNvSpPr>
          <p:nvPr>
            <p:ph type="body" idx="1"/>
          </p:nvPr>
        </p:nvSpPr>
        <p:spPr>
          <a:xfrm>
            <a:off x="76276" y="2276077"/>
            <a:ext cx="2057400" cy="2068378"/>
          </a:xfrm>
        </p:spPr>
        <p:txBody>
          <a:bodyPr/>
          <a:lstStyle/>
          <a:p>
            <a:pPr eaLnBrk="1" hangingPunct="1"/>
            <a:r>
              <a:rPr lang="en-US" altLang="zh-CN" sz="1950" b="1" dirty="0">
                <a:solidFill>
                  <a:schemeClr val="tx2"/>
                </a:solidFill>
                <a:latin typeface="Times New Roman" panose="02020603050405020304" pitchFamily="18" charset="0"/>
                <a:ea typeface="幼圆" panose="02010509060101010101" pitchFamily="49" charset="-122"/>
              </a:rPr>
              <a:t>A*</a:t>
            </a:r>
            <a:r>
              <a:rPr lang="zh-CN" altLang="en-US" sz="1950" b="1" dirty="0">
                <a:solidFill>
                  <a:schemeClr val="tx2"/>
                </a:solidFill>
                <a:latin typeface="Times New Roman" panose="02020603050405020304" pitchFamily="18" charset="0"/>
                <a:ea typeface="幼圆" panose="02010509060101010101" pitchFamily="49" charset="-122"/>
              </a:rPr>
              <a:t>算法应用：</a:t>
            </a:r>
          </a:p>
          <a:p>
            <a:pPr lvl="1" eaLnBrk="1" hangingPunct="1">
              <a:buClr>
                <a:schemeClr val="hlink"/>
              </a:buClr>
              <a:buFont typeface="Wingdings" panose="05000000000000000000" pitchFamily="2" charset="2"/>
              <a:buChar char="ü"/>
            </a:pPr>
            <a:r>
              <a:rPr kumimoji="1" lang="zh-CN" altLang="en-US" sz="1800" b="1" dirty="0">
                <a:solidFill>
                  <a:srgbClr val="006600"/>
                </a:solidFill>
                <a:latin typeface="Times New Roman" panose="02020603050405020304" pitchFamily="18" charset="0"/>
                <a:ea typeface="隶书" panose="02010509060101010101" pitchFamily="49" charset="-122"/>
              </a:rPr>
              <a:t>八数码难题</a:t>
            </a:r>
          </a:p>
          <a:p>
            <a:pPr lvl="1" eaLnBrk="1" hangingPunct="1">
              <a:buClr>
                <a:schemeClr val="hlink"/>
              </a:buClr>
              <a:buFont typeface="Wingdings" panose="05000000000000000000" pitchFamily="2" charset="2"/>
              <a:buChar char="ü"/>
            </a:pPr>
            <a:r>
              <a:rPr lang="en-US" altLang="zh-CN" sz="1500" b="1" dirty="0">
                <a:latin typeface="Times New Roman" panose="02020603050405020304" pitchFamily="18" charset="0"/>
                <a:ea typeface="宋体" panose="02010600030101010101" pitchFamily="2" charset="-122"/>
              </a:rPr>
              <a:t>f(n)=g(n)+h(n)</a:t>
            </a:r>
          </a:p>
          <a:p>
            <a:pPr lvl="1" eaLnBrk="1" hangingPunct="1">
              <a:buClr>
                <a:schemeClr val="hlink"/>
              </a:buClr>
              <a:buFont typeface="Wingdings" panose="05000000000000000000" pitchFamily="2" charset="2"/>
              <a:buChar char="ü"/>
            </a:pPr>
            <a:r>
              <a:rPr lang="en-US" altLang="zh-CN" sz="1500" b="1" dirty="0">
                <a:latin typeface="Times New Roman" panose="02020603050405020304" pitchFamily="18" charset="0"/>
                <a:ea typeface="宋体" panose="02010600030101010101" pitchFamily="2" charset="-122"/>
              </a:rPr>
              <a:t>g(n) </a:t>
            </a:r>
            <a:r>
              <a:rPr lang="zh-CN" altLang="en-US" sz="1500" b="1" dirty="0">
                <a:latin typeface="Times New Roman" panose="02020603050405020304" pitchFamily="18" charset="0"/>
                <a:ea typeface="宋体" panose="02010600030101010101" pitchFamily="2" charset="-122"/>
              </a:rPr>
              <a:t>深度</a:t>
            </a:r>
          </a:p>
          <a:p>
            <a:pPr lvl="1" eaLnBrk="1" hangingPunct="1">
              <a:buClr>
                <a:schemeClr val="hlink"/>
              </a:buClr>
              <a:buFont typeface="Wingdings" panose="05000000000000000000" pitchFamily="2" charset="2"/>
              <a:buChar char="ü"/>
            </a:pPr>
            <a:r>
              <a:rPr lang="en-US" altLang="zh-CN" sz="1500" b="1" dirty="0">
                <a:latin typeface="Times New Roman" panose="02020603050405020304" pitchFamily="18" charset="0"/>
                <a:ea typeface="宋体" panose="02010600030101010101" pitchFamily="2" charset="-122"/>
              </a:rPr>
              <a:t>h(n)</a:t>
            </a:r>
            <a:r>
              <a:rPr lang="zh-CN" altLang="en-US" sz="1500" b="1" dirty="0">
                <a:latin typeface="Times New Roman" panose="02020603050405020304" pitchFamily="18" charset="0"/>
                <a:ea typeface="宋体" panose="02010600030101010101" pitchFamily="2" charset="-122"/>
              </a:rPr>
              <a:t>与目标距离</a:t>
            </a:r>
          </a:p>
          <a:p>
            <a:pPr lvl="1" eaLnBrk="1" hangingPunct="1">
              <a:buClr>
                <a:schemeClr val="hlink"/>
              </a:buClr>
              <a:buFont typeface="Wingdings" panose="05000000000000000000" pitchFamily="2" charset="2"/>
              <a:buChar char="ü"/>
            </a:pPr>
            <a:r>
              <a:rPr lang="en-US" altLang="zh-CN" sz="1500" b="1" dirty="0">
                <a:latin typeface="Times New Roman" panose="02020603050405020304" pitchFamily="18" charset="0"/>
                <a:ea typeface="宋体" panose="02010600030101010101" pitchFamily="2" charset="-122"/>
              </a:rPr>
              <a:t>f*=g*+h*</a:t>
            </a:r>
          </a:p>
          <a:p>
            <a:pPr lvl="1" eaLnBrk="1" hangingPunct="1">
              <a:buClr>
                <a:schemeClr val="hlink"/>
              </a:buClr>
              <a:buFont typeface="Wingdings" panose="05000000000000000000" pitchFamily="2" charset="2"/>
              <a:buChar char="ü"/>
            </a:pPr>
            <a:endParaRPr kumimoji="1" lang="zh-CN" altLang="en-US" sz="1500" dirty="0">
              <a:latin typeface="Times New Roman" panose="02020603050405020304" pitchFamily="18" charset="0"/>
              <a:ea typeface="宋体" panose="02010600030101010101" pitchFamily="2" charset="-122"/>
            </a:endParaRPr>
          </a:p>
        </p:txBody>
      </p:sp>
      <p:graphicFrame>
        <p:nvGraphicFramePr>
          <p:cNvPr id="6" name="Group 22"/>
          <p:cNvGraphicFramePr>
            <a:graphicFrameLocks noGrp="1"/>
          </p:cNvGraphicFramePr>
          <p:nvPr>
            <p:extLst/>
          </p:nvPr>
        </p:nvGraphicFramePr>
        <p:xfrm>
          <a:off x="3573016" y="309245"/>
          <a:ext cx="792088" cy="754380"/>
        </p:xfrm>
        <a:graphic>
          <a:graphicData uri="http://schemas.openxmlformats.org/drawingml/2006/table">
            <a:tbl>
              <a:tblPr/>
              <a:tblGrid>
                <a:gridCol w="307725"/>
                <a:gridCol w="238182"/>
                <a:gridCol w="246181"/>
              </a:tblGrid>
              <a:tr h="144016">
                <a:tc>
                  <a:txBody>
                    <a:bodyPr/>
                    <a:lstStyle>
                      <a:lvl1pPr>
                        <a:spcBef>
                          <a:spcPct val="20000"/>
                        </a:spcBef>
                        <a:buClr>
                          <a:schemeClr val="tx2"/>
                        </a:buClr>
                        <a:buFont typeface="Wingdings" panose="05000000000000000000" pitchFamily="2" charset="2"/>
                        <a:defRPr sz="2000">
                          <a:solidFill>
                            <a:schemeClr val="tx1"/>
                          </a:solidFill>
                          <a:latin typeface="Arial" panose="020B0604020202020204" pitchFamily="34" charset="0"/>
                        </a:defRPr>
                      </a:lvl1pPr>
                      <a:lvl2pPr>
                        <a:spcBef>
                          <a:spcPct val="20000"/>
                        </a:spcBef>
                        <a:buClr>
                          <a:schemeClr val="accent1"/>
                        </a:buClr>
                        <a:buFont typeface="Wingdings" panose="05000000000000000000" pitchFamily="2" charset="2"/>
                        <a:defRPr sz="2000">
                          <a:solidFill>
                            <a:schemeClr val="tx1"/>
                          </a:solidFill>
                          <a:latin typeface="Arial" panose="020B0604020202020204" pitchFamily="34" charset="0"/>
                        </a:defRPr>
                      </a:lvl2pPr>
                      <a:lvl3pPr>
                        <a:spcBef>
                          <a:spcPct val="20000"/>
                        </a:spcBef>
                        <a:buClr>
                          <a:schemeClr val="accent2"/>
                        </a:buClr>
                        <a:defRPr sz="1600">
                          <a:solidFill>
                            <a:schemeClr val="tx1"/>
                          </a:solidFill>
                          <a:latin typeface="Arial" panose="020B0604020202020204" pitchFamily="34" charset="0"/>
                        </a:defRPr>
                      </a:lvl3pPr>
                      <a:lvl4pPr>
                        <a:spcBef>
                          <a:spcPct val="20000"/>
                        </a:spcBef>
                        <a:defRPr sz="1400">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tabLst/>
                      </a:pPr>
                      <a:r>
                        <a:rPr kumimoji="0" lang="en-US" altLang="zh-CN" sz="12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2</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Font typeface="Wingdings" panose="05000000000000000000" pitchFamily="2" charset="2"/>
                        <a:defRPr sz="2000">
                          <a:solidFill>
                            <a:schemeClr val="tx1"/>
                          </a:solidFill>
                          <a:latin typeface="Arial" panose="020B0604020202020204" pitchFamily="34" charset="0"/>
                        </a:defRPr>
                      </a:lvl1pPr>
                      <a:lvl2pPr>
                        <a:spcBef>
                          <a:spcPct val="20000"/>
                        </a:spcBef>
                        <a:buClr>
                          <a:schemeClr val="accent1"/>
                        </a:buClr>
                        <a:buFont typeface="Wingdings" panose="05000000000000000000" pitchFamily="2" charset="2"/>
                        <a:defRPr sz="2000">
                          <a:solidFill>
                            <a:schemeClr val="tx1"/>
                          </a:solidFill>
                          <a:latin typeface="Arial" panose="020B0604020202020204" pitchFamily="34" charset="0"/>
                        </a:defRPr>
                      </a:lvl2pPr>
                      <a:lvl3pPr>
                        <a:spcBef>
                          <a:spcPct val="20000"/>
                        </a:spcBef>
                        <a:buClr>
                          <a:schemeClr val="accent2"/>
                        </a:buClr>
                        <a:defRPr sz="1600">
                          <a:solidFill>
                            <a:schemeClr val="tx1"/>
                          </a:solidFill>
                          <a:latin typeface="Arial" panose="020B0604020202020204" pitchFamily="34" charset="0"/>
                        </a:defRPr>
                      </a:lvl3pPr>
                      <a:lvl4pPr>
                        <a:spcBef>
                          <a:spcPct val="20000"/>
                        </a:spcBef>
                        <a:defRPr sz="1400">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tabLst/>
                      </a:pPr>
                      <a:r>
                        <a:rPr kumimoji="0" lang="en-US" altLang="zh-CN" sz="12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8</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Font typeface="Wingdings" panose="05000000000000000000" pitchFamily="2" charset="2"/>
                        <a:defRPr sz="2000">
                          <a:solidFill>
                            <a:schemeClr val="tx1"/>
                          </a:solidFill>
                          <a:latin typeface="Arial" panose="020B0604020202020204" pitchFamily="34" charset="0"/>
                        </a:defRPr>
                      </a:lvl1pPr>
                      <a:lvl2pPr>
                        <a:spcBef>
                          <a:spcPct val="20000"/>
                        </a:spcBef>
                        <a:buClr>
                          <a:schemeClr val="accent1"/>
                        </a:buClr>
                        <a:buFont typeface="Wingdings" panose="05000000000000000000" pitchFamily="2" charset="2"/>
                        <a:defRPr sz="2000">
                          <a:solidFill>
                            <a:schemeClr val="tx1"/>
                          </a:solidFill>
                          <a:latin typeface="Arial" panose="020B0604020202020204" pitchFamily="34" charset="0"/>
                        </a:defRPr>
                      </a:lvl2pPr>
                      <a:lvl3pPr>
                        <a:spcBef>
                          <a:spcPct val="20000"/>
                        </a:spcBef>
                        <a:buClr>
                          <a:schemeClr val="accent2"/>
                        </a:buClr>
                        <a:defRPr sz="1600">
                          <a:solidFill>
                            <a:schemeClr val="tx1"/>
                          </a:solidFill>
                          <a:latin typeface="Arial" panose="020B0604020202020204" pitchFamily="34" charset="0"/>
                        </a:defRPr>
                      </a:lvl3pPr>
                      <a:lvl4pPr>
                        <a:spcBef>
                          <a:spcPct val="20000"/>
                        </a:spcBef>
                        <a:defRPr sz="1400">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tabLst/>
                      </a:pPr>
                      <a:r>
                        <a:rPr kumimoji="0" lang="en-US" altLang="zh-CN" sz="12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3</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44016">
                <a:tc>
                  <a:txBody>
                    <a:bodyPr/>
                    <a:lstStyle>
                      <a:lvl1pPr>
                        <a:spcBef>
                          <a:spcPct val="20000"/>
                        </a:spcBef>
                        <a:buClr>
                          <a:schemeClr val="tx2"/>
                        </a:buClr>
                        <a:buFont typeface="Wingdings" panose="05000000000000000000" pitchFamily="2" charset="2"/>
                        <a:defRPr sz="2000">
                          <a:solidFill>
                            <a:schemeClr val="tx1"/>
                          </a:solidFill>
                          <a:latin typeface="Arial" panose="020B0604020202020204" pitchFamily="34" charset="0"/>
                        </a:defRPr>
                      </a:lvl1pPr>
                      <a:lvl2pPr>
                        <a:spcBef>
                          <a:spcPct val="20000"/>
                        </a:spcBef>
                        <a:buClr>
                          <a:schemeClr val="accent1"/>
                        </a:buClr>
                        <a:buFont typeface="Wingdings" panose="05000000000000000000" pitchFamily="2" charset="2"/>
                        <a:defRPr sz="2000">
                          <a:solidFill>
                            <a:schemeClr val="tx1"/>
                          </a:solidFill>
                          <a:latin typeface="Arial" panose="020B0604020202020204" pitchFamily="34" charset="0"/>
                        </a:defRPr>
                      </a:lvl2pPr>
                      <a:lvl3pPr>
                        <a:spcBef>
                          <a:spcPct val="20000"/>
                        </a:spcBef>
                        <a:buClr>
                          <a:schemeClr val="accent2"/>
                        </a:buClr>
                        <a:defRPr sz="1600">
                          <a:solidFill>
                            <a:schemeClr val="tx1"/>
                          </a:solidFill>
                          <a:latin typeface="Arial" panose="020B0604020202020204" pitchFamily="34" charset="0"/>
                        </a:defRPr>
                      </a:lvl3pPr>
                      <a:lvl4pPr>
                        <a:spcBef>
                          <a:spcPct val="20000"/>
                        </a:spcBef>
                        <a:defRPr sz="1400">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tabLst/>
                      </a:pPr>
                      <a:r>
                        <a:rPr kumimoji="0" lang="en-US" altLang="zh-CN" sz="12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1</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Font typeface="Wingdings" panose="05000000000000000000" pitchFamily="2" charset="2"/>
                        <a:defRPr sz="2000">
                          <a:solidFill>
                            <a:schemeClr val="tx1"/>
                          </a:solidFill>
                          <a:latin typeface="Arial" panose="020B0604020202020204" pitchFamily="34" charset="0"/>
                        </a:defRPr>
                      </a:lvl1pPr>
                      <a:lvl2pPr>
                        <a:spcBef>
                          <a:spcPct val="20000"/>
                        </a:spcBef>
                        <a:buClr>
                          <a:schemeClr val="accent1"/>
                        </a:buClr>
                        <a:buFont typeface="Wingdings" panose="05000000000000000000" pitchFamily="2" charset="2"/>
                        <a:defRPr sz="2000">
                          <a:solidFill>
                            <a:schemeClr val="tx1"/>
                          </a:solidFill>
                          <a:latin typeface="Arial" panose="020B0604020202020204" pitchFamily="34" charset="0"/>
                        </a:defRPr>
                      </a:lvl2pPr>
                      <a:lvl3pPr>
                        <a:spcBef>
                          <a:spcPct val="20000"/>
                        </a:spcBef>
                        <a:buClr>
                          <a:schemeClr val="accent2"/>
                        </a:buClr>
                        <a:defRPr sz="1600">
                          <a:solidFill>
                            <a:schemeClr val="tx1"/>
                          </a:solidFill>
                          <a:latin typeface="Arial" panose="020B0604020202020204" pitchFamily="34" charset="0"/>
                        </a:defRPr>
                      </a:lvl3pPr>
                      <a:lvl4pPr>
                        <a:spcBef>
                          <a:spcPct val="20000"/>
                        </a:spcBef>
                        <a:defRPr sz="1400">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tabLst/>
                      </a:pPr>
                      <a:endParaRPr kumimoji="0" lang="zh-CN" altLang="en-US" sz="12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Font typeface="Wingdings" panose="05000000000000000000" pitchFamily="2" charset="2"/>
                        <a:defRPr sz="2000">
                          <a:solidFill>
                            <a:schemeClr val="tx1"/>
                          </a:solidFill>
                          <a:latin typeface="Arial" panose="020B0604020202020204" pitchFamily="34" charset="0"/>
                        </a:defRPr>
                      </a:lvl1pPr>
                      <a:lvl2pPr>
                        <a:spcBef>
                          <a:spcPct val="20000"/>
                        </a:spcBef>
                        <a:buClr>
                          <a:schemeClr val="accent1"/>
                        </a:buClr>
                        <a:buFont typeface="Wingdings" panose="05000000000000000000" pitchFamily="2" charset="2"/>
                        <a:defRPr sz="2000">
                          <a:solidFill>
                            <a:schemeClr val="tx1"/>
                          </a:solidFill>
                          <a:latin typeface="Arial" panose="020B0604020202020204" pitchFamily="34" charset="0"/>
                        </a:defRPr>
                      </a:lvl2pPr>
                      <a:lvl3pPr>
                        <a:spcBef>
                          <a:spcPct val="20000"/>
                        </a:spcBef>
                        <a:buClr>
                          <a:schemeClr val="accent2"/>
                        </a:buClr>
                        <a:defRPr sz="1600">
                          <a:solidFill>
                            <a:schemeClr val="tx1"/>
                          </a:solidFill>
                          <a:latin typeface="Arial" panose="020B0604020202020204" pitchFamily="34" charset="0"/>
                        </a:defRPr>
                      </a:lvl3pPr>
                      <a:lvl4pPr>
                        <a:spcBef>
                          <a:spcPct val="20000"/>
                        </a:spcBef>
                        <a:defRPr sz="1400">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tabLst/>
                      </a:pPr>
                      <a:r>
                        <a:rPr kumimoji="0" lang="en-US" altLang="zh-CN" sz="12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4</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44016">
                <a:tc>
                  <a:txBody>
                    <a:bodyPr/>
                    <a:lstStyle>
                      <a:lvl1pPr>
                        <a:spcBef>
                          <a:spcPct val="20000"/>
                        </a:spcBef>
                        <a:buClr>
                          <a:schemeClr val="tx2"/>
                        </a:buClr>
                        <a:buFont typeface="Wingdings" panose="05000000000000000000" pitchFamily="2" charset="2"/>
                        <a:defRPr sz="2000">
                          <a:solidFill>
                            <a:schemeClr val="tx1"/>
                          </a:solidFill>
                          <a:latin typeface="Arial" panose="020B0604020202020204" pitchFamily="34" charset="0"/>
                        </a:defRPr>
                      </a:lvl1pPr>
                      <a:lvl2pPr>
                        <a:spcBef>
                          <a:spcPct val="20000"/>
                        </a:spcBef>
                        <a:buClr>
                          <a:schemeClr val="accent1"/>
                        </a:buClr>
                        <a:buFont typeface="Wingdings" panose="05000000000000000000" pitchFamily="2" charset="2"/>
                        <a:defRPr sz="2000">
                          <a:solidFill>
                            <a:schemeClr val="tx1"/>
                          </a:solidFill>
                          <a:latin typeface="Arial" panose="020B0604020202020204" pitchFamily="34" charset="0"/>
                        </a:defRPr>
                      </a:lvl2pPr>
                      <a:lvl3pPr>
                        <a:spcBef>
                          <a:spcPct val="20000"/>
                        </a:spcBef>
                        <a:buClr>
                          <a:schemeClr val="accent2"/>
                        </a:buClr>
                        <a:defRPr sz="1600">
                          <a:solidFill>
                            <a:schemeClr val="tx1"/>
                          </a:solidFill>
                          <a:latin typeface="Arial" panose="020B0604020202020204" pitchFamily="34" charset="0"/>
                        </a:defRPr>
                      </a:lvl3pPr>
                      <a:lvl4pPr>
                        <a:spcBef>
                          <a:spcPct val="20000"/>
                        </a:spcBef>
                        <a:defRPr sz="1400">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tabLst/>
                      </a:pPr>
                      <a:r>
                        <a:rPr kumimoji="0" lang="en-US" altLang="zh-CN" sz="12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7</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Font typeface="Wingdings" panose="05000000000000000000" pitchFamily="2" charset="2"/>
                        <a:defRPr sz="2000">
                          <a:solidFill>
                            <a:schemeClr val="tx1"/>
                          </a:solidFill>
                          <a:latin typeface="Arial" panose="020B0604020202020204" pitchFamily="34" charset="0"/>
                        </a:defRPr>
                      </a:lvl1pPr>
                      <a:lvl2pPr>
                        <a:spcBef>
                          <a:spcPct val="20000"/>
                        </a:spcBef>
                        <a:buClr>
                          <a:schemeClr val="accent1"/>
                        </a:buClr>
                        <a:buFont typeface="Wingdings" panose="05000000000000000000" pitchFamily="2" charset="2"/>
                        <a:defRPr sz="2000">
                          <a:solidFill>
                            <a:schemeClr val="tx1"/>
                          </a:solidFill>
                          <a:latin typeface="Arial" panose="020B0604020202020204" pitchFamily="34" charset="0"/>
                        </a:defRPr>
                      </a:lvl2pPr>
                      <a:lvl3pPr>
                        <a:spcBef>
                          <a:spcPct val="20000"/>
                        </a:spcBef>
                        <a:buClr>
                          <a:schemeClr val="accent2"/>
                        </a:buClr>
                        <a:defRPr sz="1600">
                          <a:solidFill>
                            <a:schemeClr val="tx1"/>
                          </a:solidFill>
                          <a:latin typeface="Arial" panose="020B0604020202020204" pitchFamily="34" charset="0"/>
                        </a:defRPr>
                      </a:lvl3pPr>
                      <a:lvl4pPr>
                        <a:spcBef>
                          <a:spcPct val="20000"/>
                        </a:spcBef>
                        <a:defRPr sz="1400">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tabLst/>
                      </a:pPr>
                      <a:r>
                        <a:rPr kumimoji="0" lang="en-US" altLang="zh-CN" sz="12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6</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Font typeface="Wingdings" panose="05000000000000000000" pitchFamily="2" charset="2"/>
                        <a:defRPr sz="2000">
                          <a:solidFill>
                            <a:schemeClr val="tx1"/>
                          </a:solidFill>
                          <a:latin typeface="Arial" panose="020B0604020202020204" pitchFamily="34" charset="0"/>
                        </a:defRPr>
                      </a:lvl1pPr>
                      <a:lvl2pPr>
                        <a:spcBef>
                          <a:spcPct val="20000"/>
                        </a:spcBef>
                        <a:buClr>
                          <a:schemeClr val="accent1"/>
                        </a:buClr>
                        <a:buFont typeface="Wingdings" panose="05000000000000000000" pitchFamily="2" charset="2"/>
                        <a:defRPr sz="2000">
                          <a:solidFill>
                            <a:schemeClr val="tx1"/>
                          </a:solidFill>
                          <a:latin typeface="Arial" panose="020B0604020202020204" pitchFamily="34" charset="0"/>
                        </a:defRPr>
                      </a:lvl2pPr>
                      <a:lvl3pPr>
                        <a:spcBef>
                          <a:spcPct val="20000"/>
                        </a:spcBef>
                        <a:buClr>
                          <a:schemeClr val="accent2"/>
                        </a:buClr>
                        <a:defRPr sz="1600">
                          <a:solidFill>
                            <a:schemeClr val="tx1"/>
                          </a:solidFill>
                          <a:latin typeface="Arial" panose="020B0604020202020204" pitchFamily="34" charset="0"/>
                        </a:defRPr>
                      </a:lvl3pPr>
                      <a:lvl4pPr>
                        <a:spcBef>
                          <a:spcPct val="20000"/>
                        </a:spcBef>
                        <a:defRPr sz="1400">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tabLst/>
                      </a:pPr>
                      <a:r>
                        <a:rPr kumimoji="0" lang="en-US" altLang="zh-CN" sz="12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5</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7" name="Group 22"/>
          <p:cNvGraphicFramePr>
            <a:graphicFrameLocks noGrp="1"/>
          </p:cNvGraphicFramePr>
          <p:nvPr>
            <p:extLst/>
          </p:nvPr>
        </p:nvGraphicFramePr>
        <p:xfrm>
          <a:off x="1772816" y="1245349"/>
          <a:ext cx="792088" cy="754380"/>
        </p:xfrm>
        <a:graphic>
          <a:graphicData uri="http://schemas.openxmlformats.org/drawingml/2006/table">
            <a:tbl>
              <a:tblPr/>
              <a:tblGrid>
                <a:gridCol w="307725"/>
                <a:gridCol w="238182"/>
                <a:gridCol w="246181"/>
              </a:tblGrid>
              <a:tr h="144016">
                <a:tc>
                  <a:txBody>
                    <a:bodyPr/>
                    <a:lstStyle>
                      <a:lvl1pPr>
                        <a:spcBef>
                          <a:spcPct val="20000"/>
                        </a:spcBef>
                        <a:buClr>
                          <a:schemeClr val="tx2"/>
                        </a:buClr>
                        <a:buFont typeface="Wingdings" panose="05000000000000000000" pitchFamily="2" charset="2"/>
                        <a:defRPr sz="2000">
                          <a:solidFill>
                            <a:schemeClr val="tx1"/>
                          </a:solidFill>
                          <a:latin typeface="Arial" panose="020B0604020202020204" pitchFamily="34" charset="0"/>
                        </a:defRPr>
                      </a:lvl1pPr>
                      <a:lvl2pPr>
                        <a:spcBef>
                          <a:spcPct val="20000"/>
                        </a:spcBef>
                        <a:buClr>
                          <a:schemeClr val="accent1"/>
                        </a:buClr>
                        <a:buFont typeface="Wingdings" panose="05000000000000000000" pitchFamily="2" charset="2"/>
                        <a:defRPr sz="2000">
                          <a:solidFill>
                            <a:schemeClr val="tx1"/>
                          </a:solidFill>
                          <a:latin typeface="Arial" panose="020B0604020202020204" pitchFamily="34" charset="0"/>
                        </a:defRPr>
                      </a:lvl2pPr>
                      <a:lvl3pPr>
                        <a:spcBef>
                          <a:spcPct val="20000"/>
                        </a:spcBef>
                        <a:buClr>
                          <a:schemeClr val="accent2"/>
                        </a:buClr>
                        <a:defRPr sz="1600">
                          <a:solidFill>
                            <a:schemeClr val="tx1"/>
                          </a:solidFill>
                          <a:latin typeface="Arial" panose="020B0604020202020204" pitchFamily="34" charset="0"/>
                        </a:defRPr>
                      </a:lvl3pPr>
                      <a:lvl4pPr>
                        <a:spcBef>
                          <a:spcPct val="20000"/>
                        </a:spcBef>
                        <a:defRPr sz="1400">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tabLst/>
                      </a:pPr>
                      <a:r>
                        <a:rPr kumimoji="0" lang="en-US" altLang="zh-CN" sz="12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2</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Font typeface="Wingdings" panose="05000000000000000000" pitchFamily="2" charset="2"/>
                        <a:defRPr sz="2000">
                          <a:solidFill>
                            <a:schemeClr val="tx1"/>
                          </a:solidFill>
                          <a:latin typeface="Arial" panose="020B0604020202020204" pitchFamily="34" charset="0"/>
                        </a:defRPr>
                      </a:lvl1pPr>
                      <a:lvl2pPr>
                        <a:spcBef>
                          <a:spcPct val="20000"/>
                        </a:spcBef>
                        <a:buClr>
                          <a:schemeClr val="accent1"/>
                        </a:buClr>
                        <a:buFont typeface="Wingdings" panose="05000000000000000000" pitchFamily="2" charset="2"/>
                        <a:defRPr sz="2000">
                          <a:solidFill>
                            <a:schemeClr val="tx1"/>
                          </a:solidFill>
                          <a:latin typeface="Arial" panose="020B0604020202020204" pitchFamily="34" charset="0"/>
                        </a:defRPr>
                      </a:lvl2pPr>
                      <a:lvl3pPr>
                        <a:spcBef>
                          <a:spcPct val="20000"/>
                        </a:spcBef>
                        <a:buClr>
                          <a:schemeClr val="accent2"/>
                        </a:buClr>
                        <a:defRPr sz="1600">
                          <a:solidFill>
                            <a:schemeClr val="tx1"/>
                          </a:solidFill>
                          <a:latin typeface="Arial" panose="020B0604020202020204" pitchFamily="34" charset="0"/>
                        </a:defRPr>
                      </a:lvl3pPr>
                      <a:lvl4pPr>
                        <a:spcBef>
                          <a:spcPct val="20000"/>
                        </a:spcBef>
                        <a:defRPr sz="1400">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tabLst/>
                      </a:pPr>
                      <a:r>
                        <a:rPr kumimoji="0" lang="en-US" altLang="zh-CN" sz="12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8</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Font typeface="Wingdings" panose="05000000000000000000" pitchFamily="2" charset="2"/>
                        <a:defRPr sz="2000">
                          <a:solidFill>
                            <a:schemeClr val="tx1"/>
                          </a:solidFill>
                          <a:latin typeface="Arial" panose="020B0604020202020204" pitchFamily="34" charset="0"/>
                        </a:defRPr>
                      </a:lvl1pPr>
                      <a:lvl2pPr>
                        <a:spcBef>
                          <a:spcPct val="20000"/>
                        </a:spcBef>
                        <a:buClr>
                          <a:schemeClr val="accent1"/>
                        </a:buClr>
                        <a:buFont typeface="Wingdings" panose="05000000000000000000" pitchFamily="2" charset="2"/>
                        <a:defRPr sz="2000">
                          <a:solidFill>
                            <a:schemeClr val="tx1"/>
                          </a:solidFill>
                          <a:latin typeface="Arial" panose="020B0604020202020204" pitchFamily="34" charset="0"/>
                        </a:defRPr>
                      </a:lvl2pPr>
                      <a:lvl3pPr>
                        <a:spcBef>
                          <a:spcPct val="20000"/>
                        </a:spcBef>
                        <a:buClr>
                          <a:schemeClr val="accent2"/>
                        </a:buClr>
                        <a:defRPr sz="1600">
                          <a:solidFill>
                            <a:schemeClr val="tx1"/>
                          </a:solidFill>
                          <a:latin typeface="Arial" panose="020B0604020202020204" pitchFamily="34" charset="0"/>
                        </a:defRPr>
                      </a:lvl3pPr>
                      <a:lvl4pPr>
                        <a:spcBef>
                          <a:spcPct val="20000"/>
                        </a:spcBef>
                        <a:defRPr sz="1400">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tabLst/>
                      </a:pPr>
                      <a:r>
                        <a:rPr kumimoji="0" lang="en-US" altLang="zh-CN" sz="12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3</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44016">
                <a:tc>
                  <a:txBody>
                    <a:bodyPr/>
                    <a:lstStyle>
                      <a:lvl1pPr>
                        <a:spcBef>
                          <a:spcPct val="20000"/>
                        </a:spcBef>
                        <a:buClr>
                          <a:schemeClr val="tx2"/>
                        </a:buClr>
                        <a:buFont typeface="Wingdings" panose="05000000000000000000" pitchFamily="2" charset="2"/>
                        <a:defRPr sz="2000">
                          <a:solidFill>
                            <a:schemeClr val="tx1"/>
                          </a:solidFill>
                          <a:latin typeface="Arial" panose="020B0604020202020204" pitchFamily="34" charset="0"/>
                        </a:defRPr>
                      </a:lvl1pPr>
                      <a:lvl2pPr>
                        <a:spcBef>
                          <a:spcPct val="20000"/>
                        </a:spcBef>
                        <a:buClr>
                          <a:schemeClr val="accent1"/>
                        </a:buClr>
                        <a:buFont typeface="Wingdings" panose="05000000000000000000" pitchFamily="2" charset="2"/>
                        <a:defRPr sz="2000">
                          <a:solidFill>
                            <a:schemeClr val="tx1"/>
                          </a:solidFill>
                          <a:latin typeface="Arial" panose="020B0604020202020204" pitchFamily="34" charset="0"/>
                        </a:defRPr>
                      </a:lvl2pPr>
                      <a:lvl3pPr>
                        <a:spcBef>
                          <a:spcPct val="20000"/>
                        </a:spcBef>
                        <a:buClr>
                          <a:schemeClr val="accent2"/>
                        </a:buClr>
                        <a:defRPr sz="1600">
                          <a:solidFill>
                            <a:schemeClr val="tx1"/>
                          </a:solidFill>
                          <a:latin typeface="Arial" panose="020B0604020202020204" pitchFamily="34" charset="0"/>
                        </a:defRPr>
                      </a:lvl3pPr>
                      <a:lvl4pPr>
                        <a:spcBef>
                          <a:spcPct val="20000"/>
                        </a:spcBef>
                        <a:defRPr sz="1400">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tabLst/>
                      </a:pPr>
                      <a:endParaRPr kumimoji="0" lang="en-US" altLang="zh-CN" sz="12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Font typeface="Wingdings" panose="05000000000000000000" pitchFamily="2" charset="2"/>
                        <a:defRPr sz="2000">
                          <a:solidFill>
                            <a:schemeClr val="tx1"/>
                          </a:solidFill>
                          <a:latin typeface="Arial" panose="020B0604020202020204" pitchFamily="34" charset="0"/>
                        </a:defRPr>
                      </a:lvl1pPr>
                      <a:lvl2pPr>
                        <a:spcBef>
                          <a:spcPct val="20000"/>
                        </a:spcBef>
                        <a:buClr>
                          <a:schemeClr val="accent1"/>
                        </a:buClr>
                        <a:buFont typeface="Wingdings" panose="05000000000000000000" pitchFamily="2" charset="2"/>
                        <a:defRPr sz="2000">
                          <a:solidFill>
                            <a:schemeClr val="tx1"/>
                          </a:solidFill>
                          <a:latin typeface="Arial" panose="020B0604020202020204" pitchFamily="34" charset="0"/>
                        </a:defRPr>
                      </a:lvl2pPr>
                      <a:lvl3pPr>
                        <a:spcBef>
                          <a:spcPct val="20000"/>
                        </a:spcBef>
                        <a:buClr>
                          <a:schemeClr val="accent2"/>
                        </a:buClr>
                        <a:defRPr sz="1600">
                          <a:solidFill>
                            <a:schemeClr val="tx1"/>
                          </a:solidFill>
                          <a:latin typeface="Arial" panose="020B0604020202020204" pitchFamily="34" charset="0"/>
                        </a:defRPr>
                      </a:lvl3pPr>
                      <a:lvl4pPr>
                        <a:spcBef>
                          <a:spcPct val="20000"/>
                        </a:spcBef>
                        <a:defRPr sz="1400">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tabLst/>
                        <a:defRPr/>
                      </a:pPr>
                      <a:r>
                        <a:rPr kumimoji="0" lang="en-US" altLang="zh-CN" sz="12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1</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Font typeface="Wingdings" panose="05000000000000000000" pitchFamily="2" charset="2"/>
                        <a:defRPr sz="2000">
                          <a:solidFill>
                            <a:schemeClr val="tx1"/>
                          </a:solidFill>
                          <a:latin typeface="Arial" panose="020B0604020202020204" pitchFamily="34" charset="0"/>
                        </a:defRPr>
                      </a:lvl1pPr>
                      <a:lvl2pPr>
                        <a:spcBef>
                          <a:spcPct val="20000"/>
                        </a:spcBef>
                        <a:buClr>
                          <a:schemeClr val="accent1"/>
                        </a:buClr>
                        <a:buFont typeface="Wingdings" panose="05000000000000000000" pitchFamily="2" charset="2"/>
                        <a:defRPr sz="2000">
                          <a:solidFill>
                            <a:schemeClr val="tx1"/>
                          </a:solidFill>
                          <a:latin typeface="Arial" panose="020B0604020202020204" pitchFamily="34" charset="0"/>
                        </a:defRPr>
                      </a:lvl2pPr>
                      <a:lvl3pPr>
                        <a:spcBef>
                          <a:spcPct val="20000"/>
                        </a:spcBef>
                        <a:buClr>
                          <a:schemeClr val="accent2"/>
                        </a:buClr>
                        <a:defRPr sz="1600">
                          <a:solidFill>
                            <a:schemeClr val="tx1"/>
                          </a:solidFill>
                          <a:latin typeface="Arial" panose="020B0604020202020204" pitchFamily="34" charset="0"/>
                        </a:defRPr>
                      </a:lvl3pPr>
                      <a:lvl4pPr>
                        <a:spcBef>
                          <a:spcPct val="20000"/>
                        </a:spcBef>
                        <a:defRPr sz="1400">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tabLst/>
                      </a:pPr>
                      <a:r>
                        <a:rPr kumimoji="0" lang="en-US" altLang="zh-CN" sz="12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4</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44016">
                <a:tc>
                  <a:txBody>
                    <a:bodyPr/>
                    <a:lstStyle>
                      <a:lvl1pPr>
                        <a:spcBef>
                          <a:spcPct val="20000"/>
                        </a:spcBef>
                        <a:buClr>
                          <a:schemeClr val="tx2"/>
                        </a:buClr>
                        <a:buFont typeface="Wingdings" panose="05000000000000000000" pitchFamily="2" charset="2"/>
                        <a:defRPr sz="2000">
                          <a:solidFill>
                            <a:schemeClr val="tx1"/>
                          </a:solidFill>
                          <a:latin typeface="Arial" panose="020B0604020202020204" pitchFamily="34" charset="0"/>
                        </a:defRPr>
                      </a:lvl1pPr>
                      <a:lvl2pPr>
                        <a:spcBef>
                          <a:spcPct val="20000"/>
                        </a:spcBef>
                        <a:buClr>
                          <a:schemeClr val="accent1"/>
                        </a:buClr>
                        <a:buFont typeface="Wingdings" panose="05000000000000000000" pitchFamily="2" charset="2"/>
                        <a:defRPr sz="2000">
                          <a:solidFill>
                            <a:schemeClr val="tx1"/>
                          </a:solidFill>
                          <a:latin typeface="Arial" panose="020B0604020202020204" pitchFamily="34" charset="0"/>
                        </a:defRPr>
                      </a:lvl2pPr>
                      <a:lvl3pPr>
                        <a:spcBef>
                          <a:spcPct val="20000"/>
                        </a:spcBef>
                        <a:buClr>
                          <a:schemeClr val="accent2"/>
                        </a:buClr>
                        <a:defRPr sz="1600">
                          <a:solidFill>
                            <a:schemeClr val="tx1"/>
                          </a:solidFill>
                          <a:latin typeface="Arial" panose="020B0604020202020204" pitchFamily="34" charset="0"/>
                        </a:defRPr>
                      </a:lvl3pPr>
                      <a:lvl4pPr>
                        <a:spcBef>
                          <a:spcPct val="20000"/>
                        </a:spcBef>
                        <a:defRPr sz="1400">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tabLst/>
                      </a:pPr>
                      <a:r>
                        <a:rPr kumimoji="0" lang="en-US" altLang="zh-CN" sz="12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7</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Font typeface="Wingdings" panose="05000000000000000000" pitchFamily="2" charset="2"/>
                        <a:defRPr sz="2000">
                          <a:solidFill>
                            <a:schemeClr val="tx1"/>
                          </a:solidFill>
                          <a:latin typeface="Arial" panose="020B0604020202020204" pitchFamily="34" charset="0"/>
                        </a:defRPr>
                      </a:lvl1pPr>
                      <a:lvl2pPr>
                        <a:spcBef>
                          <a:spcPct val="20000"/>
                        </a:spcBef>
                        <a:buClr>
                          <a:schemeClr val="accent1"/>
                        </a:buClr>
                        <a:buFont typeface="Wingdings" panose="05000000000000000000" pitchFamily="2" charset="2"/>
                        <a:defRPr sz="2000">
                          <a:solidFill>
                            <a:schemeClr val="tx1"/>
                          </a:solidFill>
                          <a:latin typeface="Arial" panose="020B0604020202020204" pitchFamily="34" charset="0"/>
                        </a:defRPr>
                      </a:lvl2pPr>
                      <a:lvl3pPr>
                        <a:spcBef>
                          <a:spcPct val="20000"/>
                        </a:spcBef>
                        <a:buClr>
                          <a:schemeClr val="accent2"/>
                        </a:buClr>
                        <a:defRPr sz="1600">
                          <a:solidFill>
                            <a:schemeClr val="tx1"/>
                          </a:solidFill>
                          <a:latin typeface="Arial" panose="020B0604020202020204" pitchFamily="34" charset="0"/>
                        </a:defRPr>
                      </a:lvl3pPr>
                      <a:lvl4pPr>
                        <a:spcBef>
                          <a:spcPct val="20000"/>
                        </a:spcBef>
                        <a:defRPr sz="1400">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tabLst/>
                      </a:pPr>
                      <a:r>
                        <a:rPr kumimoji="0" lang="en-US" altLang="zh-CN" sz="12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6</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Font typeface="Wingdings" panose="05000000000000000000" pitchFamily="2" charset="2"/>
                        <a:defRPr sz="2000">
                          <a:solidFill>
                            <a:schemeClr val="tx1"/>
                          </a:solidFill>
                          <a:latin typeface="Arial" panose="020B0604020202020204" pitchFamily="34" charset="0"/>
                        </a:defRPr>
                      </a:lvl1pPr>
                      <a:lvl2pPr>
                        <a:spcBef>
                          <a:spcPct val="20000"/>
                        </a:spcBef>
                        <a:buClr>
                          <a:schemeClr val="accent1"/>
                        </a:buClr>
                        <a:buFont typeface="Wingdings" panose="05000000000000000000" pitchFamily="2" charset="2"/>
                        <a:defRPr sz="2000">
                          <a:solidFill>
                            <a:schemeClr val="tx1"/>
                          </a:solidFill>
                          <a:latin typeface="Arial" panose="020B0604020202020204" pitchFamily="34" charset="0"/>
                        </a:defRPr>
                      </a:lvl2pPr>
                      <a:lvl3pPr>
                        <a:spcBef>
                          <a:spcPct val="20000"/>
                        </a:spcBef>
                        <a:buClr>
                          <a:schemeClr val="accent2"/>
                        </a:buClr>
                        <a:defRPr sz="1600">
                          <a:solidFill>
                            <a:schemeClr val="tx1"/>
                          </a:solidFill>
                          <a:latin typeface="Arial" panose="020B0604020202020204" pitchFamily="34" charset="0"/>
                        </a:defRPr>
                      </a:lvl3pPr>
                      <a:lvl4pPr>
                        <a:spcBef>
                          <a:spcPct val="20000"/>
                        </a:spcBef>
                        <a:defRPr sz="1400">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tabLst/>
                      </a:pPr>
                      <a:r>
                        <a:rPr kumimoji="0" lang="en-US" altLang="zh-CN" sz="12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5</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8" name="Group 22"/>
          <p:cNvGraphicFramePr>
            <a:graphicFrameLocks noGrp="1"/>
          </p:cNvGraphicFramePr>
          <p:nvPr>
            <p:extLst/>
          </p:nvPr>
        </p:nvGraphicFramePr>
        <p:xfrm>
          <a:off x="2996952" y="1245349"/>
          <a:ext cx="792088" cy="754380"/>
        </p:xfrm>
        <a:graphic>
          <a:graphicData uri="http://schemas.openxmlformats.org/drawingml/2006/table">
            <a:tbl>
              <a:tblPr/>
              <a:tblGrid>
                <a:gridCol w="307725"/>
                <a:gridCol w="238182"/>
                <a:gridCol w="246181"/>
              </a:tblGrid>
              <a:tr h="144016">
                <a:tc>
                  <a:txBody>
                    <a:bodyPr/>
                    <a:lstStyle>
                      <a:lvl1pPr>
                        <a:spcBef>
                          <a:spcPct val="20000"/>
                        </a:spcBef>
                        <a:buClr>
                          <a:schemeClr val="tx2"/>
                        </a:buClr>
                        <a:buFont typeface="Wingdings" panose="05000000000000000000" pitchFamily="2" charset="2"/>
                        <a:defRPr sz="2000">
                          <a:solidFill>
                            <a:schemeClr val="tx1"/>
                          </a:solidFill>
                          <a:latin typeface="Arial" panose="020B0604020202020204" pitchFamily="34" charset="0"/>
                        </a:defRPr>
                      </a:lvl1pPr>
                      <a:lvl2pPr>
                        <a:spcBef>
                          <a:spcPct val="20000"/>
                        </a:spcBef>
                        <a:buClr>
                          <a:schemeClr val="accent1"/>
                        </a:buClr>
                        <a:buFont typeface="Wingdings" panose="05000000000000000000" pitchFamily="2" charset="2"/>
                        <a:defRPr sz="2000">
                          <a:solidFill>
                            <a:schemeClr val="tx1"/>
                          </a:solidFill>
                          <a:latin typeface="Arial" panose="020B0604020202020204" pitchFamily="34" charset="0"/>
                        </a:defRPr>
                      </a:lvl2pPr>
                      <a:lvl3pPr>
                        <a:spcBef>
                          <a:spcPct val="20000"/>
                        </a:spcBef>
                        <a:buClr>
                          <a:schemeClr val="accent2"/>
                        </a:buClr>
                        <a:defRPr sz="1600">
                          <a:solidFill>
                            <a:schemeClr val="tx1"/>
                          </a:solidFill>
                          <a:latin typeface="Arial" panose="020B0604020202020204" pitchFamily="34" charset="0"/>
                        </a:defRPr>
                      </a:lvl3pPr>
                      <a:lvl4pPr>
                        <a:spcBef>
                          <a:spcPct val="20000"/>
                        </a:spcBef>
                        <a:defRPr sz="1400">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tabLst/>
                      </a:pPr>
                      <a:r>
                        <a:rPr kumimoji="0" lang="en-US" altLang="zh-CN" sz="12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2</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Font typeface="Wingdings" panose="05000000000000000000" pitchFamily="2" charset="2"/>
                        <a:defRPr sz="2000">
                          <a:solidFill>
                            <a:schemeClr val="tx1"/>
                          </a:solidFill>
                          <a:latin typeface="Arial" panose="020B0604020202020204" pitchFamily="34" charset="0"/>
                        </a:defRPr>
                      </a:lvl1pPr>
                      <a:lvl2pPr>
                        <a:spcBef>
                          <a:spcPct val="20000"/>
                        </a:spcBef>
                        <a:buClr>
                          <a:schemeClr val="accent1"/>
                        </a:buClr>
                        <a:buFont typeface="Wingdings" panose="05000000000000000000" pitchFamily="2" charset="2"/>
                        <a:defRPr sz="2000">
                          <a:solidFill>
                            <a:schemeClr val="tx1"/>
                          </a:solidFill>
                          <a:latin typeface="Arial" panose="020B0604020202020204" pitchFamily="34" charset="0"/>
                        </a:defRPr>
                      </a:lvl2pPr>
                      <a:lvl3pPr>
                        <a:spcBef>
                          <a:spcPct val="20000"/>
                        </a:spcBef>
                        <a:buClr>
                          <a:schemeClr val="accent2"/>
                        </a:buClr>
                        <a:defRPr sz="1600">
                          <a:solidFill>
                            <a:schemeClr val="tx1"/>
                          </a:solidFill>
                          <a:latin typeface="Arial" panose="020B0604020202020204" pitchFamily="34" charset="0"/>
                        </a:defRPr>
                      </a:lvl3pPr>
                      <a:lvl4pPr>
                        <a:spcBef>
                          <a:spcPct val="20000"/>
                        </a:spcBef>
                        <a:defRPr sz="1400">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tabLst/>
                      </a:pPr>
                      <a:endParaRPr kumimoji="0" lang="en-US" altLang="zh-CN" sz="12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Font typeface="Wingdings" panose="05000000000000000000" pitchFamily="2" charset="2"/>
                        <a:defRPr sz="2000">
                          <a:solidFill>
                            <a:schemeClr val="tx1"/>
                          </a:solidFill>
                          <a:latin typeface="Arial" panose="020B0604020202020204" pitchFamily="34" charset="0"/>
                        </a:defRPr>
                      </a:lvl1pPr>
                      <a:lvl2pPr>
                        <a:spcBef>
                          <a:spcPct val="20000"/>
                        </a:spcBef>
                        <a:buClr>
                          <a:schemeClr val="accent1"/>
                        </a:buClr>
                        <a:buFont typeface="Wingdings" panose="05000000000000000000" pitchFamily="2" charset="2"/>
                        <a:defRPr sz="2000">
                          <a:solidFill>
                            <a:schemeClr val="tx1"/>
                          </a:solidFill>
                          <a:latin typeface="Arial" panose="020B0604020202020204" pitchFamily="34" charset="0"/>
                        </a:defRPr>
                      </a:lvl2pPr>
                      <a:lvl3pPr>
                        <a:spcBef>
                          <a:spcPct val="20000"/>
                        </a:spcBef>
                        <a:buClr>
                          <a:schemeClr val="accent2"/>
                        </a:buClr>
                        <a:defRPr sz="1600">
                          <a:solidFill>
                            <a:schemeClr val="tx1"/>
                          </a:solidFill>
                          <a:latin typeface="Arial" panose="020B0604020202020204" pitchFamily="34" charset="0"/>
                        </a:defRPr>
                      </a:lvl3pPr>
                      <a:lvl4pPr>
                        <a:spcBef>
                          <a:spcPct val="20000"/>
                        </a:spcBef>
                        <a:defRPr sz="1400">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tabLst/>
                      </a:pPr>
                      <a:r>
                        <a:rPr kumimoji="0" lang="en-US" altLang="zh-CN" sz="12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3</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44016">
                <a:tc>
                  <a:txBody>
                    <a:bodyPr/>
                    <a:lstStyle>
                      <a:lvl1pPr>
                        <a:spcBef>
                          <a:spcPct val="20000"/>
                        </a:spcBef>
                        <a:buClr>
                          <a:schemeClr val="tx2"/>
                        </a:buClr>
                        <a:buFont typeface="Wingdings" panose="05000000000000000000" pitchFamily="2" charset="2"/>
                        <a:defRPr sz="2000">
                          <a:solidFill>
                            <a:schemeClr val="tx1"/>
                          </a:solidFill>
                          <a:latin typeface="Arial" panose="020B0604020202020204" pitchFamily="34" charset="0"/>
                        </a:defRPr>
                      </a:lvl1pPr>
                      <a:lvl2pPr>
                        <a:spcBef>
                          <a:spcPct val="20000"/>
                        </a:spcBef>
                        <a:buClr>
                          <a:schemeClr val="accent1"/>
                        </a:buClr>
                        <a:buFont typeface="Wingdings" panose="05000000000000000000" pitchFamily="2" charset="2"/>
                        <a:defRPr sz="2000">
                          <a:solidFill>
                            <a:schemeClr val="tx1"/>
                          </a:solidFill>
                          <a:latin typeface="Arial" panose="020B0604020202020204" pitchFamily="34" charset="0"/>
                        </a:defRPr>
                      </a:lvl2pPr>
                      <a:lvl3pPr>
                        <a:spcBef>
                          <a:spcPct val="20000"/>
                        </a:spcBef>
                        <a:buClr>
                          <a:schemeClr val="accent2"/>
                        </a:buClr>
                        <a:defRPr sz="1600">
                          <a:solidFill>
                            <a:schemeClr val="tx1"/>
                          </a:solidFill>
                          <a:latin typeface="Arial" panose="020B0604020202020204" pitchFamily="34" charset="0"/>
                        </a:defRPr>
                      </a:lvl3pPr>
                      <a:lvl4pPr>
                        <a:spcBef>
                          <a:spcPct val="20000"/>
                        </a:spcBef>
                        <a:defRPr sz="1400">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tabLst/>
                      </a:pPr>
                      <a:r>
                        <a:rPr kumimoji="0" lang="en-US" altLang="zh-CN" sz="12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1</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Font typeface="Wingdings" panose="05000000000000000000" pitchFamily="2" charset="2"/>
                        <a:defRPr sz="2000">
                          <a:solidFill>
                            <a:schemeClr val="tx1"/>
                          </a:solidFill>
                          <a:latin typeface="Arial" panose="020B0604020202020204" pitchFamily="34" charset="0"/>
                        </a:defRPr>
                      </a:lvl1pPr>
                      <a:lvl2pPr>
                        <a:spcBef>
                          <a:spcPct val="20000"/>
                        </a:spcBef>
                        <a:buClr>
                          <a:schemeClr val="accent1"/>
                        </a:buClr>
                        <a:buFont typeface="Wingdings" panose="05000000000000000000" pitchFamily="2" charset="2"/>
                        <a:defRPr sz="2000">
                          <a:solidFill>
                            <a:schemeClr val="tx1"/>
                          </a:solidFill>
                          <a:latin typeface="Arial" panose="020B0604020202020204" pitchFamily="34" charset="0"/>
                        </a:defRPr>
                      </a:lvl2pPr>
                      <a:lvl3pPr>
                        <a:spcBef>
                          <a:spcPct val="20000"/>
                        </a:spcBef>
                        <a:buClr>
                          <a:schemeClr val="accent2"/>
                        </a:buClr>
                        <a:defRPr sz="1600">
                          <a:solidFill>
                            <a:schemeClr val="tx1"/>
                          </a:solidFill>
                          <a:latin typeface="Arial" panose="020B0604020202020204" pitchFamily="34" charset="0"/>
                        </a:defRPr>
                      </a:lvl3pPr>
                      <a:lvl4pPr>
                        <a:spcBef>
                          <a:spcPct val="20000"/>
                        </a:spcBef>
                        <a:defRPr sz="1400">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tabLst/>
                      </a:pPr>
                      <a:r>
                        <a:rPr kumimoji="0" lang="en-US" altLang="zh-CN" sz="12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8</a:t>
                      </a:r>
                      <a:endParaRPr kumimoji="0" lang="zh-CN" altLang="en-US" sz="12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Font typeface="Wingdings" panose="05000000000000000000" pitchFamily="2" charset="2"/>
                        <a:defRPr sz="2000">
                          <a:solidFill>
                            <a:schemeClr val="tx1"/>
                          </a:solidFill>
                          <a:latin typeface="Arial" panose="020B0604020202020204" pitchFamily="34" charset="0"/>
                        </a:defRPr>
                      </a:lvl1pPr>
                      <a:lvl2pPr>
                        <a:spcBef>
                          <a:spcPct val="20000"/>
                        </a:spcBef>
                        <a:buClr>
                          <a:schemeClr val="accent1"/>
                        </a:buClr>
                        <a:buFont typeface="Wingdings" panose="05000000000000000000" pitchFamily="2" charset="2"/>
                        <a:defRPr sz="2000">
                          <a:solidFill>
                            <a:schemeClr val="tx1"/>
                          </a:solidFill>
                          <a:latin typeface="Arial" panose="020B0604020202020204" pitchFamily="34" charset="0"/>
                        </a:defRPr>
                      </a:lvl2pPr>
                      <a:lvl3pPr>
                        <a:spcBef>
                          <a:spcPct val="20000"/>
                        </a:spcBef>
                        <a:buClr>
                          <a:schemeClr val="accent2"/>
                        </a:buClr>
                        <a:defRPr sz="1600">
                          <a:solidFill>
                            <a:schemeClr val="tx1"/>
                          </a:solidFill>
                          <a:latin typeface="Arial" panose="020B0604020202020204" pitchFamily="34" charset="0"/>
                        </a:defRPr>
                      </a:lvl3pPr>
                      <a:lvl4pPr>
                        <a:spcBef>
                          <a:spcPct val="20000"/>
                        </a:spcBef>
                        <a:defRPr sz="1400">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tabLst/>
                      </a:pPr>
                      <a:r>
                        <a:rPr kumimoji="0" lang="en-US" altLang="zh-CN" sz="12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4</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44016">
                <a:tc>
                  <a:txBody>
                    <a:bodyPr/>
                    <a:lstStyle>
                      <a:lvl1pPr>
                        <a:spcBef>
                          <a:spcPct val="20000"/>
                        </a:spcBef>
                        <a:buClr>
                          <a:schemeClr val="tx2"/>
                        </a:buClr>
                        <a:buFont typeface="Wingdings" panose="05000000000000000000" pitchFamily="2" charset="2"/>
                        <a:defRPr sz="2000">
                          <a:solidFill>
                            <a:schemeClr val="tx1"/>
                          </a:solidFill>
                          <a:latin typeface="Arial" panose="020B0604020202020204" pitchFamily="34" charset="0"/>
                        </a:defRPr>
                      </a:lvl1pPr>
                      <a:lvl2pPr>
                        <a:spcBef>
                          <a:spcPct val="20000"/>
                        </a:spcBef>
                        <a:buClr>
                          <a:schemeClr val="accent1"/>
                        </a:buClr>
                        <a:buFont typeface="Wingdings" panose="05000000000000000000" pitchFamily="2" charset="2"/>
                        <a:defRPr sz="2000">
                          <a:solidFill>
                            <a:schemeClr val="tx1"/>
                          </a:solidFill>
                          <a:latin typeface="Arial" panose="020B0604020202020204" pitchFamily="34" charset="0"/>
                        </a:defRPr>
                      </a:lvl2pPr>
                      <a:lvl3pPr>
                        <a:spcBef>
                          <a:spcPct val="20000"/>
                        </a:spcBef>
                        <a:buClr>
                          <a:schemeClr val="accent2"/>
                        </a:buClr>
                        <a:defRPr sz="1600">
                          <a:solidFill>
                            <a:schemeClr val="tx1"/>
                          </a:solidFill>
                          <a:latin typeface="Arial" panose="020B0604020202020204" pitchFamily="34" charset="0"/>
                        </a:defRPr>
                      </a:lvl3pPr>
                      <a:lvl4pPr>
                        <a:spcBef>
                          <a:spcPct val="20000"/>
                        </a:spcBef>
                        <a:defRPr sz="1400">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tabLst/>
                      </a:pPr>
                      <a:r>
                        <a:rPr kumimoji="0" lang="en-US" altLang="zh-CN" sz="12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7</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Font typeface="Wingdings" panose="05000000000000000000" pitchFamily="2" charset="2"/>
                        <a:defRPr sz="2000">
                          <a:solidFill>
                            <a:schemeClr val="tx1"/>
                          </a:solidFill>
                          <a:latin typeface="Arial" panose="020B0604020202020204" pitchFamily="34" charset="0"/>
                        </a:defRPr>
                      </a:lvl1pPr>
                      <a:lvl2pPr>
                        <a:spcBef>
                          <a:spcPct val="20000"/>
                        </a:spcBef>
                        <a:buClr>
                          <a:schemeClr val="accent1"/>
                        </a:buClr>
                        <a:buFont typeface="Wingdings" panose="05000000000000000000" pitchFamily="2" charset="2"/>
                        <a:defRPr sz="2000">
                          <a:solidFill>
                            <a:schemeClr val="tx1"/>
                          </a:solidFill>
                          <a:latin typeface="Arial" panose="020B0604020202020204" pitchFamily="34" charset="0"/>
                        </a:defRPr>
                      </a:lvl2pPr>
                      <a:lvl3pPr>
                        <a:spcBef>
                          <a:spcPct val="20000"/>
                        </a:spcBef>
                        <a:buClr>
                          <a:schemeClr val="accent2"/>
                        </a:buClr>
                        <a:defRPr sz="1600">
                          <a:solidFill>
                            <a:schemeClr val="tx1"/>
                          </a:solidFill>
                          <a:latin typeface="Arial" panose="020B0604020202020204" pitchFamily="34" charset="0"/>
                        </a:defRPr>
                      </a:lvl3pPr>
                      <a:lvl4pPr>
                        <a:spcBef>
                          <a:spcPct val="20000"/>
                        </a:spcBef>
                        <a:defRPr sz="1400">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tabLst/>
                      </a:pPr>
                      <a:r>
                        <a:rPr kumimoji="0" lang="en-US" altLang="zh-CN" sz="12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6</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Font typeface="Wingdings" panose="05000000000000000000" pitchFamily="2" charset="2"/>
                        <a:defRPr sz="2000">
                          <a:solidFill>
                            <a:schemeClr val="tx1"/>
                          </a:solidFill>
                          <a:latin typeface="Arial" panose="020B0604020202020204" pitchFamily="34" charset="0"/>
                        </a:defRPr>
                      </a:lvl1pPr>
                      <a:lvl2pPr>
                        <a:spcBef>
                          <a:spcPct val="20000"/>
                        </a:spcBef>
                        <a:buClr>
                          <a:schemeClr val="accent1"/>
                        </a:buClr>
                        <a:buFont typeface="Wingdings" panose="05000000000000000000" pitchFamily="2" charset="2"/>
                        <a:defRPr sz="2000">
                          <a:solidFill>
                            <a:schemeClr val="tx1"/>
                          </a:solidFill>
                          <a:latin typeface="Arial" panose="020B0604020202020204" pitchFamily="34" charset="0"/>
                        </a:defRPr>
                      </a:lvl2pPr>
                      <a:lvl3pPr>
                        <a:spcBef>
                          <a:spcPct val="20000"/>
                        </a:spcBef>
                        <a:buClr>
                          <a:schemeClr val="accent2"/>
                        </a:buClr>
                        <a:defRPr sz="1600">
                          <a:solidFill>
                            <a:schemeClr val="tx1"/>
                          </a:solidFill>
                          <a:latin typeface="Arial" panose="020B0604020202020204" pitchFamily="34" charset="0"/>
                        </a:defRPr>
                      </a:lvl3pPr>
                      <a:lvl4pPr>
                        <a:spcBef>
                          <a:spcPct val="20000"/>
                        </a:spcBef>
                        <a:defRPr sz="1400">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tabLst/>
                      </a:pPr>
                      <a:r>
                        <a:rPr kumimoji="0" lang="en-US" altLang="zh-CN" sz="12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5</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9" name="Group 22"/>
          <p:cNvGraphicFramePr>
            <a:graphicFrameLocks noGrp="1"/>
          </p:cNvGraphicFramePr>
          <p:nvPr>
            <p:extLst/>
          </p:nvPr>
        </p:nvGraphicFramePr>
        <p:xfrm>
          <a:off x="4221088" y="1245349"/>
          <a:ext cx="792088" cy="754380"/>
        </p:xfrm>
        <a:graphic>
          <a:graphicData uri="http://schemas.openxmlformats.org/drawingml/2006/table">
            <a:tbl>
              <a:tblPr/>
              <a:tblGrid>
                <a:gridCol w="307725"/>
                <a:gridCol w="238182"/>
                <a:gridCol w="246181"/>
              </a:tblGrid>
              <a:tr h="144016">
                <a:tc>
                  <a:txBody>
                    <a:bodyPr/>
                    <a:lstStyle>
                      <a:lvl1pPr>
                        <a:spcBef>
                          <a:spcPct val="20000"/>
                        </a:spcBef>
                        <a:buClr>
                          <a:schemeClr val="tx2"/>
                        </a:buClr>
                        <a:buFont typeface="Wingdings" panose="05000000000000000000" pitchFamily="2" charset="2"/>
                        <a:defRPr sz="2000">
                          <a:solidFill>
                            <a:schemeClr val="tx1"/>
                          </a:solidFill>
                          <a:latin typeface="Arial" panose="020B0604020202020204" pitchFamily="34" charset="0"/>
                        </a:defRPr>
                      </a:lvl1pPr>
                      <a:lvl2pPr>
                        <a:spcBef>
                          <a:spcPct val="20000"/>
                        </a:spcBef>
                        <a:buClr>
                          <a:schemeClr val="accent1"/>
                        </a:buClr>
                        <a:buFont typeface="Wingdings" panose="05000000000000000000" pitchFamily="2" charset="2"/>
                        <a:defRPr sz="2000">
                          <a:solidFill>
                            <a:schemeClr val="tx1"/>
                          </a:solidFill>
                          <a:latin typeface="Arial" panose="020B0604020202020204" pitchFamily="34" charset="0"/>
                        </a:defRPr>
                      </a:lvl2pPr>
                      <a:lvl3pPr>
                        <a:spcBef>
                          <a:spcPct val="20000"/>
                        </a:spcBef>
                        <a:buClr>
                          <a:schemeClr val="accent2"/>
                        </a:buClr>
                        <a:defRPr sz="1600">
                          <a:solidFill>
                            <a:schemeClr val="tx1"/>
                          </a:solidFill>
                          <a:latin typeface="Arial" panose="020B0604020202020204" pitchFamily="34" charset="0"/>
                        </a:defRPr>
                      </a:lvl3pPr>
                      <a:lvl4pPr>
                        <a:spcBef>
                          <a:spcPct val="20000"/>
                        </a:spcBef>
                        <a:defRPr sz="1400">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tabLst/>
                      </a:pPr>
                      <a:r>
                        <a:rPr kumimoji="0" lang="en-US" altLang="zh-CN" sz="12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2</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Font typeface="Wingdings" panose="05000000000000000000" pitchFamily="2" charset="2"/>
                        <a:defRPr sz="2000">
                          <a:solidFill>
                            <a:schemeClr val="tx1"/>
                          </a:solidFill>
                          <a:latin typeface="Arial" panose="020B0604020202020204" pitchFamily="34" charset="0"/>
                        </a:defRPr>
                      </a:lvl1pPr>
                      <a:lvl2pPr>
                        <a:spcBef>
                          <a:spcPct val="20000"/>
                        </a:spcBef>
                        <a:buClr>
                          <a:schemeClr val="accent1"/>
                        </a:buClr>
                        <a:buFont typeface="Wingdings" panose="05000000000000000000" pitchFamily="2" charset="2"/>
                        <a:defRPr sz="2000">
                          <a:solidFill>
                            <a:schemeClr val="tx1"/>
                          </a:solidFill>
                          <a:latin typeface="Arial" panose="020B0604020202020204" pitchFamily="34" charset="0"/>
                        </a:defRPr>
                      </a:lvl2pPr>
                      <a:lvl3pPr>
                        <a:spcBef>
                          <a:spcPct val="20000"/>
                        </a:spcBef>
                        <a:buClr>
                          <a:schemeClr val="accent2"/>
                        </a:buClr>
                        <a:defRPr sz="1600">
                          <a:solidFill>
                            <a:schemeClr val="tx1"/>
                          </a:solidFill>
                          <a:latin typeface="Arial" panose="020B0604020202020204" pitchFamily="34" charset="0"/>
                        </a:defRPr>
                      </a:lvl3pPr>
                      <a:lvl4pPr>
                        <a:spcBef>
                          <a:spcPct val="20000"/>
                        </a:spcBef>
                        <a:defRPr sz="1400">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tabLst/>
                      </a:pPr>
                      <a:r>
                        <a:rPr kumimoji="0" lang="en-US" altLang="zh-CN" sz="12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8</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Font typeface="Wingdings" panose="05000000000000000000" pitchFamily="2" charset="2"/>
                        <a:defRPr sz="2000">
                          <a:solidFill>
                            <a:schemeClr val="tx1"/>
                          </a:solidFill>
                          <a:latin typeface="Arial" panose="020B0604020202020204" pitchFamily="34" charset="0"/>
                        </a:defRPr>
                      </a:lvl1pPr>
                      <a:lvl2pPr>
                        <a:spcBef>
                          <a:spcPct val="20000"/>
                        </a:spcBef>
                        <a:buClr>
                          <a:schemeClr val="accent1"/>
                        </a:buClr>
                        <a:buFont typeface="Wingdings" panose="05000000000000000000" pitchFamily="2" charset="2"/>
                        <a:defRPr sz="2000">
                          <a:solidFill>
                            <a:schemeClr val="tx1"/>
                          </a:solidFill>
                          <a:latin typeface="Arial" panose="020B0604020202020204" pitchFamily="34" charset="0"/>
                        </a:defRPr>
                      </a:lvl2pPr>
                      <a:lvl3pPr>
                        <a:spcBef>
                          <a:spcPct val="20000"/>
                        </a:spcBef>
                        <a:buClr>
                          <a:schemeClr val="accent2"/>
                        </a:buClr>
                        <a:defRPr sz="1600">
                          <a:solidFill>
                            <a:schemeClr val="tx1"/>
                          </a:solidFill>
                          <a:latin typeface="Arial" panose="020B0604020202020204" pitchFamily="34" charset="0"/>
                        </a:defRPr>
                      </a:lvl3pPr>
                      <a:lvl4pPr>
                        <a:spcBef>
                          <a:spcPct val="20000"/>
                        </a:spcBef>
                        <a:defRPr sz="1400">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tabLst/>
                      </a:pPr>
                      <a:r>
                        <a:rPr kumimoji="0" lang="en-US" altLang="zh-CN" sz="12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3</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44016">
                <a:tc>
                  <a:txBody>
                    <a:bodyPr/>
                    <a:lstStyle>
                      <a:lvl1pPr>
                        <a:spcBef>
                          <a:spcPct val="20000"/>
                        </a:spcBef>
                        <a:buClr>
                          <a:schemeClr val="tx2"/>
                        </a:buClr>
                        <a:buFont typeface="Wingdings" panose="05000000000000000000" pitchFamily="2" charset="2"/>
                        <a:defRPr sz="2000">
                          <a:solidFill>
                            <a:schemeClr val="tx1"/>
                          </a:solidFill>
                          <a:latin typeface="Arial" panose="020B0604020202020204" pitchFamily="34" charset="0"/>
                        </a:defRPr>
                      </a:lvl1pPr>
                      <a:lvl2pPr>
                        <a:spcBef>
                          <a:spcPct val="20000"/>
                        </a:spcBef>
                        <a:buClr>
                          <a:schemeClr val="accent1"/>
                        </a:buClr>
                        <a:buFont typeface="Wingdings" panose="05000000000000000000" pitchFamily="2" charset="2"/>
                        <a:defRPr sz="2000">
                          <a:solidFill>
                            <a:schemeClr val="tx1"/>
                          </a:solidFill>
                          <a:latin typeface="Arial" panose="020B0604020202020204" pitchFamily="34" charset="0"/>
                        </a:defRPr>
                      </a:lvl2pPr>
                      <a:lvl3pPr>
                        <a:spcBef>
                          <a:spcPct val="20000"/>
                        </a:spcBef>
                        <a:buClr>
                          <a:schemeClr val="accent2"/>
                        </a:buClr>
                        <a:defRPr sz="1600">
                          <a:solidFill>
                            <a:schemeClr val="tx1"/>
                          </a:solidFill>
                          <a:latin typeface="Arial" panose="020B0604020202020204" pitchFamily="34" charset="0"/>
                        </a:defRPr>
                      </a:lvl3pPr>
                      <a:lvl4pPr>
                        <a:spcBef>
                          <a:spcPct val="20000"/>
                        </a:spcBef>
                        <a:defRPr sz="1400">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tabLst/>
                      </a:pPr>
                      <a:r>
                        <a:rPr kumimoji="0" lang="en-US" altLang="zh-CN" sz="12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1</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Font typeface="Wingdings" panose="05000000000000000000" pitchFamily="2" charset="2"/>
                        <a:defRPr sz="2000">
                          <a:solidFill>
                            <a:schemeClr val="tx1"/>
                          </a:solidFill>
                          <a:latin typeface="Arial" panose="020B0604020202020204" pitchFamily="34" charset="0"/>
                        </a:defRPr>
                      </a:lvl1pPr>
                      <a:lvl2pPr>
                        <a:spcBef>
                          <a:spcPct val="20000"/>
                        </a:spcBef>
                        <a:buClr>
                          <a:schemeClr val="accent1"/>
                        </a:buClr>
                        <a:buFont typeface="Wingdings" panose="05000000000000000000" pitchFamily="2" charset="2"/>
                        <a:defRPr sz="2000">
                          <a:solidFill>
                            <a:schemeClr val="tx1"/>
                          </a:solidFill>
                          <a:latin typeface="Arial" panose="020B0604020202020204" pitchFamily="34" charset="0"/>
                        </a:defRPr>
                      </a:lvl2pPr>
                      <a:lvl3pPr>
                        <a:spcBef>
                          <a:spcPct val="20000"/>
                        </a:spcBef>
                        <a:buClr>
                          <a:schemeClr val="accent2"/>
                        </a:buClr>
                        <a:defRPr sz="1600">
                          <a:solidFill>
                            <a:schemeClr val="tx1"/>
                          </a:solidFill>
                          <a:latin typeface="Arial" panose="020B0604020202020204" pitchFamily="34" charset="0"/>
                        </a:defRPr>
                      </a:lvl3pPr>
                      <a:lvl4pPr>
                        <a:spcBef>
                          <a:spcPct val="20000"/>
                        </a:spcBef>
                        <a:defRPr sz="1400">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tabLst/>
                      </a:pPr>
                      <a:r>
                        <a:rPr kumimoji="0" lang="en-US" altLang="zh-CN" sz="12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4</a:t>
                      </a:r>
                      <a:endParaRPr kumimoji="0" lang="zh-CN" altLang="en-US" sz="12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Font typeface="Wingdings" panose="05000000000000000000" pitchFamily="2" charset="2"/>
                        <a:defRPr sz="2000">
                          <a:solidFill>
                            <a:schemeClr val="tx1"/>
                          </a:solidFill>
                          <a:latin typeface="Arial" panose="020B0604020202020204" pitchFamily="34" charset="0"/>
                        </a:defRPr>
                      </a:lvl1pPr>
                      <a:lvl2pPr>
                        <a:spcBef>
                          <a:spcPct val="20000"/>
                        </a:spcBef>
                        <a:buClr>
                          <a:schemeClr val="accent1"/>
                        </a:buClr>
                        <a:buFont typeface="Wingdings" panose="05000000000000000000" pitchFamily="2" charset="2"/>
                        <a:defRPr sz="2000">
                          <a:solidFill>
                            <a:schemeClr val="tx1"/>
                          </a:solidFill>
                          <a:latin typeface="Arial" panose="020B0604020202020204" pitchFamily="34" charset="0"/>
                        </a:defRPr>
                      </a:lvl2pPr>
                      <a:lvl3pPr>
                        <a:spcBef>
                          <a:spcPct val="20000"/>
                        </a:spcBef>
                        <a:buClr>
                          <a:schemeClr val="accent2"/>
                        </a:buClr>
                        <a:defRPr sz="1600">
                          <a:solidFill>
                            <a:schemeClr val="tx1"/>
                          </a:solidFill>
                          <a:latin typeface="Arial" panose="020B0604020202020204" pitchFamily="34" charset="0"/>
                        </a:defRPr>
                      </a:lvl3pPr>
                      <a:lvl4pPr>
                        <a:spcBef>
                          <a:spcPct val="20000"/>
                        </a:spcBef>
                        <a:defRPr sz="1400">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tabLst/>
                      </a:pPr>
                      <a:endParaRPr kumimoji="0" lang="en-US" altLang="zh-CN" sz="12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44016">
                <a:tc>
                  <a:txBody>
                    <a:bodyPr/>
                    <a:lstStyle>
                      <a:lvl1pPr>
                        <a:spcBef>
                          <a:spcPct val="20000"/>
                        </a:spcBef>
                        <a:buClr>
                          <a:schemeClr val="tx2"/>
                        </a:buClr>
                        <a:buFont typeface="Wingdings" panose="05000000000000000000" pitchFamily="2" charset="2"/>
                        <a:defRPr sz="2000">
                          <a:solidFill>
                            <a:schemeClr val="tx1"/>
                          </a:solidFill>
                          <a:latin typeface="Arial" panose="020B0604020202020204" pitchFamily="34" charset="0"/>
                        </a:defRPr>
                      </a:lvl1pPr>
                      <a:lvl2pPr>
                        <a:spcBef>
                          <a:spcPct val="20000"/>
                        </a:spcBef>
                        <a:buClr>
                          <a:schemeClr val="accent1"/>
                        </a:buClr>
                        <a:buFont typeface="Wingdings" panose="05000000000000000000" pitchFamily="2" charset="2"/>
                        <a:defRPr sz="2000">
                          <a:solidFill>
                            <a:schemeClr val="tx1"/>
                          </a:solidFill>
                          <a:latin typeface="Arial" panose="020B0604020202020204" pitchFamily="34" charset="0"/>
                        </a:defRPr>
                      </a:lvl2pPr>
                      <a:lvl3pPr>
                        <a:spcBef>
                          <a:spcPct val="20000"/>
                        </a:spcBef>
                        <a:buClr>
                          <a:schemeClr val="accent2"/>
                        </a:buClr>
                        <a:defRPr sz="1600">
                          <a:solidFill>
                            <a:schemeClr val="tx1"/>
                          </a:solidFill>
                          <a:latin typeface="Arial" panose="020B0604020202020204" pitchFamily="34" charset="0"/>
                        </a:defRPr>
                      </a:lvl3pPr>
                      <a:lvl4pPr>
                        <a:spcBef>
                          <a:spcPct val="20000"/>
                        </a:spcBef>
                        <a:defRPr sz="1400">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tabLst/>
                      </a:pPr>
                      <a:r>
                        <a:rPr kumimoji="0" lang="en-US" altLang="zh-CN" sz="12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7</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Font typeface="Wingdings" panose="05000000000000000000" pitchFamily="2" charset="2"/>
                        <a:defRPr sz="2000">
                          <a:solidFill>
                            <a:schemeClr val="tx1"/>
                          </a:solidFill>
                          <a:latin typeface="Arial" panose="020B0604020202020204" pitchFamily="34" charset="0"/>
                        </a:defRPr>
                      </a:lvl1pPr>
                      <a:lvl2pPr>
                        <a:spcBef>
                          <a:spcPct val="20000"/>
                        </a:spcBef>
                        <a:buClr>
                          <a:schemeClr val="accent1"/>
                        </a:buClr>
                        <a:buFont typeface="Wingdings" panose="05000000000000000000" pitchFamily="2" charset="2"/>
                        <a:defRPr sz="2000">
                          <a:solidFill>
                            <a:schemeClr val="tx1"/>
                          </a:solidFill>
                          <a:latin typeface="Arial" panose="020B0604020202020204" pitchFamily="34" charset="0"/>
                        </a:defRPr>
                      </a:lvl2pPr>
                      <a:lvl3pPr>
                        <a:spcBef>
                          <a:spcPct val="20000"/>
                        </a:spcBef>
                        <a:buClr>
                          <a:schemeClr val="accent2"/>
                        </a:buClr>
                        <a:defRPr sz="1600">
                          <a:solidFill>
                            <a:schemeClr val="tx1"/>
                          </a:solidFill>
                          <a:latin typeface="Arial" panose="020B0604020202020204" pitchFamily="34" charset="0"/>
                        </a:defRPr>
                      </a:lvl3pPr>
                      <a:lvl4pPr>
                        <a:spcBef>
                          <a:spcPct val="20000"/>
                        </a:spcBef>
                        <a:defRPr sz="1400">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tabLst/>
                      </a:pPr>
                      <a:r>
                        <a:rPr kumimoji="0" lang="en-US" altLang="zh-CN" sz="12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6</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Font typeface="Wingdings" panose="05000000000000000000" pitchFamily="2" charset="2"/>
                        <a:defRPr sz="2000">
                          <a:solidFill>
                            <a:schemeClr val="tx1"/>
                          </a:solidFill>
                          <a:latin typeface="Arial" panose="020B0604020202020204" pitchFamily="34" charset="0"/>
                        </a:defRPr>
                      </a:lvl1pPr>
                      <a:lvl2pPr>
                        <a:spcBef>
                          <a:spcPct val="20000"/>
                        </a:spcBef>
                        <a:buClr>
                          <a:schemeClr val="accent1"/>
                        </a:buClr>
                        <a:buFont typeface="Wingdings" panose="05000000000000000000" pitchFamily="2" charset="2"/>
                        <a:defRPr sz="2000">
                          <a:solidFill>
                            <a:schemeClr val="tx1"/>
                          </a:solidFill>
                          <a:latin typeface="Arial" panose="020B0604020202020204" pitchFamily="34" charset="0"/>
                        </a:defRPr>
                      </a:lvl2pPr>
                      <a:lvl3pPr>
                        <a:spcBef>
                          <a:spcPct val="20000"/>
                        </a:spcBef>
                        <a:buClr>
                          <a:schemeClr val="accent2"/>
                        </a:buClr>
                        <a:defRPr sz="1600">
                          <a:solidFill>
                            <a:schemeClr val="tx1"/>
                          </a:solidFill>
                          <a:latin typeface="Arial" panose="020B0604020202020204" pitchFamily="34" charset="0"/>
                        </a:defRPr>
                      </a:lvl3pPr>
                      <a:lvl4pPr>
                        <a:spcBef>
                          <a:spcPct val="20000"/>
                        </a:spcBef>
                        <a:defRPr sz="1400">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tabLst/>
                      </a:pPr>
                      <a:r>
                        <a:rPr kumimoji="0" lang="en-US" altLang="zh-CN" sz="12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5</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10" name="Group 22"/>
          <p:cNvGraphicFramePr>
            <a:graphicFrameLocks noGrp="1"/>
          </p:cNvGraphicFramePr>
          <p:nvPr>
            <p:extLst/>
          </p:nvPr>
        </p:nvGraphicFramePr>
        <p:xfrm>
          <a:off x="5445224" y="1245349"/>
          <a:ext cx="792088" cy="754380"/>
        </p:xfrm>
        <a:graphic>
          <a:graphicData uri="http://schemas.openxmlformats.org/drawingml/2006/table">
            <a:tbl>
              <a:tblPr/>
              <a:tblGrid>
                <a:gridCol w="307725"/>
                <a:gridCol w="238182"/>
                <a:gridCol w="246181"/>
              </a:tblGrid>
              <a:tr h="144016">
                <a:tc>
                  <a:txBody>
                    <a:bodyPr/>
                    <a:lstStyle>
                      <a:lvl1pPr>
                        <a:spcBef>
                          <a:spcPct val="20000"/>
                        </a:spcBef>
                        <a:buClr>
                          <a:schemeClr val="tx2"/>
                        </a:buClr>
                        <a:buFont typeface="Wingdings" panose="05000000000000000000" pitchFamily="2" charset="2"/>
                        <a:defRPr sz="2000">
                          <a:solidFill>
                            <a:schemeClr val="tx1"/>
                          </a:solidFill>
                          <a:latin typeface="Arial" panose="020B0604020202020204" pitchFamily="34" charset="0"/>
                        </a:defRPr>
                      </a:lvl1pPr>
                      <a:lvl2pPr>
                        <a:spcBef>
                          <a:spcPct val="20000"/>
                        </a:spcBef>
                        <a:buClr>
                          <a:schemeClr val="accent1"/>
                        </a:buClr>
                        <a:buFont typeface="Wingdings" panose="05000000000000000000" pitchFamily="2" charset="2"/>
                        <a:defRPr sz="2000">
                          <a:solidFill>
                            <a:schemeClr val="tx1"/>
                          </a:solidFill>
                          <a:latin typeface="Arial" panose="020B0604020202020204" pitchFamily="34" charset="0"/>
                        </a:defRPr>
                      </a:lvl2pPr>
                      <a:lvl3pPr>
                        <a:spcBef>
                          <a:spcPct val="20000"/>
                        </a:spcBef>
                        <a:buClr>
                          <a:schemeClr val="accent2"/>
                        </a:buClr>
                        <a:defRPr sz="1600">
                          <a:solidFill>
                            <a:schemeClr val="tx1"/>
                          </a:solidFill>
                          <a:latin typeface="Arial" panose="020B0604020202020204" pitchFamily="34" charset="0"/>
                        </a:defRPr>
                      </a:lvl3pPr>
                      <a:lvl4pPr>
                        <a:spcBef>
                          <a:spcPct val="20000"/>
                        </a:spcBef>
                        <a:defRPr sz="1400">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tabLst/>
                      </a:pPr>
                      <a:r>
                        <a:rPr kumimoji="0" lang="en-US" altLang="zh-CN" sz="12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2</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Font typeface="Wingdings" panose="05000000000000000000" pitchFamily="2" charset="2"/>
                        <a:defRPr sz="2000">
                          <a:solidFill>
                            <a:schemeClr val="tx1"/>
                          </a:solidFill>
                          <a:latin typeface="Arial" panose="020B0604020202020204" pitchFamily="34" charset="0"/>
                        </a:defRPr>
                      </a:lvl1pPr>
                      <a:lvl2pPr>
                        <a:spcBef>
                          <a:spcPct val="20000"/>
                        </a:spcBef>
                        <a:buClr>
                          <a:schemeClr val="accent1"/>
                        </a:buClr>
                        <a:buFont typeface="Wingdings" panose="05000000000000000000" pitchFamily="2" charset="2"/>
                        <a:defRPr sz="2000">
                          <a:solidFill>
                            <a:schemeClr val="tx1"/>
                          </a:solidFill>
                          <a:latin typeface="Arial" panose="020B0604020202020204" pitchFamily="34" charset="0"/>
                        </a:defRPr>
                      </a:lvl2pPr>
                      <a:lvl3pPr>
                        <a:spcBef>
                          <a:spcPct val="20000"/>
                        </a:spcBef>
                        <a:buClr>
                          <a:schemeClr val="accent2"/>
                        </a:buClr>
                        <a:defRPr sz="1600">
                          <a:solidFill>
                            <a:schemeClr val="tx1"/>
                          </a:solidFill>
                          <a:latin typeface="Arial" panose="020B0604020202020204" pitchFamily="34" charset="0"/>
                        </a:defRPr>
                      </a:lvl3pPr>
                      <a:lvl4pPr>
                        <a:spcBef>
                          <a:spcPct val="20000"/>
                        </a:spcBef>
                        <a:defRPr sz="1400">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tabLst/>
                      </a:pPr>
                      <a:r>
                        <a:rPr kumimoji="0" lang="en-US" altLang="zh-CN" sz="12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8</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Font typeface="Wingdings" panose="05000000000000000000" pitchFamily="2" charset="2"/>
                        <a:defRPr sz="2000">
                          <a:solidFill>
                            <a:schemeClr val="tx1"/>
                          </a:solidFill>
                          <a:latin typeface="Arial" panose="020B0604020202020204" pitchFamily="34" charset="0"/>
                        </a:defRPr>
                      </a:lvl1pPr>
                      <a:lvl2pPr>
                        <a:spcBef>
                          <a:spcPct val="20000"/>
                        </a:spcBef>
                        <a:buClr>
                          <a:schemeClr val="accent1"/>
                        </a:buClr>
                        <a:buFont typeface="Wingdings" panose="05000000000000000000" pitchFamily="2" charset="2"/>
                        <a:defRPr sz="2000">
                          <a:solidFill>
                            <a:schemeClr val="tx1"/>
                          </a:solidFill>
                          <a:latin typeface="Arial" panose="020B0604020202020204" pitchFamily="34" charset="0"/>
                        </a:defRPr>
                      </a:lvl2pPr>
                      <a:lvl3pPr>
                        <a:spcBef>
                          <a:spcPct val="20000"/>
                        </a:spcBef>
                        <a:buClr>
                          <a:schemeClr val="accent2"/>
                        </a:buClr>
                        <a:defRPr sz="1600">
                          <a:solidFill>
                            <a:schemeClr val="tx1"/>
                          </a:solidFill>
                          <a:latin typeface="Arial" panose="020B0604020202020204" pitchFamily="34" charset="0"/>
                        </a:defRPr>
                      </a:lvl3pPr>
                      <a:lvl4pPr>
                        <a:spcBef>
                          <a:spcPct val="20000"/>
                        </a:spcBef>
                        <a:defRPr sz="1400">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tabLst/>
                      </a:pPr>
                      <a:r>
                        <a:rPr kumimoji="0" lang="en-US" altLang="zh-CN" sz="12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3</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44016">
                <a:tc>
                  <a:txBody>
                    <a:bodyPr/>
                    <a:lstStyle>
                      <a:lvl1pPr>
                        <a:spcBef>
                          <a:spcPct val="20000"/>
                        </a:spcBef>
                        <a:buClr>
                          <a:schemeClr val="tx2"/>
                        </a:buClr>
                        <a:buFont typeface="Wingdings" panose="05000000000000000000" pitchFamily="2" charset="2"/>
                        <a:defRPr sz="2000">
                          <a:solidFill>
                            <a:schemeClr val="tx1"/>
                          </a:solidFill>
                          <a:latin typeface="Arial" panose="020B0604020202020204" pitchFamily="34" charset="0"/>
                        </a:defRPr>
                      </a:lvl1pPr>
                      <a:lvl2pPr>
                        <a:spcBef>
                          <a:spcPct val="20000"/>
                        </a:spcBef>
                        <a:buClr>
                          <a:schemeClr val="accent1"/>
                        </a:buClr>
                        <a:buFont typeface="Wingdings" panose="05000000000000000000" pitchFamily="2" charset="2"/>
                        <a:defRPr sz="2000">
                          <a:solidFill>
                            <a:schemeClr val="tx1"/>
                          </a:solidFill>
                          <a:latin typeface="Arial" panose="020B0604020202020204" pitchFamily="34" charset="0"/>
                        </a:defRPr>
                      </a:lvl2pPr>
                      <a:lvl3pPr>
                        <a:spcBef>
                          <a:spcPct val="20000"/>
                        </a:spcBef>
                        <a:buClr>
                          <a:schemeClr val="accent2"/>
                        </a:buClr>
                        <a:defRPr sz="1600">
                          <a:solidFill>
                            <a:schemeClr val="tx1"/>
                          </a:solidFill>
                          <a:latin typeface="Arial" panose="020B0604020202020204" pitchFamily="34" charset="0"/>
                        </a:defRPr>
                      </a:lvl3pPr>
                      <a:lvl4pPr>
                        <a:spcBef>
                          <a:spcPct val="20000"/>
                        </a:spcBef>
                        <a:defRPr sz="1400">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tabLst/>
                      </a:pPr>
                      <a:r>
                        <a:rPr kumimoji="0" lang="en-US" altLang="zh-CN" sz="12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1</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Font typeface="Wingdings" panose="05000000000000000000" pitchFamily="2" charset="2"/>
                        <a:defRPr sz="2000">
                          <a:solidFill>
                            <a:schemeClr val="tx1"/>
                          </a:solidFill>
                          <a:latin typeface="Arial" panose="020B0604020202020204" pitchFamily="34" charset="0"/>
                        </a:defRPr>
                      </a:lvl1pPr>
                      <a:lvl2pPr>
                        <a:spcBef>
                          <a:spcPct val="20000"/>
                        </a:spcBef>
                        <a:buClr>
                          <a:schemeClr val="accent1"/>
                        </a:buClr>
                        <a:buFont typeface="Wingdings" panose="05000000000000000000" pitchFamily="2" charset="2"/>
                        <a:defRPr sz="2000">
                          <a:solidFill>
                            <a:schemeClr val="tx1"/>
                          </a:solidFill>
                          <a:latin typeface="Arial" panose="020B0604020202020204" pitchFamily="34" charset="0"/>
                        </a:defRPr>
                      </a:lvl2pPr>
                      <a:lvl3pPr>
                        <a:spcBef>
                          <a:spcPct val="20000"/>
                        </a:spcBef>
                        <a:buClr>
                          <a:schemeClr val="accent2"/>
                        </a:buClr>
                        <a:defRPr sz="1600">
                          <a:solidFill>
                            <a:schemeClr val="tx1"/>
                          </a:solidFill>
                          <a:latin typeface="Arial" panose="020B0604020202020204" pitchFamily="34" charset="0"/>
                        </a:defRPr>
                      </a:lvl3pPr>
                      <a:lvl4pPr>
                        <a:spcBef>
                          <a:spcPct val="20000"/>
                        </a:spcBef>
                        <a:defRPr sz="1400">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tabLst/>
                      </a:pPr>
                      <a:r>
                        <a:rPr kumimoji="0" lang="en-US" altLang="zh-CN" sz="12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6</a:t>
                      </a:r>
                      <a:endParaRPr kumimoji="0" lang="zh-CN" altLang="en-US" sz="12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Font typeface="Wingdings" panose="05000000000000000000" pitchFamily="2" charset="2"/>
                        <a:defRPr sz="2000">
                          <a:solidFill>
                            <a:schemeClr val="tx1"/>
                          </a:solidFill>
                          <a:latin typeface="Arial" panose="020B0604020202020204" pitchFamily="34" charset="0"/>
                        </a:defRPr>
                      </a:lvl1pPr>
                      <a:lvl2pPr>
                        <a:spcBef>
                          <a:spcPct val="20000"/>
                        </a:spcBef>
                        <a:buClr>
                          <a:schemeClr val="accent1"/>
                        </a:buClr>
                        <a:buFont typeface="Wingdings" panose="05000000000000000000" pitchFamily="2" charset="2"/>
                        <a:defRPr sz="2000">
                          <a:solidFill>
                            <a:schemeClr val="tx1"/>
                          </a:solidFill>
                          <a:latin typeface="Arial" panose="020B0604020202020204" pitchFamily="34" charset="0"/>
                        </a:defRPr>
                      </a:lvl2pPr>
                      <a:lvl3pPr>
                        <a:spcBef>
                          <a:spcPct val="20000"/>
                        </a:spcBef>
                        <a:buClr>
                          <a:schemeClr val="accent2"/>
                        </a:buClr>
                        <a:defRPr sz="1600">
                          <a:solidFill>
                            <a:schemeClr val="tx1"/>
                          </a:solidFill>
                          <a:latin typeface="Arial" panose="020B0604020202020204" pitchFamily="34" charset="0"/>
                        </a:defRPr>
                      </a:lvl3pPr>
                      <a:lvl4pPr>
                        <a:spcBef>
                          <a:spcPct val="20000"/>
                        </a:spcBef>
                        <a:defRPr sz="1400">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tabLst/>
                      </a:pPr>
                      <a:r>
                        <a:rPr kumimoji="0" lang="en-US" altLang="zh-CN" sz="12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4</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44016">
                <a:tc>
                  <a:txBody>
                    <a:bodyPr/>
                    <a:lstStyle>
                      <a:lvl1pPr>
                        <a:spcBef>
                          <a:spcPct val="20000"/>
                        </a:spcBef>
                        <a:buClr>
                          <a:schemeClr val="tx2"/>
                        </a:buClr>
                        <a:buFont typeface="Wingdings" panose="05000000000000000000" pitchFamily="2" charset="2"/>
                        <a:defRPr sz="2000">
                          <a:solidFill>
                            <a:schemeClr val="tx1"/>
                          </a:solidFill>
                          <a:latin typeface="Arial" panose="020B0604020202020204" pitchFamily="34" charset="0"/>
                        </a:defRPr>
                      </a:lvl1pPr>
                      <a:lvl2pPr>
                        <a:spcBef>
                          <a:spcPct val="20000"/>
                        </a:spcBef>
                        <a:buClr>
                          <a:schemeClr val="accent1"/>
                        </a:buClr>
                        <a:buFont typeface="Wingdings" panose="05000000000000000000" pitchFamily="2" charset="2"/>
                        <a:defRPr sz="2000">
                          <a:solidFill>
                            <a:schemeClr val="tx1"/>
                          </a:solidFill>
                          <a:latin typeface="Arial" panose="020B0604020202020204" pitchFamily="34" charset="0"/>
                        </a:defRPr>
                      </a:lvl2pPr>
                      <a:lvl3pPr>
                        <a:spcBef>
                          <a:spcPct val="20000"/>
                        </a:spcBef>
                        <a:buClr>
                          <a:schemeClr val="accent2"/>
                        </a:buClr>
                        <a:defRPr sz="1600">
                          <a:solidFill>
                            <a:schemeClr val="tx1"/>
                          </a:solidFill>
                          <a:latin typeface="Arial" panose="020B0604020202020204" pitchFamily="34" charset="0"/>
                        </a:defRPr>
                      </a:lvl3pPr>
                      <a:lvl4pPr>
                        <a:spcBef>
                          <a:spcPct val="20000"/>
                        </a:spcBef>
                        <a:defRPr sz="1400">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tabLst/>
                      </a:pPr>
                      <a:r>
                        <a:rPr kumimoji="0" lang="en-US" altLang="zh-CN" sz="12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7</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Font typeface="Wingdings" panose="05000000000000000000" pitchFamily="2" charset="2"/>
                        <a:defRPr sz="2000">
                          <a:solidFill>
                            <a:schemeClr val="tx1"/>
                          </a:solidFill>
                          <a:latin typeface="Arial" panose="020B0604020202020204" pitchFamily="34" charset="0"/>
                        </a:defRPr>
                      </a:lvl1pPr>
                      <a:lvl2pPr>
                        <a:spcBef>
                          <a:spcPct val="20000"/>
                        </a:spcBef>
                        <a:buClr>
                          <a:schemeClr val="accent1"/>
                        </a:buClr>
                        <a:buFont typeface="Wingdings" panose="05000000000000000000" pitchFamily="2" charset="2"/>
                        <a:defRPr sz="2000">
                          <a:solidFill>
                            <a:schemeClr val="tx1"/>
                          </a:solidFill>
                          <a:latin typeface="Arial" panose="020B0604020202020204" pitchFamily="34" charset="0"/>
                        </a:defRPr>
                      </a:lvl2pPr>
                      <a:lvl3pPr>
                        <a:spcBef>
                          <a:spcPct val="20000"/>
                        </a:spcBef>
                        <a:buClr>
                          <a:schemeClr val="accent2"/>
                        </a:buClr>
                        <a:defRPr sz="1600">
                          <a:solidFill>
                            <a:schemeClr val="tx1"/>
                          </a:solidFill>
                          <a:latin typeface="Arial" panose="020B0604020202020204" pitchFamily="34" charset="0"/>
                        </a:defRPr>
                      </a:lvl3pPr>
                      <a:lvl4pPr>
                        <a:spcBef>
                          <a:spcPct val="20000"/>
                        </a:spcBef>
                        <a:defRPr sz="1400">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tabLst/>
                      </a:pPr>
                      <a:endParaRPr kumimoji="0" lang="en-US" altLang="zh-CN" sz="12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Font typeface="Wingdings" panose="05000000000000000000" pitchFamily="2" charset="2"/>
                        <a:defRPr sz="2000">
                          <a:solidFill>
                            <a:schemeClr val="tx1"/>
                          </a:solidFill>
                          <a:latin typeface="Arial" panose="020B0604020202020204" pitchFamily="34" charset="0"/>
                        </a:defRPr>
                      </a:lvl1pPr>
                      <a:lvl2pPr>
                        <a:spcBef>
                          <a:spcPct val="20000"/>
                        </a:spcBef>
                        <a:buClr>
                          <a:schemeClr val="accent1"/>
                        </a:buClr>
                        <a:buFont typeface="Wingdings" panose="05000000000000000000" pitchFamily="2" charset="2"/>
                        <a:defRPr sz="2000">
                          <a:solidFill>
                            <a:schemeClr val="tx1"/>
                          </a:solidFill>
                          <a:latin typeface="Arial" panose="020B0604020202020204" pitchFamily="34" charset="0"/>
                        </a:defRPr>
                      </a:lvl2pPr>
                      <a:lvl3pPr>
                        <a:spcBef>
                          <a:spcPct val="20000"/>
                        </a:spcBef>
                        <a:buClr>
                          <a:schemeClr val="accent2"/>
                        </a:buClr>
                        <a:defRPr sz="1600">
                          <a:solidFill>
                            <a:schemeClr val="tx1"/>
                          </a:solidFill>
                          <a:latin typeface="Arial" panose="020B0604020202020204" pitchFamily="34" charset="0"/>
                        </a:defRPr>
                      </a:lvl3pPr>
                      <a:lvl4pPr>
                        <a:spcBef>
                          <a:spcPct val="20000"/>
                        </a:spcBef>
                        <a:defRPr sz="1400">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tabLst/>
                      </a:pPr>
                      <a:r>
                        <a:rPr kumimoji="0" lang="en-US" altLang="zh-CN" sz="12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5</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11" name="Group 22"/>
          <p:cNvGraphicFramePr>
            <a:graphicFrameLocks noGrp="1"/>
          </p:cNvGraphicFramePr>
          <p:nvPr>
            <p:extLst/>
          </p:nvPr>
        </p:nvGraphicFramePr>
        <p:xfrm>
          <a:off x="2996952" y="2253461"/>
          <a:ext cx="792088" cy="754380"/>
        </p:xfrm>
        <a:graphic>
          <a:graphicData uri="http://schemas.openxmlformats.org/drawingml/2006/table">
            <a:tbl>
              <a:tblPr/>
              <a:tblGrid>
                <a:gridCol w="307725"/>
                <a:gridCol w="238182"/>
                <a:gridCol w="246181"/>
              </a:tblGrid>
              <a:tr h="144016">
                <a:tc>
                  <a:txBody>
                    <a:bodyPr/>
                    <a:lstStyle>
                      <a:lvl1pPr>
                        <a:spcBef>
                          <a:spcPct val="20000"/>
                        </a:spcBef>
                        <a:buClr>
                          <a:schemeClr val="tx2"/>
                        </a:buClr>
                        <a:buFont typeface="Wingdings" panose="05000000000000000000" pitchFamily="2" charset="2"/>
                        <a:defRPr sz="2000">
                          <a:solidFill>
                            <a:schemeClr val="tx1"/>
                          </a:solidFill>
                          <a:latin typeface="Arial" panose="020B0604020202020204" pitchFamily="34" charset="0"/>
                        </a:defRPr>
                      </a:lvl1pPr>
                      <a:lvl2pPr>
                        <a:spcBef>
                          <a:spcPct val="20000"/>
                        </a:spcBef>
                        <a:buClr>
                          <a:schemeClr val="accent1"/>
                        </a:buClr>
                        <a:buFont typeface="Wingdings" panose="05000000000000000000" pitchFamily="2" charset="2"/>
                        <a:defRPr sz="2000">
                          <a:solidFill>
                            <a:schemeClr val="tx1"/>
                          </a:solidFill>
                          <a:latin typeface="Arial" panose="020B0604020202020204" pitchFamily="34" charset="0"/>
                        </a:defRPr>
                      </a:lvl2pPr>
                      <a:lvl3pPr>
                        <a:spcBef>
                          <a:spcPct val="20000"/>
                        </a:spcBef>
                        <a:buClr>
                          <a:schemeClr val="accent2"/>
                        </a:buClr>
                        <a:defRPr sz="1600">
                          <a:solidFill>
                            <a:schemeClr val="tx1"/>
                          </a:solidFill>
                          <a:latin typeface="Arial" panose="020B0604020202020204" pitchFamily="34" charset="0"/>
                        </a:defRPr>
                      </a:lvl3pPr>
                      <a:lvl4pPr>
                        <a:spcBef>
                          <a:spcPct val="20000"/>
                        </a:spcBef>
                        <a:defRPr sz="1400">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tabLst/>
                      </a:pPr>
                      <a:endParaRPr kumimoji="0" lang="en-US" altLang="zh-CN" sz="12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Font typeface="Wingdings" panose="05000000000000000000" pitchFamily="2" charset="2"/>
                        <a:defRPr sz="2000">
                          <a:solidFill>
                            <a:schemeClr val="tx1"/>
                          </a:solidFill>
                          <a:latin typeface="Arial" panose="020B0604020202020204" pitchFamily="34" charset="0"/>
                        </a:defRPr>
                      </a:lvl1pPr>
                      <a:lvl2pPr>
                        <a:spcBef>
                          <a:spcPct val="20000"/>
                        </a:spcBef>
                        <a:buClr>
                          <a:schemeClr val="accent1"/>
                        </a:buClr>
                        <a:buFont typeface="Wingdings" panose="05000000000000000000" pitchFamily="2" charset="2"/>
                        <a:defRPr sz="2000">
                          <a:solidFill>
                            <a:schemeClr val="tx1"/>
                          </a:solidFill>
                          <a:latin typeface="Arial" panose="020B0604020202020204" pitchFamily="34" charset="0"/>
                        </a:defRPr>
                      </a:lvl2pPr>
                      <a:lvl3pPr>
                        <a:spcBef>
                          <a:spcPct val="20000"/>
                        </a:spcBef>
                        <a:buClr>
                          <a:schemeClr val="accent2"/>
                        </a:buClr>
                        <a:defRPr sz="1600">
                          <a:solidFill>
                            <a:schemeClr val="tx1"/>
                          </a:solidFill>
                          <a:latin typeface="Arial" panose="020B0604020202020204" pitchFamily="34" charset="0"/>
                        </a:defRPr>
                      </a:lvl3pPr>
                      <a:lvl4pPr>
                        <a:spcBef>
                          <a:spcPct val="20000"/>
                        </a:spcBef>
                        <a:defRPr sz="1400">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tabLst/>
                      </a:pPr>
                      <a:r>
                        <a:rPr kumimoji="0" lang="en-US" altLang="zh-CN" sz="12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2</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Font typeface="Wingdings" panose="05000000000000000000" pitchFamily="2" charset="2"/>
                        <a:defRPr sz="2000">
                          <a:solidFill>
                            <a:schemeClr val="tx1"/>
                          </a:solidFill>
                          <a:latin typeface="Arial" panose="020B0604020202020204" pitchFamily="34" charset="0"/>
                        </a:defRPr>
                      </a:lvl1pPr>
                      <a:lvl2pPr>
                        <a:spcBef>
                          <a:spcPct val="20000"/>
                        </a:spcBef>
                        <a:buClr>
                          <a:schemeClr val="accent1"/>
                        </a:buClr>
                        <a:buFont typeface="Wingdings" panose="05000000000000000000" pitchFamily="2" charset="2"/>
                        <a:defRPr sz="2000">
                          <a:solidFill>
                            <a:schemeClr val="tx1"/>
                          </a:solidFill>
                          <a:latin typeface="Arial" panose="020B0604020202020204" pitchFamily="34" charset="0"/>
                        </a:defRPr>
                      </a:lvl2pPr>
                      <a:lvl3pPr>
                        <a:spcBef>
                          <a:spcPct val="20000"/>
                        </a:spcBef>
                        <a:buClr>
                          <a:schemeClr val="accent2"/>
                        </a:buClr>
                        <a:defRPr sz="1600">
                          <a:solidFill>
                            <a:schemeClr val="tx1"/>
                          </a:solidFill>
                          <a:latin typeface="Arial" panose="020B0604020202020204" pitchFamily="34" charset="0"/>
                        </a:defRPr>
                      </a:lvl3pPr>
                      <a:lvl4pPr>
                        <a:spcBef>
                          <a:spcPct val="20000"/>
                        </a:spcBef>
                        <a:defRPr sz="1400">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tabLst/>
                      </a:pPr>
                      <a:r>
                        <a:rPr kumimoji="0" lang="en-US" altLang="zh-CN" sz="12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3</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44016">
                <a:tc>
                  <a:txBody>
                    <a:bodyPr/>
                    <a:lstStyle>
                      <a:lvl1pPr>
                        <a:spcBef>
                          <a:spcPct val="20000"/>
                        </a:spcBef>
                        <a:buClr>
                          <a:schemeClr val="tx2"/>
                        </a:buClr>
                        <a:buFont typeface="Wingdings" panose="05000000000000000000" pitchFamily="2" charset="2"/>
                        <a:defRPr sz="2000">
                          <a:solidFill>
                            <a:schemeClr val="tx1"/>
                          </a:solidFill>
                          <a:latin typeface="Arial" panose="020B0604020202020204" pitchFamily="34" charset="0"/>
                        </a:defRPr>
                      </a:lvl1pPr>
                      <a:lvl2pPr>
                        <a:spcBef>
                          <a:spcPct val="20000"/>
                        </a:spcBef>
                        <a:buClr>
                          <a:schemeClr val="accent1"/>
                        </a:buClr>
                        <a:buFont typeface="Wingdings" panose="05000000000000000000" pitchFamily="2" charset="2"/>
                        <a:defRPr sz="2000">
                          <a:solidFill>
                            <a:schemeClr val="tx1"/>
                          </a:solidFill>
                          <a:latin typeface="Arial" panose="020B0604020202020204" pitchFamily="34" charset="0"/>
                        </a:defRPr>
                      </a:lvl2pPr>
                      <a:lvl3pPr>
                        <a:spcBef>
                          <a:spcPct val="20000"/>
                        </a:spcBef>
                        <a:buClr>
                          <a:schemeClr val="accent2"/>
                        </a:buClr>
                        <a:defRPr sz="1600">
                          <a:solidFill>
                            <a:schemeClr val="tx1"/>
                          </a:solidFill>
                          <a:latin typeface="Arial" panose="020B0604020202020204" pitchFamily="34" charset="0"/>
                        </a:defRPr>
                      </a:lvl3pPr>
                      <a:lvl4pPr>
                        <a:spcBef>
                          <a:spcPct val="20000"/>
                        </a:spcBef>
                        <a:defRPr sz="1400">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tabLst/>
                      </a:pPr>
                      <a:r>
                        <a:rPr kumimoji="0" lang="en-US" altLang="zh-CN" sz="12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1</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Font typeface="Wingdings" panose="05000000000000000000" pitchFamily="2" charset="2"/>
                        <a:defRPr sz="2000">
                          <a:solidFill>
                            <a:schemeClr val="tx1"/>
                          </a:solidFill>
                          <a:latin typeface="Arial" panose="020B0604020202020204" pitchFamily="34" charset="0"/>
                        </a:defRPr>
                      </a:lvl1pPr>
                      <a:lvl2pPr>
                        <a:spcBef>
                          <a:spcPct val="20000"/>
                        </a:spcBef>
                        <a:buClr>
                          <a:schemeClr val="accent1"/>
                        </a:buClr>
                        <a:buFont typeface="Wingdings" panose="05000000000000000000" pitchFamily="2" charset="2"/>
                        <a:defRPr sz="2000">
                          <a:solidFill>
                            <a:schemeClr val="tx1"/>
                          </a:solidFill>
                          <a:latin typeface="Arial" panose="020B0604020202020204" pitchFamily="34" charset="0"/>
                        </a:defRPr>
                      </a:lvl2pPr>
                      <a:lvl3pPr>
                        <a:spcBef>
                          <a:spcPct val="20000"/>
                        </a:spcBef>
                        <a:buClr>
                          <a:schemeClr val="accent2"/>
                        </a:buClr>
                        <a:defRPr sz="1600">
                          <a:solidFill>
                            <a:schemeClr val="tx1"/>
                          </a:solidFill>
                          <a:latin typeface="Arial" panose="020B0604020202020204" pitchFamily="34" charset="0"/>
                        </a:defRPr>
                      </a:lvl3pPr>
                      <a:lvl4pPr>
                        <a:spcBef>
                          <a:spcPct val="20000"/>
                        </a:spcBef>
                        <a:defRPr sz="1400">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tabLst/>
                      </a:pPr>
                      <a:r>
                        <a:rPr kumimoji="0" lang="en-US" altLang="zh-CN" sz="12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8</a:t>
                      </a:r>
                      <a:endParaRPr kumimoji="0" lang="zh-CN" altLang="en-US" sz="12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Font typeface="Wingdings" panose="05000000000000000000" pitchFamily="2" charset="2"/>
                        <a:defRPr sz="2000">
                          <a:solidFill>
                            <a:schemeClr val="tx1"/>
                          </a:solidFill>
                          <a:latin typeface="Arial" panose="020B0604020202020204" pitchFamily="34" charset="0"/>
                        </a:defRPr>
                      </a:lvl1pPr>
                      <a:lvl2pPr>
                        <a:spcBef>
                          <a:spcPct val="20000"/>
                        </a:spcBef>
                        <a:buClr>
                          <a:schemeClr val="accent1"/>
                        </a:buClr>
                        <a:buFont typeface="Wingdings" panose="05000000000000000000" pitchFamily="2" charset="2"/>
                        <a:defRPr sz="2000">
                          <a:solidFill>
                            <a:schemeClr val="tx1"/>
                          </a:solidFill>
                          <a:latin typeface="Arial" panose="020B0604020202020204" pitchFamily="34" charset="0"/>
                        </a:defRPr>
                      </a:lvl2pPr>
                      <a:lvl3pPr>
                        <a:spcBef>
                          <a:spcPct val="20000"/>
                        </a:spcBef>
                        <a:buClr>
                          <a:schemeClr val="accent2"/>
                        </a:buClr>
                        <a:defRPr sz="1600">
                          <a:solidFill>
                            <a:schemeClr val="tx1"/>
                          </a:solidFill>
                          <a:latin typeface="Arial" panose="020B0604020202020204" pitchFamily="34" charset="0"/>
                        </a:defRPr>
                      </a:lvl3pPr>
                      <a:lvl4pPr>
                        <a:spcBef>
                          <a:spcPct val="20000"/>
                        </a:spcBef>
                        <a:defRPr sz="1400">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tabLst/>
                      </a:pPr>
                      <a:r>
                        <a:rPr kumimoji="0" lang="en-US" altLang="zh-CN" sz="12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4</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44016">
                <a:tc>
                  <a:txBody>
                    <a:bodyPr/>
                    <a:lstStyle>
                      <a:lvl1pPr>
                        <a:spcBef>
                          <a:spcPct val="20000"/>
                        </a:spcBef>
                        <a:buClr>
                          <a:schemeClr val="tx2"/>
                        </a:buClr>
                        <a:buFont typeface="Wingdings" panose="05000000000000000000" pitchFamily="2" charset="2"/>
                        <a:defRPr sz="2000">
                          <a:solidFill>
                            <a:schemeClr val="tx1"/>
                          </a:solidFill>
                          <a:latin typeface="Arial" panose="020B0604020202020204" pitchFamily="34" charset="0"/>
                        </a:defRPr>
                      </a:lvl1pPr>
                      <a:lvl2pPr>
                        <a:spcBef>
                          <a:spcPct val="20000"/>
                        </a:spcBef>
                        <a:buClr>
                          <a:schemeClr val="accent1"/>
                        </a:buClr>
                        <a:buFont typeface="Wingdings" panose="05000000000000000000" pitchFamily="2" charset="2"/>
                        <a:defRPr sz="2000">
                          <a:solidFill>
                            <a:schemeClr val="tx1"/>
                          </a:solidFill>
                          <a:latin typeface="Arial" panose="020B0604020202020204" pitchFamily="34" charset="0"/>
                        </a:defRPr>
                      </a:lvl2pPr>
                      <a:lvl3pPr>
                        <a:spcBef>
                          <a:spcPct val="20000"/>
                        </a:spcBef>
                        <a:buClr>
                          <a:schemeClr val="accent2"/>
                        </a:buClr>
                        <a:defRPr sz="1600">
                          <a:solidFill>
                            <a:schemeClr val="tx1"/>
                          </a:solidFill>
                          <a:latin typeface="Arial" panose="020B0604020202020204" pitchFamily="34" charset="0"/>
                        </a:defRPr>
                      </a:lvl3pPr>
                      <a:lvl4pPr>
                        <a:spcBef>
                          <a:spcPct val="20000"/>
                        </a:spcBef>
                        <a:defRPr sz="1400">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tabLst/>
                      </a:pPr>
                      <a:r>
                        <a:rPr kumimoji="0" lang="en-US" altLang="zh-CN" sz="12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7</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Font typeface="Wingdings" panose="05000000000000000000" pitchFamily="2" charset="2"/>
                        <a:defRPr sz="2000">
                          <a:solidFill>
                            <a:schemeClr val="tx1"/>
                          </a:solidFill>
                          <a:latin typeface="Arial" panose="020B0604020202020204" pitchFamily="34" charset="0"/>
                        </a:defRPr>
                      </a:lvl1pPr>
                      <a:lvl2pPr>
                        <a:spcBef>
                          <a:spcPct val="20000"/>
                        </a:spcBef>
                        <a:buClr>
                          <a:schemeClr val="accent1"/>
                        </a:buClr>
                        <a:buFont typeface="Wingdings" panose="05000000000000000000" pitchFamily="2" charset="2"/>
                        <a:defRPr sz="2000">
                          <a:solidFill>
                            <a:schemeClr val="tx1"/>
                          </a:solidFill>
                          <a:latin typeface="Arial" panose="020B0604020202020204" pitchFamily="34" charset="0"/>
                        </a:defRPr>
                      </a:lvl2pPr>
                      <a:lvl3pPr>
                        <a:spcBef>
                          <a:spcPct val="20000"/>
                        </a:spcBef>
                        <a:buClr>
                          <a:schemeClr val="accent2"/>
                        </a:buClr>
                        <a:defRPr sz="1600">
                          <a:solidFill>
                            <a:schemeClr val="tx1"/>
                          </a:solidFill>
                          <a:latin typeface="Arial" panose="020B0604020202020204" pitchFamily="34" charset="0"/>
                        </a:defRPr>
                      </a:lvl3pPr>
                      <a:lvl4pPr>
                        <a:spcBef>
                          <a:spcPct val="20000"/>
                        </a:spcBef>
                        <a:defRPr sz="1400">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tabLst/>
                      </a:pPr>
                      <a:r>
                        <a:rPr kumimoji="0" lang="en-US" altLang="zh-CN" sz="12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6</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Font typeface="Wingdings" panose="05000000000000000000" pitchFamily="2" charset="2"/>
                        <a:defRPr sz="2000">
                          <a:solidFill>
                            <a:schemeClr val="tx1"/>
                          </a:solidFill>
                          <a:latin typeface="Arial" panose="020B0604020202020204" pitchFamily="34" charset="0"/>
                        </a:defRPr>
                      </a:lvl1pPr>
                      <a:lvl2pPr>
                        <a:spcBef>
                          <a:spcPct val="20000"/>
                        </a:spcBef>
                        <a:buClr>
                          <a:schemeClr val="accent1"/>
                        </a:buClr>
                        <a:buFont typeface="Wingdings" panose="05000000000000000000" pitchFamily="2" charset="2"/>
                        <a:defRPr sz="2000">
                          <a:solidFill>
                            <a:schemeClr val="tx1"/>
                          </a:solidFill>
                          <a:latin typeface="Arial" panose="020B0604020202020204" pitchFamily="34" charset="0"/>
                        </a:defRPr>
                      </a:lvl2pPr>
                      <a:lvl3pPr>
                        <a:spcBef>
                          <a:spcPct val="20000"/>
                        </a:spcBef>
                        <a:buClr>
                          <a:schemeClr val="accent2"/>
                        </a:buClr>
                        <a:defRPr sz="1600">
                          <a:solidFill>
                            <a:schemeClr val="tx1"/>
                          </a:solidFill>
                          <a:latin typeface="Arial" panose="020B0604020202020204" pitchFamily="34" charset="0"/>
                        </a:defRPr>
                      </a:lvl3pPr>
                      <a:lvl4pPr>
                        <a:spcBef>
                          <a:spcPct val="20000"/>
                        </a:spcBef>
                        <a:defRPr sz="1400">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tabLst/>
                      </a:pPr>
                      <a:r>
                        <a:rPr kumimoji="0" lang="en-US" altLang="zh-CN" sz="12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5</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12" name="Group 22"/>
          <p:cNvGraphicFramePr>
            <a:graphicFrameLocks noGrp="1"/>
          </p:cNvGraphicFramePr>
          <p:nvPr>
            <p:extLst/>
          </p:nvPr>
        </p:nvGraphicFramePr>
        <p:xfrm>
          <a:off x="4221088" y="2253461"/>
          <a:ext cx="792088" cy="754380"/>
        </p:xfrm>
        <a:graphic>
          <a:graphicData uri="http://schemas.openxmlformats.org/drawingml/2006/table">
            <a:tbl>
              <a:tblPr/>
              <a:tblGrid>
                <a:gridCol w="307725"/>
                <a:gridCol w="238182"/>
                <a:gridCol w="246181"/>
              </a:tblGrid>
              <a:tr h="144016">
                <a:tc>
                  <a:txBody>
                    <a:bodyPr/>
                    <a:lstStyle>
                      <a:lvl1pPr>
                        <a:spcBef>
                          <a:spcPct val="20000"/>
                        </a:spcBef>
                        <a:buClr>
                          <a:schemeClr val="tx2"/>
                        </a:buClr>
                        <a:buFont typeface="Wingdings" panose="05000000000000000000" pitchFamily="2" charset="2"/>
                        <a:defRPr sz="2000">
                          <a:solidFill>
                            <a:schemeClr val="tx1"/>
                          </a:solidFill>
                          <a:latin typeface="Arial" panose="020B0604020202020204" pitchFamily="34" charset="0"/>
                        </a:defRPr>
                      </a:lvl1pPr>
                      <a:lvl2pPr>
                        <a:spcBef>
                          <a:spcPct val="20000"/>
                        </a:spcBef>
                        <a:buClr>
                          <a:schemeClr val="accent1"/>
                        </a:buClr>
                        <a:buFont typeface="Wingdings" panose="05000000000000000000" pitchFamily="2" charset="2"/>
                        <a:defRPr sz="2000">
                          <a:solidFill>
                            <a:schemeClr val="tx1"/>
                          </a:solidFill>
                          <a:latin typeface="Arial" panose="020B0604020202020204" pitchFamily="34" charset="0"/>
                        </a:defRPr>
                      </a:lvl2pPr>
                      <a:lvl3pPr>
                        <a:spcBef>
                          <a:spcPct val="20000"/>
                        </a:spcBef>
                        <a:buClr>
                          <a:schemeClr val="accent2"/>
                        </a:buClr>
                        <a:defRPr sz="1600">
                          <a:solidFill>
                            <a:schemeClr val="tx1"/>
                          </a:solidFill>
                          <a:latin typeface="Arial" panose="020B0604020202020204" pitchFamily="34" charset="0"/>
                        </a:defRPr>
                      </a:lvl3pPr>
                      <a:lvl4pPr>
                        <a:spcBef>
                          <a:spcPct val="20000"/>
                        </a:spcBef>
                        <a:defRPr sz="1400">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tabLst/>
                      </a:pPr>
                      <a:r>
                        <a:rPr kumimoji="0" lang="en-US" altLang="zh-CN" sz="12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2</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Font typeface="Wingdings" panose="05000000000000000000" pitchFamily="2" charset="2"/>
                        <a:defRPr sz="2000">
                          <a:solidFill>
                            <a:schemeClr val="tx1"/>
                          </a:solidFill>
                          <a:latin typeface="Arial" panose="020B0604020202020204" pitchFamily="34" charset="0"/>
                        </a:defRPr>
                      </a:lvl1pPr>
                      <a:lvl2pPr>
                        <a:spcBef>
                          <a:spcPct val="20000"/>
                        </a:spcBef>
                        <a:buClr>
                          <a:schemeClr val="accent1"/>
                        </a:buClr>
                        <a:buFont typeface="Wingdings" panose="05000000000000000000" pitchFamily="2" charset="2"/>
                        <a:defRPr sz="2000">
                          <a:solidFill>
                            <a:schemeClr val="tx1"/>
                          </a:solidFill>
                          <a:latin typeface="Arial" panose="020B0604020202020204" pitchFamily="34" charset="0"/>
                        </a:defRPr>
                      </a:lvl2pPr>
                      <a:lvl3pPr>
                        <a:spcBef>
                          <a:spcPct val="20000"/>
                        </a:spcBef>
                        <a:buClr>
                          <a:schemeClr val="accent2"/>
                        </a:buClr>
                        <a:defRPr sz="1600">
                          <a:solidFill>
                            <a:schemeClr val="tx1"/>
                          </a:solidFill>
                          <a:latin typeface="Arial" panose="020B0604020202020204" pitchFamily="34" charset="0"/>
                        </a:defRPr>
                      </a:lvl3pPr>
                      <a:lvl4pPr>
                        <a:spcBef>
                          <a:spcPct val="20000"/>
                        </a:spcBef>
                        <a:defRPr sz="1400">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tabLst/>
                      </a:pPr>
                      <a:r>
                        <a:rPr kumimoji="0" lang="en-US" altLang="zh-CN" sz="12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3</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Font typeface="Wingdings" panose="05000000000000000000" pitchFamily="2" charset="2"/>
                        <a:defRPr sz="2000">
                          <a:solidFill>
                            <a:schemeClr val="tx1"/>
                          </a:solidFill>
                          <a:latin typeface="Arial" panose="020B0604020202020204" pitchFamily="34" charset="0"/>
                        </a:defRPr>
                      </a:lvl1pPr>
                      <a:lvl2pPr>
                        <a:spcBef>
                          <a:spcPct val="20000"/>
                        </a:spcBef>
                        <a:buClr>
                          <a:schemeClr val="accent1"/>
                        </a:buClr>
                        <a:buFont typeface="Wingdings" panose="05000000000000000000" pitchFamily="2" charset="2"/>
                        <a:defRPr sz="2000">
                          <a:solidFill>
                            <a:schemeClr val="tx1"/>
                          </a:solidFill>
                          <a:latin typeface="Arial" panose="020B0604020202020204" pitchFamily="34" charset="0"/>
                        </a:defRPr>
                      </a:lvl2pPr>
                      <a:lvl3pPr>
                        <a:spcBef>
                          <a:spcPct val="20000"/>
                        </a:spcBef>
                        <a:buClr>
                          <a:schemeClr val="accent2"/>
                        </a:buClr>
                        <a:defRPr sz="1600">
                          <a:solidFill>
                            <a:schemeClr val="tx1"/>
                          </a:solidFill>
                          <a:latin typeface="Arial" panose="020B0604020202020204" pitchFamily="34" charset="0"/>
                        </a:defRPr>
                      </a:lvl3pPr>
                      <a:lvl4pPr>
                        <a:spcBef>
                          <a:spcPct val="20000"/>
                        </a:spcBef>
                        <a:defRPr sz="1400">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tabLst/>
                      </a:pPr>
                      <a:endParaRPr kumimoji="0" lang="en-US" altLang="zh-CN" sz="12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44016">
                <a:tc>
                  <a:txBody>
                    <a:bodyPr/>
                    <a:lstStyle>
                      <a:lvl1pPr>
                        <a:spcBef>
                          <a:spcPct val="20000"/>
                        </a:spcBef>
                        <a:buClr>
                          <a:schemeClr val="tx2"/>
                        </a:buClr>
                        <a:buFont typeface="Wingdings" panose="05000000000000000000" pitchFamily="2" charset="2"/>
                        <a:defRPr sz="2000">
                          <a:solidFill>
                            <a:schemeClr val="tx1"/>
                          </a:solidFill>
                          <a:latin typeface="Arial" panose="020B0604020202020204" pitchFamily="34" charset="0"/>
                        </a:defRPr>
                      </a:lvl1pPr>
                      <a:lvl2pPr>
                        <a:spcBef>
                          <a:spcPct val="20000"/>
                        </a:spcBef>
                        <a:buClr>
                          <a:schemeClr val="accent1"/>
                        </a:buClr>
                        <a:buFont typeface="Wingdings" panose="05000000000000000000" pitchFamily="2" charset="2"/>
                        <a:defRPr sz="2000">
                          <a:solidFill>
                            <a:schemeClr val="tx1"/>
                          </a:solidFill>
                          <a:latin typeface="Arial" panose="020B0604020202020204" pitchFamily="34" charset="0"/>
                        </a:defRPr>
                      </a:lvl2pPr>
                      <a:lvl3pPr>
                        <a:spcBef>
                          <a:spcPct val="20000"/>
                        </a:spcBef>
                        <a:buClr>
                          <a:schemeClr val="accent2"/>
                        </a:buClr>
                        <a:defRPr sz="1600">
                          <a:solidFill>
                            <a:schemeClr val="tx1"/>
                          </a:solidFill>
                          <a:latin typeface="Arial" panose="020B0604020202020204" pitchFamily="34" charset="0"/>
                        </a:defRPr>
                      </a:lvl3pPr>
                      <a:lvl4pPr>
                        <a:spcBef>
                          <a:spcPct val="20000"/>
                        </a:spcBef>
                        <a:defRPr sz="1400">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tabLst/>
                      </a:pPr>
                      <a:r>
                        <a:rPr kumimoji="0" lang="en-US" altLang="zh-CN" sz="12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1</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Font typeface="Wingdings" panose="05000000000000000000" pitchFamily="2" charset="2"/>
                        <a:defRPr sz="2000">
                          <a:solidFill>
                            <a:schemeClr val="tx1"/>
                          </a:solidFill>
                          <a:latin typeface="Arial" panose="020B0604020202020204" pitchFamily="34" charset="0"/>
                        </a:defRPr>
                      </a:lvl1pPr>
                      <a:lvl2pPr>
                        <a:spcBef>
                          <a:spcPct val="20000"/>
                        </a:spcBef>
                        <a:buClr>
                          <a:schemeClr val="accent1"/>
                        </a:buClr>
                        <a:buFont typeface="Wingdings" panose="05000000000000000000" pitchFamily="2" charset="2"/>
                        <a:defRPr sz="2000">
                          <a:solidFill>
                            <a:schemeClr val="tx1"/>
                          </a:solidFill>
                          <a:latin typeface="Arial" panose="020B0604020202020204" pitchFamily="34" charset="0"/>
                        </a:defRPr>
                      </a:lvl2pPr>
                      <a:lvl3pPr>
                        <a:spcBef>
                          <a:spcPct val="20000"/>
                        </a:spcBef>
                        <a:buClr>
                          <a:schemeClr val="accent2"/>
                        </a:buClr>
                        <a:defRPr sz="1600">
                          <a:solidFill>
                            <a:schemeClr val="tx1"/>
                          </a:solidFill>
                          <a:latin typeface="Arial" panose="020B0604020202020204" pitchFamily="34" charset="0"/>
                        </a:defRPr>
                      </a:lvl3pPr>
                      <a:lvl4pPr>
                        <a:spcBef>
                          <a:spcPct val="20000"/>
                        </a:spcBef>
                        <a:defRPr sz="1400">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tabLst/>
                      </a:pPr>
                      <a:r>
                        <a:rPr kumimoji="0" lang="en-US" altLang="zh-CN" sz="12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8</a:t>
                      </a:r>
                      <a:endParaRPr kumimoji="0" lang="zh-CN" altLang="en-US" sz="12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Font typeface="Wingdings" panose="05000000000000000000" pitchFamily="2" charset="2"/>
                        <a:defRPr sz="2000">
                          <a:solidFill>
                            <a:schemeClr val="tx1"/>
                          </a:solidFill>
                          <a:latin typeface="Arial" panose="020B0604020202020204" pitchFamily="34" charset="0"/>
                        </a:defRPr>
                      </a:lvl1pPr>
                      <a:lvl2pPr>
                        <a:spcBef>
                          <a:spcPct val="20000"/>
                        </a:spcBef>
                        <a:buClr>
                          <a:schemeClr val="accent1"/>
                        </a:buClr>
                        <a:buFont typeface="Wingdings" panose="05000000000000000000" pitchFamily="2" charset="2"/>
                        <a:defRPr sz="2000">
                          <a:solidFill>
                            <a:schemeClr val="tx1"/>
                          </a:solidFill>
                          <a:latin typeface="Arial" panose="020B0604020202020204" pitchFamily="34" charset="0"/>
                        </a:defRPr>
                      </a:lvl2pPr>
                      <a:lvl3pPr>
                        <a:spcBef>
                          <a:spcPct val="20000"/>
                        </a:spcBef>
                        <a:buClr>
                          <a:schemeClr val="accent2"/>
                        </a:buClr>
                        <a:defRPr sz="1600">
                          <a:solidFill>
                            <a:schemeClr val="tx1"/>
                          </a:solidFill>
                          <a:latin typeface="Arial" panose="020B0604020202020204" pitchFamily="34" charset="0"/>
                        </a:defRPr>
                      </a:lvl3pPr>
                      <a:lvl4pPr>
                        <a:spcBef>
                          <a:spcPct val="20000"/>
                        </a:spcBef>
                        <a:defRPr sz="1400">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tabLst/>
                      </a:pPr>
                      <a:r>
                        <a:rPr kumimoji="0" lang="en-US" altLang="zh-CN" sz="12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4</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44016">
                <a:tc>
                  <a:txBody>
                    <a:bodyPr/>
                    <a:lstStyle>
                      <a:lvl1pPr>
                        <a:spcBef>
                          <a:spcPct val="20000"/>
                        </a:spcBef>
                        <a:buClr>
                          <a:schemeClr val="tx2"/>
                        </a:buClr>
                        <a:buFont typeface="Wingdings" panose="05000000000000000000" pitchFamily="2" charset="2"/>
                        <a:defRPr sz="2000">
                          <a:solidFill>
                            <a:schemeClr val="tx1"/>
                          </a:solidFill>
                          <a:latin typeface="Arial" panose="020B0604020202020204" pitchFamily="34" charset="0"/>
                        </a:defRPr>
                      </a:lvl1pPr>
                      <a:lvl2pPr>
                        <a:spcBef>
                          <a:spcPct val="20000"/>
                        </a:spcBef>
                        <a:buClr>
                          <a:schemeClr val="accent1"/>
                        </a:buClr>
                        <a:buFont typeface="Wingdings" panose="05000000000000000000" pitchFamily="2" charset="2"/>
                        <a:defRPr sz="2000">
                          <a:solidFill>
                            <a:schemeClr val="tx1"/>
                          </a:solidFill>
                          <a:latin typeface="Arial" panose="020B0604020202020204" pitchFamily="34" charset="0"/>
                        </a:defRPr>
                      </a:lvl2pPr>
                      <a:lvl3pPr>
                        <a:spcBef>
                          <a:spcPct val="20000"/>
                        </a:spcBef>
                        <a:buClr>
                          <a:schemeClr val="accent2"/>
                        </a:buClr>
                        <a:defRPr sz="1600">
                          <a:solidFill>
                            <a:schemeClr val="tx1"/>
                          </a:solidFill>
                          <a:latin typeface="Arial" panose="020B0604020202020204" pitchFamily="34" charset="0"/>
                        </a:defRPr>
                      </a:lvl3pPr>
                      <a:lvl4pPr>
                        <a:spcBef>
                          <a:spcPct val="20000"/>
                        </a:spcBef>
                        <a:defRPr sz="1400">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tabLst/>
                      </a:pPr>
                      <a:r>
                        <a:rPr kumimoji="0" lang="en-US" altLang="zh-CN" sz="12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7</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Font typeface="Wingdings" panose="05000000000000000000" pitchFamily="2" charset="2"/>
                        <a:defRPr sz="2000">
                          <a:solidFill>
                            <a:schemeClr val="tx1"/>
                          </a:solidFill>
                          <a:latin typeface="Arial" panose="020B0604020202020204" pitchFamily="34" charset="0"/>
                        </a:defRPr>
                      </a:lvl1pPr>
                      <a:lvl2pPr>
                        <a:spcBef>
                          <a:spcPct val="20000"/>
                        </a:spcBef>
                        <a:buClr>
                          <a:schemeClr val="accent1"/>
                        </a:buClr>
                        <a:buFont typeface="Wingdings" panose="05000000000000000000" pitchFamily="2" charset="2"/>
                        <a:defRPr sz="2000">
                          <a:solidFill>
                            <a:schemeClr val="tx1"/>
                          </a:solidFill>
                          <a:latin typeface="Arial" panose="020B0604020202020204" pitchFamily="34" charset="0"/>
                        </a:defRPr>
                      </a:lvl2pPr>
                      <a:lvl3pPr>
                        <a:spcBef>
                          <a:spcPct val="20000"/>
                        </a:spcBef>
                        <a:buClr>
                          <a:schemeClr val="accent2"/>
                        </a:buClr>
                        <a:defRPr sz="1600">
                          <a:solidFill>
                            <a:schemeClr val="tx1"/>
                          </a:solidFill>
                          <a:latin typeface="Arial" panose="020B0604020202020204" pitchFamily="34" charset="0"/>
                        </a:defRPr>
                      </a:lvl3pPr>
                      <a:lvl4pPr>
                        <a:spcBef>
                          <a:spcPct val="20000"/>
                        </a:spcBef>
                        <a:defRPr sz="1400">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tabLst/>
                      </a:pPr>
                      <a:r>
                        <a:rPr kumimoji="0" lang="en-US" altLang="zh-CN" sz="12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6</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Font typeface="Wingdings" panose="05000000000000000000" pitchFamily="2" charset="2"/>
                        <a:defRPr sz="2000">
                          <a:solidFill>
                            <a:schemeClr val="tx1"/>
                          </a:solidFill>
                          <a:latin typeface="Arial" panose="020B0604020202020204" pitchFamily="34" charset="0"/>
                        </a:defRPr>
                      </a:lvl1pPr>
                      <a:lvl2pPr>
                        <a:spcBef>
                          <a:spcPct val="20000"/>
                        </a:spcBef>
                        <a:buClr>
                          <a:schemeClr val="accent1"/>
                        </a:buClr>
                        <a:buFont typeface="Wingdings" panose="05000000000000000000" pitchFamily="2" charset="2"/>
                        <a:defRPr sz="2000">
                          <a:solidFill>
                            <a:schemeClr val="tx1"/>
                          </a:solidFill>
                          <a:latin typeface="Arial" panose="020B0604020202020204" pitchFamily="34" charset="0"/>
                        </a:defRPr>
                      </a:lvl2pPr>
                      <a:lvl3pPr>
                        <a:spcBef>
                          <a:spcPct val="20000"/>
                        </a:spcBef>
                        <a:buClr>
                          <a:schemeClr val="accent2"/>
                        </a:buClr>
                        <a:defRPr sz="1600">
                          <a:solidFill>
                            <a:schemeClr val="tx1"/>
                          </a:solidFill>
                          <a:latin typeface="Arial" panose="020B0604020202020204" pitchFamily="34" charset="0"/>
                        </a:defRPr>
                      </a:lvl3pPr>
                      <a:lvl4pPr>
                        <a:spcBef>
                          <a:spcPct val="20000"/>
                        </a:spcBef>
                        <a:defRPr sz="1400">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tabLst/>
                      </a:pPr>
                      <a:r>
                        <a:rPr kumimoji="0" lang="en-US" altLang="zh-CN" sz="12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5</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13" name="Group 22"/>
          <p:cNvGraphicFramePr>
            <a:graphicFrameLocks noGrp="1"/>
          </p:cNvGraphicFramePr>
          <p:nvPr>
            <p:extLst/>
          </p:nvPr>
        </p:nvGraphicFramePr>
        <p:xfrm>
          <a:off x="2996952" y="3189565"/>
          <a:ext cx="792088" cy="754380"/>
        </p:xfrm>
        <a:graphic>
          <a:graphicData uri="http://schemas.openxmlformats.org/drawingml/2006/table">
            <a:tbl>
              <a:tblPr/>
              <a:tblGrid>
                <a:gridCol w="307725"/>
                <a:gridCol w="238182"/>
                <a:gridCol w="246181"/>
              </a:tblGrid>
              <a:tr h="144016">
                <a:tc>
                  <a:txBody>
                    <a:bodyPr/>
                    <a:lstStyle>
                      <a:lvl1pPr>
                        <a:spcBef>
                          <a:spcPct val="20000"/>
                        </a:spcBef>
                        <a:buClr>
                          <a:schemeClr val="tx2"/>
                        </a:buClr>
                        <a:buFont typeface="Wingdings" panose="05000000000000000000" pitchFamily="2" charset="2"/>
                        <a:defRPr sz="2000">
                          <a:solidFill>
                            <a:schemeClr val="tx1"/>
                          </a:solidFill>
                          <a:latin typeface="Arial" panose="020B0604020202020204" pitchFamily="34" charset="0"/>
                        </a:defRPr>
                      </a:lvl1pPr>
                      <a:lvl2pPr>
                        <a:spcBef>
                          <a:spcPct val="20000"/>
                        </a:spcBef>
                        <a:buClr>
                          <a:schemeClr val="accent1"/>
                        </a:buClr>
                        <a:buFont typeface="Wingdings" panose="05000000000000000000" pitchFamily="2" charset="2"/>
                        <a:defRPr sz="2000">
                          <a:solidFill>
                            <a:schemeClr val="tx1"/>
                          </a:solidFill>
                          <a:latin typeface="Arial" panose="020B0604020202020204" pitchFamily="34" charset="0"/>
                        </a:defRPr>
                      </a:lvl2pPr>
                      <a:lvl3pPr>
                        <a:spcBef>
                          <a:spcPct val="20000"/>
                        </a:spcBef>
                        <a:buClr>
                          <a:schemeClr val="accent2"/>
                        </a:buClr>
                        <a:defRPr sz="1600">
                          <a:solidFill>
                            <a:schemeClr val="tx1"/>
                          </a:solidFill>
                          <a:latin typeface="Arial" panose="020B0604020202020204" pitchFamily="34" charset="0"/>
                        </a:defRPr>
                      </a:lvl3pPr>
                      <a:lvl4pPr>
                        <a:spcBef>
                          <a:spcPct val="20000"/>
                        </a:spcBef>
                        <a:defRPr sz="1400">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tabLst/>
                      </a:pPr>
                      <a:r>
                        <a:rPr kumimoji="0" lang="en-US" altLang="zh-CN" sz="12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1</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Font typeface="Wingdings" panose="05000000000000000000" pitchFamily="2" charset="2"/>
                        <a:defRPr sz="2000">
                          <a:solidFill>
                            <a:schemeClr val="tx1"/>
                          </a:solidFill>
                          <a:latin typeface="Arial" panose="020B0604020202020204" pitchFamily="34" charset="0"/>
                        </a:defRPr>
                      </a:lvl1pPr>
                      <a:lvl2pPr>
                        <a:spcBef>
                          <a:spcPct val="20000"/>
                        </a:spcBef>
                        <a:buClr>
                          <a:schemeClr val="accent1"/>
                        </a:buClr>
                        <a:buFont typeface="Wingdings" panose="05000000000000000000" pitchFamily="2" charset="2"/>
                        <a:defRPr sz="2000">
                          <a:solidFill>
                            <a:schemeClr val="tx1"/>
                          </a:solidFill>
                          <a:latin typeface="Arial" panose="020B0604020202020204" pitchFamily="34" charset="0"/>
                        </a:defRPr>
                      </a:lvl2pPr>
                      <a:lvl3pPr>
                        <a:spcBef>
                          <a:spcPct val="20000"/>
                        </a:spcBef>
                        <a:buClr>
                          <a:schemeClr val="accent2"/>
                        </a:buClr>
                        <a:defRPr sz="1600">
                          <a:solidFill>
                            <a:schemeClr val="tx1"/>
                          </a:solidFill>
                          <a:latin typeface="Arial" panose="020B0604020202020204" pitchFamily="34" charset="0"/>
                        </a:defRPr>
                      </a:lvl3pPr>
                      <a:lvl4pPr>
                        <a:spcBef>
                          <a:spcPct val="20000"/>
                        </a:spcBef>
                        <a:defRPr sz="1400">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tabLst/>
                      </a:pPr>
                      <a:r>
                        <a:rPr kumimoji="0" lang="en-US" altLang="zh-CN" sz="12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2</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Font typeface="Wingdings" panose="05000000000000000000" pitchFamily="2" charset="2"/>
                        <a:defRPr sz="2000">
                          <a:solidFill>
                            <a:schemeClr val="tx1"/>
                          </a:solidFill>
                          <a:latin typeface="Arial" panose="020B0604020202020204" pitchFamily="34" charset="0"/>
                        </a:defRPr>
                      </a:lvl1pPr>
                      <a:lvl2pPr>
                        <a:spcBef>
                          <a:spcPct val="20000"/>
                        </a:spcBef>
                        <a:buClr>
                          <a:schemeClr val="accent1"/>
                        </a:buClr>
                        <a:buFont typeface="Wingdings" panose="05000000000000000000" pitchFamily="2" charset="2"/>
                        <a:defRPr sz="2000">
                          <a:solidFill>
                            <a:schemeClr val="tx1"/>
                          </a:solidFill>
                          <a:latin typeface="Arial" panose="020B0604020202020204" pitchFamily="34" charset="0"/>
                        </a:defRPr>
                      </a:lvl2pPr>
                      <a:lvl3pPr>
                        <a:spcBef>
                          <a:spcPct val="20000"/>
                        </a:spcBef>
                        <a:buClr>
                          <a:schemeClr val="accent2"/>
                        </a:buClr>
                        <a:defRPr sz="1600">
                          <a:solidFill>
                            <a:schemeClr val="tx1"/>
                          </a:solidFill>
                          <a:latin typeface="Arial" panose="020B0604020202020204" pitchFamily="34" charset="0"/>
                        </a:defRPr>
                      </a:lvl3pPr>
                      <a:lvl4pPr>
                        <a:spcBef>
                          <a:spcPct val="20000"/>
                        </a:spcBef>
                        <a:defRPr sz="1400">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tabLst/>
                      </a:pPr>
                      <a:r>
                        <a:rPr kumimoji="0" lang="en-US" altLang="zh-CN" sz="12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3</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44016">
                <a:tc>
                  <a:txBody>
                    <a:bodyPr/>
                    <a:lstStyle>
                      <a:lvl1pPr>
                        <a:spcBef>
                          <a:spcPct val="20000"/>
                        </a:spcBef>
                        <a:buClr>
                          <a:schemeClr val="tx2"/>
                        </a:buClr>
                        <a:buFont typeface="Wingdings" panose="05000000000000000000" pitchFamily="2" charset="2"/>
                        <a:defRPr sz="2000">
                          <a:solidFill>
                            <a:schemeClr val="tx1"/>
                          </a:solidFill>
                          <a:latin typeface="Arial" panose="020B0604020202020204" pitchFamily="34" charset="0"/>
                        </a:defRPr>
                      </a:lvl1pPr>
                      <a:lvl2pPr>
                        <a:spcBef>
                          <a:spcPct val="20000"/>
                        </a:spcBef>
                        <a:buClr>
                          <a:schemeClr val="accent1"/>
                        </a:buClr>
                        <a:buFont typeface="Wingdings" panose="05000000000000000000" pitchFamily="2" charset="2"/>
                        <a:defRPr sz="2000">
                          <a:solidFill>
                            <a:schemeClr val="tx1"/>
                          </a:solidFill>
                          <a:latin typeface="Arial" panose="020B0604020202020204" pitchFamily="34" charset="0"/>
                        </a:defRPr>
                      </a:lvl2pPr>
                      <a:lvl3pPr>
                        <a:spcBef>
                          <a:spcPct val="20000"/>
                        </a:spcBef>
                        <a:buClr>
                          <a:schemeClr val="accent2"/>
                        </a:buClr>
                        <a:defRPr sz="1600">
                          <a:solidFill>
                            <a:schemeClr val="tx1"/>
                          </a:solidFill>
                          <a:latin typeface="Arial" panose="020B0604020202020204" pitchFamily="34" charset="0"/>
                        </a:defRPr>
                      </a:lvl3pPr>
                      <a:lvl4pPr>
                        <a:spcBef>
                          <a:spcPct val="20000"/>
                        </a:spcBef>
                        <a:defRPr sz="1400">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tabLst/>
                      </a:pPr>
                      <a:endParaRPr kumimoji="0" lang="en-US" altLang="zh-CN" sz="12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Font typeface="Wingdings" panose="05000000000000000000" pitchFamily="2" charset="2"/>
                        <a:defRPr sz="2000">
                          <a:solidFill>
                            <a:schemeClr val="tx1"/>
                          </a:solidFill>
                          <a:latin typeface="Arial" panose="020B0604020202020204" pitchFamily="34" charset="0"/>
                        </a:defRPr>
                      </a:lvl1pPr>
                      <a:lvl2pPr>
                        <a:spcBef>
                          <a:spcPct val="20000"/>
                        </a:spcBef>
                        <a:buClr>
                          <a:schemeClr val="accent1"/>
                        </a:buClr>
                        <a:buFont typeface="Wingdings" panose="05000000000000000000" pitchFamily="2" charset="2"/>
                        <a:defRPr sz="2000">
                          <a:solidFill>
                            <a:schemeClr val="tx1"/>
                          </a:solidFill>
                          <a:latin typeface="Arial" panose="020B0604020202020204" pitchFamily="34" charset="0"/>
                        </a:defRPr>
                      </a:lvl2pPr>
                      <a:lvl3pPr>
                        <a:spcBef>
                          <a:spcPct val="20000"/>
                        </a:spcBef>
                        <a:buClr>
                          <a:schemeClr val="accent2"/>
                        </a:buClr>
                        <a:defRPr sz="1600">
                          <a:solidFill>
                            <a:schemeClr val="tx1"/>
                          </a:solidFill>
                          <a:latin typeface="Arial" panose="020B0604020202020204" pitchFamily="34" charset="0"/>
                        </a:defRPr>
                      </a:lvl3pPr>
                      <a:lvl4pPr>
                        <a:spcBef>
                          <a:spcPct val="20000"/>
                        </a:spcBef>
                        <a:defRPr sz="1400">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tabLst/>
                      </a:pPr>
                      <a:r>
                        <a:rPr kumimoji="0" lang="en-US" altLang="zh-CN" sz="12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8</a:t>
                      </a:r>
                      <a:endParaRPr kumimoji="0" lang="zh-CN" altLang="en-US" sz="12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Font typeface="Wingdings" panose="05000000000000000000" pitchFamily="2" charset="2"/>
                        <a:defRPr sz="2000">
                          <a:solidFill>
                            <a:schemeClr val="tx1"/>
                          </a:solidFill>
                          <a:latin typeface="Arial" panose="020B0604020202020204" pitchFamily="34" charset="0"/>
                        </a:defRPr>
                      </a:lvl1pPr>
                      <a:lvl2pPr>
                        <a:spcBef>
                          <a:spcPct val="20000"/>
                        </a:spcBef>
                        <a:buClr>
                          <a:schemeClr val="accent1"/>
                        </a:buClr>
                        <a:buFont typeface="Wingdings" panose="05000000000000000000" pitchFamily="2" charset="2"/>
                        <a:defRPr sz="2000">
                          <a:solidFill>
                            <a:schemeClr val="tx1"/>
                          </a:solidFill>
                          <a:latin typeface="Arial" panose="020B0604020202020204" pitchFamily="34" charset="0"/>
                        </a:defRPr>
                      </a:lvl2pPr>
                      <a:lvl3pPr>
                        <a:spcBef>
                          <a:spcPct val="20000"/>
                        </a:spcBef>
                        <a:buClr>
                          <a:schemeClr val="accent2"/>
                        </a:buClr>
                        <a:defRPr sz="1600">
                          <a:solidFill>
                            <a:schemeClr val="tx1"/>
                          </a:solidFill>
                          <a:latin typeface="Arial" panose="020B0604020202020204" pitchFamily="34" charset="0"/>
                        </a:defRPr>
                      </a:lvl3pPr>
                      <a:lvl4pPr>
                        <a:spcBef>
                          <a:spcPct val="20000"/>
                        </a:spcBef>
                        <a:defRPr sz="1400">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tabLst/>
                      </a:pPr>
                      <a:r>
                        <a:rPr kumimoji="0" lang="en-US" altLang="zh-CN" sz="12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4</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44016">
                <a:tc>
                  <a:txBody>
                    <a:bodyPr/>
                    <a:lstStyle>
                      <a:lvl1pPr>
                        <a:spcBef>
                          <a:spcPct val="20000"/>
                        </a:spcBef>
                        <a:buClr>
                          <a:schemeClr val="tx2"/>
                        </a:buClr>
                        <a:buFont typeface="Wingdings" panose="05000000000000000000" pitchFamily="2" charset="2"/>
                        <a:defRPr sz="2000">
                          <a:solidFill>
                            <a:schemeClr val="tx1"/>
                          </a:solidFill>
                          <a:latin typeface="Arial" panose="020B0604020202020204" pitchFamily="34" charset="0"/>
                        </a:defRPr>
                      </a:lvl1pPr>
                      <a:lvl2pPr>
                        <a:spcBef>
                          <a:spcPct val="20000"/>
                        </a:spcBef>
                        <a:buClr>
                          <a:schemeClr val="accent1"/>
                        </a:buClr>
                        <a:buFont typeface="Wingdings" panose="05000000000000000000" pitchFamily="2" charset="2"/>
                        <a:defRPr sz="2000">
                          <a:solidFill>
                            <a:schemeClr val="tx1"/>
                          </a:solidFill>
                          <a:latin typeface="Arial" panose="020B0604020202020204" pitchFamily="34" charset="0"/>
                        </a:defRPr>
                      </a:lvl2pPr>
                      <a:lvl3pPr>
                        <a:spcBef>
                          <a:spcPct val="20000"/>
                        </a:spcBef>
                        <a:buClr>
                          <a:schemeClr val="accent2"/>
                        </a:buClr>
                        <a:defRPr sz="1600">
                          <a:solidFill>
                            <a:schemeClr val="tx1"/>
                          </a:solidFill>
                          <a:latin typeface="Arial" panose="020B0604020202020204" pitchFamily="34" charset="0"/>
                        </a:defRPr>
                      </a:lvl3pPr>
                      <a:lvl4pPr>
                        <a:spcBef>
                          <a:spcPct val="20000"/>
                        </a:spcBef>
                        <a:defRPr sz="1400">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tabLst/>
                      </a:pPr>
                      <a:r>
                        <a:rPr kumimoji="0" lang="en-US" altLang="zh-CN" sz="12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7</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Font typeface="Wingdings" panose="05000000000000000000" pitchFamily="2" charset="2"/>
                        <a:defRPr sz="2000">
                          <a:solidFill>
                            <a:schemeClr val="tx1"/>
                          </a:solidFill>
                          <a:latin typeface="Arial" panose="020B0604020202020204" pitchFamily="34" charset="0"/>
                        </a:defRPr>
                      </a:lvl1pPr>
                      <a:lvl2pPr>
                        <a:spcBef>
                          <a:spcPct val="20000"/>
                        </a:spcBef>
                        <a:buClr>
                          <a:schemeClr val="accent1"/>
                        </a:buClr>
                        <a:buFont typeface="Wingdings" panose="05000000000000000000" pitchFamily="2" charset="2"/>
                        <a:defRPr sz="2000">
                          <a:solidFill>
                            <a:schemeClr val="tx1"/>
                          </a:solidFill>
                          <a:latin typeface="Arial" panose="020B0604020202020204" pitchFamily="34" charset="0"/>
                        </a:defRPr>
                      </a:lvl2pPr>
                      <a:lvl3pPr>
                        <a:spcBef>
                          <a:spcPct val="20000"/>
                        </a:spcBef>
                        <a:buClr>
                          <a:schemeClr val="accent2"/>
                        </a:buClr>
                        <a:defRPr sz="1600">
                          <a:solidFill>
                            <a:schemeClr val="tx1"/>
                          </a:solidFill>
                          <a:latin typeface="Arial" panose="020B0604020202020204" pitchFamily="34" charset="0"/>
                        </a:defRPr>
                      </a:lvl3pPr>
                      <a:lvl4pPr>
                        <a:spcBef>
                          <a:spcPct val="20000"/>
                        </a:spcBef>
                        <a:defRPr sz="1400">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tabLst/>
                      </a:pPr>
                      <a:r>
                        <a:rPr kumimoji="0" lang="en-US" altLang="zh-CN" sz="12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6</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Font typeface="Wingdings" panose="05000000000000000000" pitchFamily="2" charset="2"/>
                        <a:defRPr sz="2000">
                          <a:solidFill>
                            <a:schemeClr val="tx1"/>
                          </a:solidFill>
                          <a:latin typeface="Arial" panose="020B0604020202020204" pitchFamily="34" charset="0"/>
                        </a:defRPr>
                      </a:lvl1pPr>
                      <a:lvl2pPr>
                        <a:spcBef>
                          <a:spcPct val="20000"/>
                        </a:spcBef>
                        <a:buClr>
                          <a:schemeClr val="accent1"/>
                        </a:buClr>
                        <a:buFont typeface="Wingdings" panose="05000000000000000000" pitchFamily="2" charset="2"/>
                        <a:defRPr sz="2000">
                          <a:solidFill>
                            <a:schemeClr val="tx1"/>
                          </a:solidFill>
                          <a:latin typeface="Arial" panose="020B0604020202020204" pitchFamily="34" charset="0"/>
                        </a:defRPr>
                      </a:lvl2pPr>
                      <a:lvl3pPr>
                        <a:spcBef>
                          <a:spcPct val="20000"/>
                        </a:spcBef>
                        <a:buClr>
                          <a:schemeClr val="accent2"/>
                        </a:buClr>
                        <a:defRPr sz="1600">
                          <a:solidFill>
                            <a:schemeClr val="tx1"/>
                          </a:solidFill>
                          <a:latin typeface="Arial" panose="020B0604020202020204" pitchFamily="34" charset="0"/>
                        </a:defRPr>
                      </a:lvl3pPr>
                      <a:lvl4pPr>
                        <a:spcBef>
                          <a:spcPct val="20000"/>
                        </a:spcBef>
                        <a:defRPr sz="1400">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tabLst/>
                      </a:pPr>
                      <a:r>
                        <a:rPr kumimoji="0" lang="en-US" altLang="zh-CN" sz="12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5</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14" name="Group 22"/>
          <p:cNvGraphicFramePr>
            <a:graphicFrameLocks noGrp="1"/>
          </p:cNvGraphicFramePr>
          <p:nvPr>
            <p:extLst/>
          </p:nvPr>
        </p:nvGraphicFramePr>
        <p:xfrm>
          <a:off x="2996952" y="4197677"/>
          <a:ext cx="792088" cy="754380"/>
        </p:xfrm>
        <a:graphic>
          <a:graphicData uri="http://schemas.openxmlformats.org/drawingml/2006/table">
            <a:tbl>
              <a:tblPr/>
              <a:tblGrid>
                <a:gridCol w="307725"/>
                <a:gridCol w="238182"/>
                <a:gridCol w="246181"/>
              </a:tblGrid>
              <a:tr h="144016">
                <a:tc>
                  <a:txBody>
                    <a:bodyPr/>
                    <a:lstStyle>
                      <a:lvl1pPr>
                        <a:spcBef>
                          <a:spcPct val="20000"/>
                        </a:spcBef>
                        <a:buClr>
                          <a:schemeClr val="tx2"/>
                        </a:buClr>
                        <a:buFont typeface="Wingdings" panose="05000000000000000000" pitchFamily="2" charset="2"/>
                        <a:defRPr sz="2000">
                          <a:solidFill>
                            <a:schemeClr val="tx1"/>
                          </a:solidFill>
                          <a:latin typeface="Arial" panose="020B0604020202020204" pitchFamily="34" charset="0"/>
                        </a:defRPr>
                      </a:lvl1pPr>
                      <a:lvl2pPr>
                        <a:spcBef>
                          <a:spcPct val="20000"/>
                        </a:spcBef>
                        <a:buClr>
                          <a:schemeClr val="accent1"/>
                        </a:buClr>
                        <a:buFont typeface="Wingdings" panose="05000000000000000000" pitchFamily="2" charset="2"/>
                        <a:defRPr sz="2000">
                          <a:solidFill>
                            <a:schemeClr val="tx1"/>
                          </a:solidFill>
                          <a:latin typeface="Arial" panose="020B0604020202020204" pitchFamily="34" charset="0"/>
                        </a:defRPr>
                      </a:lvl2pPr>
                      <a:lvl3pPr>
                        <a:spcBef>
                          <a:spcPct val="20000"/>
                        </a:spcBef>
                        <a:buClr>
                          <a:schemeClr val="accent2"/>
                        </a:buClr>
                        <a:defRPr sz="1600">
                          <a:solidFill>
                            <a:schemeClr val="tx1"/>
                          </a:solidFill>
                          <a:latin typeface="Arial" panose="020B0604020202020204" pitchFamily="34" charset="0"/>
                        </a:defRPr>
                      </a:lvl3pPr>
                      <a:lvl4pPr>
                        <a:spcBef>
                          <a:spcPct val="20000"/>
                        </a:spcBef>
                        <a:defRPr sz="1400">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tabLst/>
                      </a:pPr>
                      <a:r>
                        <a:rPr kumimoji="0" lang="en-US" altLang="zh-CN" sz="12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1</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Font typeface="Wingdings" panose="05000000000000000000" pitchFamily="2" charset="2"/>
                        <a:defRPr sz="2000">
                          <a:solidFill>
                            <a:schemeClr val="tx1"/>
                          </a:solidFill>
                          <a:latin typeface="Arial" panose="020B0604020202020204" pitchFamily="34" charset="0"/>
                        </a:defRPr>
                      </a:lvl1pPr>
                      <a:lvl2pPr>
                        <a:spcBef>
                          <a:spcPct val="20000"/>
                        </a:spcBef>
                        <a:buClr>
                          <a:schemeClr val="accent1"/>
                        </a:buClr>
                        <a:buFont typeface="Wingdings" panose="05000000000000000000" pitchFamily="2" charset="2"/>
                        <a:defRPr sz="2000">
                          <a:solidFill>
                            <a:schemeClr val="tx1"/>
                          </a:solidFill>
                          <a:latin typeface="Arial" panose="020B0604020202020204" pitchFamily="34" charset="0"/>
                        </a:defRPr>
                      </a:lvl2pPr>
                      <a:lvl3pPr>
                        <a:spcBef>
                          <a:spcPct val="20000"/>
                        </a:spcBef>
                        <a:buClr>
                          <a:schemeClr val="accent2"/>
                        </a:buClr>
                        <a:defRPr sz="1600">
                          <a:solidFill>
                            <a:schemeClr val="tx1"/>
                          </a:solidFill>
                          <a:latin typeface="Arial" panose="020B0604020202020204" pitchFamily="34" charset="0"/>
                        </a:defRPr>
                      </a:lvl3pPr>
                      <a:lvl4pPr>
                        <a:spcBef>
                          <a:spcPct val="20000"/>
                        </a:spcBef>
                        <a:defRPr sz="1400">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tabLst/>
                      </a:pPr>
                      <a:r>
                        <a:rPr kumimoji="0" lang="en-US" altLang="zh-CN" sz="12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2</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Font typeface="Wingdings" panose="05000000000000000000" pitchFamily="2" charset="2"/>
                        <a:defRPr sz="2000">
                          <a:solidFill>
                            <a:schemeClr val="tx1"/>
                          </a:solidFill>
                          <a:latin typeface="Arial" panose="020B0604020202020204" pitchFamily="34" charset="0"/>
                        </a:defRPr>
                      </a:lvl1pPr>
                      <a:lvl2pPr>
                        <a:spcBef>
                          <a:spcPct val="20000"/>
                        </a:spcBef>
                        <a:buClr>
                          <a:schemeClr val="accent1"/>
                        </a:buClr>
                        <a:buFont typeface="Wingdings" panose="05000000000000000000" pitchFamily="2" charset="2"/>
                        <a:defRPr sz="2000">
                          <a:solidFill>
                            <a:schemeClr val="tx1"/>
                          </a:solidFill>
                          <a:latin typeface="Arial" panose="020B0604020202020204" pitchFamily="34" charset="0"/>
                        </a:defRPr>
                      </a:lvl2pPr>
                      <a:lvl3pPr>
                        <a:spcBef>
                          <a:spcPct val="20000"/>
                        </a:spcBef>
                        <a:buClr>
                          <a:schemeClr val="accent2"/>
                        </a:buClr>
                        <a:defRPr sz="1600">
                          <a:solidFill>
                            <a:schemeClr val="tx1"/>
                          </a:solidFill>
                          <a:latin typeface="Arial" panose="020B0604020202020204" pitchFamily="34" charset="0"/>
                        </a:defRPr>
                      </a:lvl3pPr>
                      <a:lvl4pPr>
                        <a:spcBef>
                          <a:spcPct val="20000"/>
                        </a:spcBef>
                        <a:defRPr sz="1400">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tabLst/>
                      </a:pPr>
                      <a:r>
                        <a:rPr kumimoji="0" lang="en-US" altLang="zh-CN" sz="12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3</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44016">
                <a:tc>
                  <a:txBody>
                    <a:bodyPr/>
                    <a:lstStyle>
                      <a:lvl1pPr>
                        <a:spcBef>
                          <a:spcPct val="20000"/>
                        </a:spcBef>
                        <a:buClr>
                          <a:schemeClr val="tx2"/>
                        </a:buClr>
                        <a:buFont typeface="Wingdings" panose="05000000000000000000" pitchFamily="2" charset="2"/>
                        <a:defRPr sz="2000">
                          <a:solidFill>
                            <a:schemeClr val="tx1"/>
                          </a:solidFill>
                          <a:latin typeface="Arial" panose="020B0604020202020204" pitchFamily="34" charset="0"/>
                        </a:defRPr>
                      </a:lvl1pPr>
                      <a:lvl2pPr>
                        <a:spcBef>
                          <a:spcPct val="20000"/>
                        </a:spcBef>
                        <a:buClr>
                          <a:schemeClr val="accent1"/>
                        </a:buClr>
                        <a:buFont typeface="Wingdings" panose="05000000000000000000" pitchFamily="2" charset="2"/>
                        <a:defRPr sz="2000">
                          <a:solidFill>
                            <a:schemeClr val="tx1"/>
                          </a:solidFill>
                          <a:latin typeface="Arial" panose="020B0604020202020204" pitchFamily="34" charset="0"/>
                        </a:defRPr>
                      </a:lvl2pPr>
                      <a:lvl3pPr>
                        <a:spcBef>
                          <a:spcPct val="20000"/>
                        </a:spcBef>
                        <a:buClr>
                          <a:schemeClr val="accent2"/>
                        </a:buClr>
                        <a:defRPr sz="1600">
                          <a:solidFill>
                            <a:schemeClr val="tx1"/>
                          </a:solidFill>
                          <a:latin typeface="Arial" panose="020B0604020202020204" pitchFamily="34" charset="0"/>
                        </a:defRPr>
                      </a:lvl3pPr>
                      <a:lvl4pPr>
                        <a:spcBef>
                          <a:spcPct val="20000"/>
                        </a:spcBef>
                        <a:defRPr sz="1400">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tabLst/>
                      </a:pPr>
                      <a:r>
                        <a:rPr kumimoji="0" lang="en-US" altLang="zh-CN" sz="12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8</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Font typeface="Wingdings" panose="05000000000000000000" pitchFamily="2" charset="2"/>
                        <a:defRPr sz="2000">
                          <a:solidFill>
                            <a:schemeClr val="tx1"/>
                          </a:solidFill>
                          <a:latin typeface="Arial" panose="020B0604020202020204" pitchFamily="34" charset="0"/>
                        </a:defRPr>
                      </a:lvl1pPr>
                      <a:lvl2pPr>
                        <a:spcBef>
                          <a:spcPct val="20000"/>
                        </a:spcBef>
                        <a:buClr>
                          <a:schemeClr val="accent1"/>
                        </a:buClr>
                        <a:buFont typeface="Wingdings" panose="05000000000000000000" pitchFamily="2" charset="2"/>
                        <a:defRPr sz="2000">
                          <a:solidFill>
                            <a:schemeClr val="tx1"/>
                          </a:solidFill>
                          <a:latin typeface="Arial" panose="020B0604020202020204" pitchFamily="34" charset="0"/>
                        </a:defRPr>
                      </a:lvl2pPr>
                      <a:lvl3pPr>
                        <a:spcBef>
                          <a:spcPct val="20000"/>
                        </a:spcBef>
                        <a:buClr>
                          <a:schemeClr val="accent2"/>
                        </a:buClr>
                        <a:defRPr sz="1600">
                          <a:solidFill>
                            <a:schemeClr val="tx1"/>
                          </a:solidFill>
                          <a:latin typeface="Arial" panose="020B0604020202020204" pitchFamily="34" charset="0"/>
                        </a:defRPr>
                      </a:lvl3pPr>
                      <a:lvl4pPr>
                        <a:spcBef>
                          <a:spcPct val="20000"/>
                        </a:spcBef>
                        <a:defRPr sz="1400">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tabLst/>
                      </a:pPr>
                      <a:endParaRPr kumimoji="0" lang="zh-CN" altLang="en-US" sz="12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Font typeface="Wingdings" panose="05000000000000000000" pitchFamily="2" charset="2"/>
                        <a:defRPr sz="2000">
                          <a:solidFill>
                            <a:schemeClr val="tx1"/>
                          </a:solidFill>
                          <a:latin typeface="Arial" panose="020B0604020202020204" pitchFamily="34" charset="0"/>
                        </a:defRPr>
                      </a:lvl1pPr>
                      <a:lvl2pPr>
                        <a:spcBef>
                          <a:spcPct val="20000"/>
                        </a:spcBef>
                        <a:buClr>
                          <a:schemeClr val="accent1"/>
                        </a:buClr>
                        <a:buFont typeface="Wingdings" panose="05000000000000000000" pitchFamily="2" charset="2"/>
                        <a:defRPr sz="2000">
                          <a:solidFill>
                            <a:schemeClr val="tx1"/>
                          </a:solidFill>
                          <a:latin typeface="Arial" panose="020B0604020202020204" pitchFamily="34" charset="0"/>
                        </a:defRPr>
                      </a:lvl2pPr>
                      <a:lvl3pPr>
                        <a:spcBef>
                          <a:spcPct val="20000"/>
                        </a:spcBef>
                        <a:buClr>
                          <a:schemeClr val="accent2"/>
                        </a:buClr>
                        <a:defRPr sz="1600">
                          <a:solidFill>
                            <a:schemeClr val="tx1"/>
                          </a:solidFill>
                          <a:latin typeface="Arial" panose="020B0604020202020204" pitchFamily="34" charset="0"/>
                        </a:defRPr>
                      </a:lvl3pPr>
                      <a:lvl4pPr>
                        <a:spcBef>
                          <a:spcPct val="20000"/>
                        </a:spcBef>
                        <a:defRPr sz="1400">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tabLst/>
                      </a:pPr>
                      <a:r>
                        <a:rPr kumimoji="0" lang="en-US" altLang="zh-CN" sz="12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4</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44016">
                <a:tc>
                  <a:txBody>
                    <a:bodyPr/>
                    <a:lstStyle>
                      <a:lvl1pPr>
                        <a:spcBef>
                          <a:spcPct val="20000"/>
                        </a:spcBef>
                        <a:buClr>
                          <a:schemeClr val="tx2"/>
                        </a:buClr>
                        <a:buFont typeface="Wingdings" panose="05000000000000000000" pitchFamily="2" charset="2"/>
                        <a:defRPr sz="2000">
                          <a:solidFill>
                            <a:schemeClr val="tx1"/>
                          </a:solidFill>
                          <a:latin typeface="Arial" panose="020B0604020202020204" pitchFamily="34" charset="0"/>
                        </a:defRPr>
                      </a:lvl1pPr>
                      <a:lvl2pPr>
                        <a:spcBef>
                          <a:spcPct val="20000"/>
                        </a:spcBef>
                        <a:buClr>
                          <a:schemeClr val="accent1"/>
                        </a:buClr>
                        <a:buFont typeface="Wingdings" panose="05000000000000000000" pitchFamily="2" charset="2"/>
                        <a:defRPr sz="2000">
                          <a:solidFill>
                            <a:schemeClr val="tx1"/>
                          </a:solidFill>
                          <a:latin typeface="Arial" panose="020B0604020202020204" pitchFamily="34" charset="0"/>
                        </a:defRPr>
                      </a:lvl2pPr>
                      <a:lvl3pPr>
                        <a:spcBef>
                          <a:spcPct val="20000"/>
                        </a:spcBef>
                        <a:buClr>
                          <a:schemeClr val="accent2"/>
                        </a:buClr>
                        <a:defRPr sz="1600">
                          <a:solidFill>
                            <a:schemeClr val="tx1"/>
                          </a:solidFill>
                          <a:latin typeface="Arial" panose="020B0604020202020204" pitchFamily="34" charset="0"/>
                        </a:defRPr>
                      </a:lvl3pPr>
                      <a:lvl4pPr>
                        <a:spcBef>
                          <a:spcPct val="20000"/>
                        </a:spcBef>
                        <a:defRPr sz="1400">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tabLst/>
                      </a:pPr>
                      <a:r>
                        <a:rPr kumimoji="0" lang="en-US" altLang="zh-CN" sz="12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7</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Font typeface="Wingdings" panose="05000000000000000000" pitchFamily="2" charset="2"/>
                        <a:defRPr sz="2000">
                          <a:solidFill>
                            <a:schemeClr val="tx1"/>
                          </a:solidFill>
                          <a:latin typeface="Arial" panose="020B0604020202020204" pitchFamily="34" charset="0"/>
                        </a:defRPr>
                      </a:lvl1pPr>
                      <a:lvl2pPr>
                        <a:spcBef>
                          <a:spcPct val="20000"/>
                        </a:spcBef>
                        <a:buClr>
                          <a:schemeClr val="accent1"/>
                        </a:buClr>
                        <a:buFont typeface="Wingdings" panose="05000000000000000000" pitchFamily="2" charset="2"/>
                        <a:defRPr sz="2000">
                          <a:solidFill>
                            <a:schemeClr val="tx1"/>
                          </a:solidFill>
                          <a:latin typeface="Arial" panose="020B0604020202020204" pitchFamily="34" charset="0"/>
                        </a:defRPr>
                      </a:lvl2pPr>
                      <a:lvl3pPr>
                        <a:spcBef>
                          <a:spcPct val="20000"/>
                        </a:spcBef>
                        <a:buClr>
                          <a:schemeClr val="accent2"/>
                        </a:buClr>
                        <a:defRPr sz="1600">
                          <a:solidFill>
                            <a:schemeClr val="tx1"/>
                          </a:solidFill>
                          <a:latin typeface="Arial" panose="020B0604020202020204" pitchFamily="34" charset="0"/>
                        </a:defRPr>
                      </a:lvl3pPr>
                      <a:lvl4pPr>
                        <a:spcBef>
                          <a:spcPct val="20000"/>
                        </a:spcBef>
                        <a:defRPr sz="1400">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tabLst/>
                      </a:pPr>
                      <a:r>
                        <a:rPr kumimoji="0" lang="en-US" altLang="zh-CN" sz="12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6</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Font typeface="Wingdings" panose="05000000000000000000" pitchFamily="2" charset="2"/>
                        <a:defRPr sz="2000">
                          <a:solidFill>
                            <a:schemeClr val="tx1"/>
                          </a:solidFill>
                          <a:latin typeface="Arial" panose="020B0604020202020204" pitchFamily="34" charset="0"/>
                        </a:defRPr>
                      </a:lvl1pPr>
                      <a:lvl2pPr>
                        <a:spcBef>
                          <a:spcPct val="20000"/>
                        </a:spcBef>
                        <a:buClr>
                          <a:schemeClr val="accent1"/>
                        </a:buClr>
                        <a:buFont typeface="Wingdings" panose="05000000000000000000" pitchFamily="2" charset="2"/>
                        <a:defRPr sz="2000">
                          <a:solidFill>
                            <a:schemeClr val="tx1"/>
                          </a:solidFill>
                          <a:latin typeface="Arial" panose="020B0604020202020204" pitchFamily="34" charset="0"/>
                        </a:defRPr>
                      </a:lvl2pPr>
                      <a:lvl3pPr>
                        <a:spcBef>
                          <a:spcPct val="20000"/>
                        </a:spcBef>
                        <a:buClr>
                          <a:schemeClr val="accent2"/>
                        </a:buClr>
                        <a:defRPr sz="1600">
                          <a:solidFill>
                            <a:schemeClr val="tx1"/>
                          </a:solidFill>
                          <a:latin typeface="Arial" panose="020B0604020202020204" pitchFamily="34" charset="0"/>
                        </a:defRPr>
                      </a:lvl3pPr>
                      <a:lvl4pPr>
                        <a:spcBef>
                          <a:spcPct val="20000"/>
                        </a:spcBef>
                        <a:defRPr sz="1400">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tabLst/>
                      </a:pPr>
                      <a:r>
                        <a:rPr kumimoji="0" lang="en-US" altLang="zh-CN" sz="12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5</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15" name="Group 22"/>
          <p:cNvGraphicFramePr>
            <a:graphicFrameLocks noGrp="1"/>
          </p:cNvGraphicFramePr>
          <p:nvPr>
            <p:extLst/>
          </p:nvPr>
        </p:nvGraphicFramePr>
        <p:xfrm>
          <a:off x="4221088" y="4197677"/>
          <a:ext cx="792088" cy="754380"/>
        </p:xfrm>
        <a:graphic>
          <a:graphicData uri="http://schemas.openxmlformats.org/drawingml/2006/table">
            <a:tbl>
              <a:tblPr/>
              <a:tblGrid>
                <a:gridCol w="307725"/>
                <a:gridCol w="238182"/>
                <a:gridCol w="246181"/>
              </a:tblGrid>
              <a:tr h="144016">
                <a:tc>
                  <a:txBody>
                    <a:bodyPr/>
                    <a:lstStyle>
                      <a:lvl1pPr>
                        <a:spcBef>
                          <a:spcPct val="20000"/>
                        </a:spcBef>
                        <a:buClr>
                          <a:schemeClr val="tx2"/>
                        </a:buClr>
                        <a:buFont typeface="Wingdings" panose="05000000000000000000" pitchFamily="2" charset="2"/>
                        <a:defRPr sz="2000">
                          <a:solidFill>
                            <a:schemeClr val="tx1"/>
                          </a:solidFill>
                          <a:latin typeface="Arial" panose="020B0604020202020204" pitchFamily="34" charset="0"/>
                        </a:defRPr>
                      </a:lvl1pPr>
                      <a:lvl2pPr>
                        <a:spcBef>
                          <a:spcPct val="20000"/>
                        </a:spcBef>
                        <a:buClr>
                          <a:schemeClr val="accent1"/>
                        </a:buClr>
                        <a:buFont typeface="Wingdings" panose="05000000000000000000" pitchFamily="2" charset="2"/>
                        <a:defRPr sz="2000">
                          <a:solidFill>
                            <a:schemeClr val="tx1"/>
                          </a:solidFill>
                          <a:latin typeface="Arial" panose="020B0604020202020204" pitchFamily="34" charset="0"/>
                        </a:defRPr>
                      </a:lvl2pPr>
                      <a:lvl3pPr>
                        <a:spcBef>
                          <a:spcPct val="20000"/>
                        </a:spcBef>
                        <a:buClr>
                          <a:schemeClr val="accent2"/>
                        </a:buClr>
                        <a:defRPr sz="1600">
                          <a:solidFill>
                            <a:schemeClr val="tx1"/>
                          </a:solidFill>
                          <a:latin typeface="Arial" panose="020B0604020202020204" pitchFamily="34" charset="0"/>
                        </a:defRPr>
                      </a:lvl3pPr>
                      <a:lvl4pPr>
                        <a:spcBef>
                          <a:spcPct val="20000"/>
                        </a:spcBef>
                        <a:defRPr sz="1400">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tabLst/>
                      </a:pPr>
                      <a:r>
                        <a:rPr kumimoji="0" lang="en-US" altLang="zh-CN" sz="12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1</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Font typeface="Wingdings" panose="05000000000000000000" pitchFamily="2" charset="2"/>
                        <a:defRPr sz="2000">
                          <a:solidFill>
                            <a:schemeClr val="tx1"/>
                          </a:solidFill>
                          <a:latin typeface="Arial" panose="020B0604020202020204" pitchFamily="34" charset="0"/>
                        </a:defRPr>
                      </a:lvl1pPr>
                      <a:lvl2pPr>
                        <a:spcBef>
                          <a:spcPct val="20000"/>
                        </a:spcBef>
                        <a:buClr>
                          <a:schemeClr val="accent1"/>
                        </a:buClr>
                        <a:buFont typeface="Wingdings" panose="05000000000000000000" pitchFamily="2" charset="2"/>
                        <a:defRPr sz="2000">
                          <a:solidFill>
                            <a:schemeClr val="tx1"/>
                          </a:solidFill>
                          <a:latin typeface="Arial" panose="020B0604020202020204" pitchFamily="34" charset="0"/>
                        </a:defRPr>
                      </a:lvl2pPr>
                      <a:lvl3pPr>
                        <a:spcBef>
                          <a:spcPct val="20000"/>
                        </a:spcBef>
                        <a:buClr>
                          <a:schemeClr val="accent2"/>
                        </a:buClr>
                        <a:defRPr sz="1600">
                          <a:solidFill>
                            <a:schemeClr val="tx1"/>
                          </a:solidFill>
                          <a:latin typeface="Arial" panose="020B0604020202020204" pitchFamily="34" charset="0"/>
                        </a:defRPr>
                      </a:lvl3pPr>
                      <a:lvl4pPr>
                        <a:spcBef>
                          <a:spcPct val="20000"/>
                        </a:spcBef>
                        <a:defRPr sz="1400">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tabLst/>
                      </a:pPr>
                      <a:r>
                        <a:rPr kumimoji="0" lang="en-US" altLang="zh-CN" sz="12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2</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Font typeface="Wingdings" panose="05000000000000000000" pitchFamily="2" charset="2"/>
                        <a:defRPr sz="2000">
                          <a:solidFill>
                            <a:schemeClr val="tx1"/>
                          </a:solidFill>
                          <a:latin typeface="Arial" panose="020B0604020202020204" pitchFamily="34" charset="0"/>
                        </a:defRPr>
                      </a:lvl1pPr>
                      <a:lvl2pPr>
                        <a:spcBef>
                          <a:spcPct val="20000"/>
                        </a:spcBef>
                        <a:buClr>
                          <a:schemeClr val="accent1"/>
                        </a:buClr>
                        <a:buFont typeface="Wingdings" panose="05000000000000000000" pitchFamily="2" charset="2"/>
                        <a:defRPr sz="2000">
                          <a:solidFill>
                            <a:schemeClr val="tx1"/>
                          </a:solidFill>
                          <a:latin typeface="Arial" panose="020B0604020202020204" pitchFamily="34" charset="0"/>
                        </a:defRPr>
                      </a:lvl2pPr>
                      <a:lvl3pPr>
                        <a:spcBef>
                          <a:spcPct val="20000"/>
                        </a:spcBef>
                        <a:buClr>
                          <a:schemeClr val="accent2"/>
                        </a:buClr>
                        <a:defRPr sz="1600">
                          <a:solidFill>
                            <a:schemeClr val="tx1"/>
                          </a:solidFill>
                          <a:latin typeface="Arial" panose="020B0604020202020204" pitchFamily="34" charset="0"/>
                        </a:defRPr>
                      </a:lvl3pPr>
                      <a:lvl4pPr>
                        <a:spcBef>
                          <a:spcPct val="20000"/>
                        </a:spcBef>
                        <a:defRPr sz="1400">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tabLst/>
                      </a:pPr>
                      <a:r>
                        <a:rPr kumimoji="0" lang="en-US" altLang="zh-CN" sz="12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3</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44016">
                <a:tc>
                  <a:txBody>
                    <a:bodyPr/>
                    <a:lstStyle>
                      <a:lvl1pPr>
                        <a:spcBef>
                          <a:spcPct val="20000"/>
                        </a:spcBef>
                        <a:buClr>
                          <a:schemeClr val="tx2"/>
                        </a:buClr>
                        <a:buFont typeface="Wingdings" panose="05000000000000000000" pitchFamily="2" charset="2"/>
                        <a:defRPr sz="2000">
                          <a:solidFill>
                            <a:schemeClr val="tx1"/>
                          </a:solidFill>
                          <a:latin typeface="Arial" panose="020B0604020202020204" pitchFamily="34" charset="0"/>
                        </a:defRPr>
                      </a:lvl1pPr>
                      <a:lvl2pPr>
                        <a:spcBef>
                          <a:spcPct val="20000"/>
                        </a:spcBef>
                        <a:buClr>
                          <a:schemeClr val="accent1"/>
                        </a:buClr>
                        <a:buFont typeface="Wingdings" panose="05000000000000000000" pitchFamily="2" charset="2"/>
                        <a:defRPr sz="2000">
                          <a:solidFill>
                            <a:schemeClr val="tx1"/>
                          </a:solidFill>
                          <a:latin typeface="Arial" panose="020B0604020202020204" pitchFamily="34" charset="0"/>
                        </a:defRPr>
                      </a:lvl2pPr>
                      <a:lvl3pPr>
                        <a:spcBef>
                          <a:spcPct val="20000"/>
                        </a:spcBef>
                        <a:buClr>
                          <a:schemeClr val="accent2"/>
                        </a:buClr>
                        <a:defRPr sz="1600">
                          <a:solidFill>
                            <a:schemeClr val="tx1"/>
                          </a:solidFill>
                          <a:latin typeface="Arial" panose="020B0604020202020204" pitchFamily="34" charset="0"/>
                        </a:defRPr>
                      </a:lvl3pPr>
                      <a:lvl4pPr>
                        <a:spcBef>
                          <a:spcPct val="20000"/>
                        </a:spcBef>
                        <a:defRPr sz="1400">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tabLst/>
                      </a:pPr>
                      <a:r>
                        <a:rPr kumimoji="0" lang="en-US" altLang="zh-CN" sz="12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7</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Font typeface="Wingdings" panose="05000000000000000000" pitchFamily="2" charset="2"/>
                        <a:defRPr sz="2000">
                          <a:solidFill>
                            <a:schemeClr val="tx1"/>
                          </a:solidFill>
                          <a:latin typeface="Arial" panose="020B0604020202020204" pitchFamily="34" charset="0"/>
                        </a:defRPr>
                      </a:lvl1pPr>
                      <a:lvl2pPr>
                        <a:spcBef>
                          <a:spcPct val="20000"/>
                        </a:spcBef>
                        <a:buClr>
                          <a:schemeClr val="accent1"/>
                        </a:buClr>
                        <a:buFont typeface="Wingdings" panose="05000000000000000000" pitchFamily="2" charset="2"/>
                        <a:defRPr sz="2000">
                          <a:solidFill>
                            <a:schemeClr val="tx1"/>
                          </a:solidFill>
                          <a:latin typeface="Arial" panose="020B0604020202020204" pitchFamily="34" charset="0"/>
                        </a:defRPr>
                      </a:lvl2pPr>
                      <a:lvl3pPr>
                        <a:spcBef>
                          <a:spcPct val="20000"/>
                        </a:spcBef>
                        <a:buClr>
                          <a:schemeClr val="accent2"/>
                        </a:buClr>
                        <a:defRPr sz="1600">
                          <a:solidFill>
                            <a:schemeClr val="tx1"/>
                          </a:solidFill>
                          <a:latin typeface="Arial" panose="020B0604020202020204" pitchFamily="34" charset="0"/>
                        </a:defRPr>
                      </a:lvl3pPr>
                      <a:lvl4pPr>
                        <a:spcBef>
                          <a:spcPct val="20000"/>
                        </a:spcBef>
                        <a:defRPr sz="1400">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tabLst/>
                      </a:pPr>
                      <a:r>
                        <a:rPr kumimoji="0" lang="en-US" altLang="zh-CN" sz="12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8</a:t>
                      </a:r>
                      <a:endParaRPr kumimoji="0" lang="zh-CN" altLang="en-US" sz="12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Font typeface="Wingdings" panose="05000000000000000000" pitchFamily="2" charset="2"/>
                        <a:defRPr sz="2000">
                          <a:solidFill>
                            <a:schemeClr val="tx1"/>
                          </a:solidFill>
                          <a:latin typeface="Arial" panose="020B0604020202020204" pitchFamily="34" charset="0"/>
                        </a:defRPr>
                      </a:lvl1pPr>
                      <a:lvl2pPr>
                        <a:spcBef>
                          <a:spcPct val="20000"/>
                        </a:spcBef>
                        <a:buClr>
                          <a:schemeClr val="accent1"/>
                        </a:buClr>
                        <a:buFont typeface="Wingdings" panose="05000000000000000000" pitchFamily="2" charset="2"/>
                        <a:defRPr sz="2000">
                          <a:solidFill>
                            <a:schemeClr val="tx1"/>
                          </a:solidFill>
                          <a:latin typeface="Arial" panose="020B0604020202020204" pitchFamily="34" charset="0"/>
                        </a:defRPr>
                      </a:lvl2pPr>
                      <a:lvl3pPr>
                        <a:spcBef>
                          <a:spcPct val="20000"/>
                        </a:spcBef>
                        <a:buClr>
                          <a:schemeClr val="accent2"/>
                        </a:buClr>
                        <a:defRPr sz="1600">
                          <a:solidFill>
                            <a:schemeClr val="tx1"/>
                          </a:solidFill>
                          <a:latin typeface="Arial" panose="020B0604020202020204" pitchFamily="34" charset="0"/>
                        </a:defRPr>
                      </a:lvl3pPr>
                      <a:lvl4pPr>
                        <a:spcBef>
                          <a:spcPct val="20000"/>
                        </a:spcBef>
                        <a:defRPr sz="1400">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tabLst/>
                      </a:pPr>
                      <a:r>
                        <a:rPr kumimoji="0" lang="en-US" altLang="zh-CN" sz="12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4</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44016">
                <a:tc>
                  <a:txBody>
                    <a:bodyPr/>
                    <a:lstStyle>
                      <a:lvl1pPr>
                        <a:spcBef>
                          <a:spcPct val="20000"/>
                        </a:spcBef>
                        <a:buClr>
                          <a:schemeClr val="tx2"/>
                        </a:buClr>
                        <a:buFont typeface="Wingdings" panose="05000000000000000000" pitchFamily="2" charset="2"/>
                        <a:defRPr sz="2000">
                          <a:solidFill>
                            <a:schemeClr val="tx1"/>
                          </a:solidFill>
                          <a:latin typeface="Arial" panose="020B0604020202020204" pitchFamily="34" charset="0"/>
                        </a:defRPr>
                      </a:lvl1pPr>
                      <a:lvl2pPr>
                        <a:spcBef>
                          <a:spcPct val="20000"/>
                        </a:spcBef>
                        <a:buClr>
                          <a:schemeClr val="accent1"/>
                        </a:buClr>
                        <a:buFont typeface="Wingdings" panose="05000000000000000000" pitchFamily="2" charset="2"/>
                        <a:defRPr sz="2000">
                          <a:solidFill>
                            <a:schemeClr val="tx1"/>
                          </a:solidFill>
                          <a:latin typeface="Arial" panose="020B0604020202020204" pitchFamily="34" charset="0"/>
                        </a:defRPr>
                      </a:lvl2pPr>
                      <a:lvl3pPr>
                        <a:spcBef>
                          <a:spcPct val="20000"/>
                        </a:spcBef>
                        <a:buClr>
                          <a:schemeClr val="accent2"/>
                        </a:buClr>
                        <a:defRPr sz="1600">
                          <a:solidFill>
                            <a:schemeClr val="tx1"/>
                          </a:solidFill>
                          <a:latin typeface="Arial" panose="020B0604020202020204" pitchFamily="34" charset="0"/>
                        </a:defRPr>
                      </a:lvl3pPr>
                      <a:lvl4pPr>
                        <a:spcBef>
                          <a:spcPct val="20000"/>
                        </a:spcBef>
                        <a:defRPr sz="1400">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tabLst/>
                      </a:pPr>
                      <a:endParaRPr kumimoji="0" lang="en-US" altLang="zh-CN" sz="12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Font typeface="Wingdings" panose="05000000000000000000" pitchFamily="2" charset="2"/>
                        <a:defRPr sz="2000">
                          <a:solidFill>
                            <a:schemeClr val="tx1"/>
                          </a:solidFill>
                          <a:latin typeface="Arial" panose="020B0604020202020204" pitchFamily="34" charset="0"/>
                        </a:defRPr>
                      </a:lvl1pPr>
                      <a:lvl2pPr>
                        <a:spcBef>
                          <a:spcPct val="20000"/>
                        </a:spcBef>
                        <a:buClr>
                          <a:schemeClr val="accent1"/>
                        </a:buClr>
                        <a:buFont typeface="Wingdings" panose="05000000000000000000" pitchFamily="2" charset="2"/>
                        <a:defRPr sz="2000">
                          <a:solidFill>
                            <a:schemeClr val="tx1"/>
                          </a:solidFill>
                          <a:latin typeface="Arial" panose="020B0604020202020204" pitchFamily="34" charset="0"/>
                        </a:defRPr>
                      </a:lvl2pPr>
                      <a:lvl3pPr>
                        <a:spcBef>
                          <a:spcPct val="20000"/>
                        </a:spcBef>
                        <a:buClr>
                          <a:schemeClr val="accent2"/>
                        </a:buClr>
                        <a:defRPr sz="1600">
                          <a:solidFill>
                            <a:schemeClr val="tx1"/>
                          </a:solidFill>
                          <a:latin typeface="Arial" panose="020B0604020202020204" pitchFamily="34" charset="0"/>
                        </a:defRPr>
                      </a:lvl3pPr>
                      <a:lvl4pPr>
                        <a:spcBef>
                          <a:spcPct val="20000"/>
                        </a:spcBef>
                        <a:defRPr sz="1400">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tabLst/>
                      </a:pPr>
                      <a:r>
                        <a:rPr kumimoji="0" lang="en-US" altLang="zh-CN" sz="12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6</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Font typeface="Wingdings" panose="05000000000000000000" pitchFamily="2" charset="2"/>
                        <a:defRPr sz="2000">
                          <a:solidFill>
                            <a:schemeClr val="tx1"/>
                          </a:solidFill>
                          <a:latin typeface="Arial" panose="020B0604020202020204" pitchFamily="34" charset="0"/>
                        </a:defRPr>
                      </a:lvl1pPr>
                      <a:lvl2pPr>
                        <a:spcBef>
                          <a:spcPct val="20000"/>
                        </a:spcBef>
                        <a:buClr>
                          <a:schemeClr val="accent1"/>
                        </a:buClr>
                        <a:buFont typeface="Wingdings" panose="05000000000000000000" pitchFamily="2" charset="2"/>
                        <a:defRPr sz="2000">
                          <a:solidFill>
                            <a:schemeClr val="tx1"/>
                          </a:solidFill>
                          <a:latin typeface="Arial" panose="020B0604020202020204" pitchFamily="34" charset="0"/>
                        </a:defRPr>
                      </a:lvl2pPr>
                      <a:lvl3pPr>
                        <a:spcBef>
                          <a:spcPct val="20000"/>
                        </a:spcBef>
                        <a:buClr>
                          <a:schemeClr val="accent2"/>
                        </a:buClr>
                        <a:defRPr sz="1600">
                          <a:solidFill>
                            <a:schemeClr val="tx1"/>
                          </a:solidFill>
                          <a:latin typeface="Arial" panose="020B0604020202020204" pitchFamily="34" charset="0"/>
                        </a:defRPr>
                      </a:lvl3pPr>
                      <a:lvl4pPr>
                        <a:spcBef>
                          <a:spcPct val="20000"/>
                        </a:spcBef>
                        <a:defRPr sz="1400">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tabLst/>
                      </a:pPr>
                      <a:r>
                        <a:rPr kumimoji="0" lang="en-US" altLang="zh-CN" sz="12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5</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bl>
          </a:graphicData>
        </a:graphic>
      </p:graphicFrame>
      <p:cxnSp>
        <p:nvCxnSpPr>
          <p:cNvPr id="16" name="直接箭头连接符 15"/>
          <p:cNvCxnSpPr>
            <a:stCxn id="6" idx="2"/>
            <a:endCxn id="7" idx="0"/>
          </p:cNvCxnSpPr>
          <p:nvPr/>
        </p:nvCxnSpPr>
        <p:spPr>
          <a:xfrm flipH="1">
            <a:off x="2168860" y="1063625"/>
            <a:ext cx="1800200" cy="18172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7" name="直接箭头连接符 16"/>
          <p:cNvCxnSpPr>
            <a:stCxn id="6" idx="2"/>
            <a:endCxn id="8" idx="0"/>
          </p:cNvCxnSpPr>
          <p:nvPr/>
        </p:nvCxnSpPr>
        <p:spPr>
          <a:xfrm flipH="1">
            <a:off x="3392996" y="1063625"/>
            <a:ext cx="576064" cy="18172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8" name="直接箭头连接符 17"/>
          <p:cNvCxnSpPr>
            <a:stCxn id="6" idx="2"/>
            <a:endCxn id="9" idx="0"/>
          </p:cNvCxnSpPr>
          <p:nvPr/>
        </p:nvCxnSpPr>
        <p:spPr>
          <a:xfrm>
            <a:off x="3969060" y="1063625"/>
            <a:ext cx="648072" cy="18172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9" name="直接箭头连接符 18"/>
          <p:cNvCxnSpPr>
            <a:stCxn id="6" idx="2"/>
            <a:endCxn id="10" idx="0"/>
          </p:cNvCxnSpPr>
          <p:nvPr/>
        </p:nvCxnSpPr>
        <p:spPr>
          <a:xfrm>
            <a:off x="3969060" y="1063625"/>
            <a:ext cx="1872208" cy="18172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0" name="直接箭头连接符 19"/>
          <p:cNvCxnSpPr>
            <a:stCxn id="8" idx="2"/>
            <a:endCxn id="11" idx="0"/>
          </p:cNvCxnSpPr>
          <p:nvPr/>
        </p:nvCxnSpPr>
        <p:spPr>
          <a:xfrm>
            <a:off x="3392996" y="1999729"/>
            <a:ext cx="0" cy="25373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1" name="直接箭头连接符 20"/>
          <p:cNvCxnSpPr>
            <a:stCxn id="8" idx="2"/>
            <a:endCxn id="12" idx="0"/>
          </p:cNvCxnSpPr>
          <p:nvPr/>
        </p:nvCxnSpPr>
        <p:spPr>
          <a:xfrm>
            <a:off x="3392996" y="1999729"/>
            <a:ext cx="1224136" cy="25373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2" name="直接箭头连接符 21"/>
          <p:cNvCxnSpPr>
            <a:stCxn id="13" idx="2"/>
            <a:endCxn id="14" idx="0"/>
          </p:cNvCxnSpPr>
          <p:nvPr/>
        </p:nvCxnSpPr>
        <p:spPr>
          <a:xfrm>
            <a:off x="3392996" y="3943945"/>
            <a:ext cx="0" cy="25373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3" name="直接箭头连接符 22"/>
          <p:cNvCxnSpPr>
            <a:stCxn id="13" idx="2"/>
            <a:endCxn id="15" idx="0"/>
          </p:cNvCxnSpPr>
          <p:nvPr/>
        </p:nvCxnSpPr>
        <p:spPr>
          <a:xfrm>
            <a:off x="3392996" y="3943945"/>
            <a:ext cx="1224136" cy="25373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4" name="直接箭头连接符 23"/>
          <p:cNvCxnSpPr>
            <a:stCxn id="11" idx="2"/>
            <a:endCxn id="13" idx="0"/>
          </p:cNvCxnSpPr>
          <p:nvPr/>
        </p:nvCxnSpPr>
        <p:spPr>
          <a:xfrm>
            <a:off x="3392996" y="3007841"/>
            <a:ext cx="0" cy="18172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5" name="文本框 24"/>
          <p:cNvSpPr txBox="1"/>
          <p:nvPr/>
        </p:nvSpPr>
        <p:spPr>
          <a:xfrm>
            <a:off x="3032956" y="519868"/>
            <a:ext cx="648072" cy="338554"/>
          </a:xfrm>
          <a:prstGeom prst="rect">
            <a:avLst/>
          </a:prstGeom>
          <a:noFill/>
        </p:spPr>
        <p:txBody>
          <a:bodyPr wrap="square" rtlCol="0">
            <a:spAutoFit/>
          </a:bodyPr>
          <a:lstStyle>
            <a:defPPr>
              <a:defRPr lang="zh-CN"/>
            </a:defPPr>
            <a:lvl1pPr>
              <a:defRPr sz="1600">
                <a:solidFill>
                  <a:srgbClr val="FF0000"/>
                </a:solidFill>
              </a:defRPr>
            </a:lvl1pPr>
          </a:lstStyle>
          <a:p>
            <a:r>
              <a:rPr lang="en-US" altLang="zh-CN" dirty="0"/>
              <a:t>0+4</a:t>
            </a:r>
            <a:endParaRPr lang="zh-CN" altLang="en-US" dirty="0"/>
          </a:p>
        </p:txBody>
      </p:sp>
      <p:sp>
        <p:nvSpPr>
          <p:cNvPr id="26" name="文本框 25"/>
          <p:cNvSpPr txBox="1"/>
          <p:nvPr/>
        </p:nvSpPr>
        <p:spPr>
          <a:xfrm>
            <a:off x="4401108" y="499272"/>
            <a:ext cx="504056" cy="369332"/>
          </a:xfrm>
          <a:prstGeom prst="rect">
            <a:avLst/>
          </a:prstGeom>
          <a:noFill/>
        </p:spPr>
        <p:txBody>
          <a:bodyPr wrap="square" rtlCol="0">
            <a:spAutoFit/>
          </a:bodyPr>
          <a:lstStyle/>
          <a:p>
            <a:r>
              <a:rPr lang="en-US" altLang="zh-CN" i="1" dirty="0" smtClean="0"/>
              <a:t>S</a:t>
            </a:r>
            <a:r>
              <a:rPr lang="en-US" altLang="zh-CN" baseline="-25000" dirty="0" smtClean="0"/>
              <a:t>0</a:t>
            </a:r>
            <a:endParaRPr lang="zh-CN" altLang="en-US" baseline="-25000" dirty="0"/>
          </a:p>
        </p:txBody>
      </p:sp>
      <p:sp>
        <p:nvSpPr>
          <p:cNvPr id="27" name="文本框 26"/>
          <p:cNvSpPr txBox="1"/>
          <p:nvPr/>
        </p:nvSpPr>
        <p:spPr>
          <a:xfrm>
            <a:off x="3789040" y="1389365"/>
            <a:ext cx="504056" cy="369332"/>
          </a:xfrm>
          <a:prstGeom prst="rect">
            <a:avLst/>
          </a:prstGeom>
          <a:noFill/>
        </p:spPr>
        <p:txBody>
          <a:bodyPr wrap="square" rtlCol="0">
            <a:spAutoFit/>
          </a:bodyPr>
          <a:lstStyle/>
          <a:p>
            <a:r>
              <a:rPr lang="en-US" altLang="zh-CN" i="1" dirty="0" smtClean="0"/>
              <a:t>S</a:t>
            </a:r>
            <a:r>
              <a:rPr lang="en-US" altLang="zh-CN" baseline="-25000" dirty="0" smtClean="0"/>
              <a:t>1</a:t>
            </a:r>
            <a:endParaRPr lang="zh-CN" altLang="en-US" baseline="-25000" dirty="0"/>
          </a:p>
        </p:txBody>
      </p:sp>
      <p:sp>
        <p:nvSpPr>
          <p:cNvPr id="28" name="文本框 27"/>
          <p:cNvSpPr txBox="1"/>
          <p:nvPr/>
        </p:nvSpPr>
        <p:spPr>
          <a:xfrm>
            <a:off x="3753036" y="2409981"/>
            <a:ext cx="504056" cy="338554"/>
          </a:xfrm>
          <a:prstGeom prst="rect">
            <a:avLst/>
          </a:prstGeom>
          <a:noFill/>
        </p:spPr>
        <p:txBody>
          <a:bodyPr wrap="square" rtlCol="0">
            <a:spAutoFit/>
          </a:bodyPr>
          <a:lstStyle>
            <a:defPPr>
              <a:defRPr lang="zh-CN"/>
            </a:defPPr>
            <a:lvl1pPr>
              <a:defRPr sz="1600">
                <a:solidFill>
                  <a:srgbClr val="FF0000"/>
                </a:solidFill>
              </a:defRPr>
            </a:lvl1pPr>
          </a:lstStyle>
          <a:p>
            <a:r>
              <a:rPr lang="en-US" altLang="zh-CN" i="1" dirty="0">
                <a:solidFill>
                  <a:schemeClr val="tx1"/>
                </a:solidFill>
              </a:rPr>
              <a:t>S</a:t>
            </a:r>
            <a:r>
              <a:rPr lang="en-US" altLang="zh-CN" i="1" baseline="-25000" dirty="0">
                <a:solidFill>
                  <a:schemeClr val="tx1"/>
                </a:solidFill>
              </a:rPr>
              <a:t>2</a:t>
            </a:r>
            <a:endParaRPr lang="zh-CN" altLang="en-US" i="1" baseline="-25000" dirty="0">
              <a:solidFill>
                <a:schemeClr val="tx1"/>
              </a:solidFill>
            </a:endParaRPr>
          </a:p>
        </p:txBody>
      </p:sp>
      <p:sp>
        <p:nvSpPr>
          <p:cNvPr id="29" name="文本框 28"/>
          <p:cNvSpPr txBox="1"/>
          <p:nvPr/>
        </p:nvSpPr>
        <p:spPr>
          <a:xfrm>
            <a:off x="3789040" y="3349027"/>
            <a:ext cx="504056" cy="369332"/>
          </a:xfrm>
          <a:prstGeom prst="rect">
            <a:avLst/>
          </a:prstGeom>
          <a:noFill/>
        </p:spPr>
        <p:txBody>
          <a:bodyPr wrap="square" rtlCol="0">
            <a:spAutoFit/>
          </a:bodyPr>
          <a:lstStyle/>
          <a:p>
            <a:r>
              <a:rPr lang="en-US" altLang="zh-CN" i="1" dirty="0" smtClean="0"/>
              <a:t>S</a:t>
            </a:r>
            <a:r>
              <a:rPr lang="en-US" altLang="zh-CN" baseline="-25000" dirty="0"/>
              <a:t>3</a:t>
            </a:r>
            <a:endParaRPr lang="zh-CN" altLang="en-US" baseline="-25000" dirty="0"/>
          </a:p>
        </p:txBody>
      </p:sp>
      <p:sp>
        <p:nvSpPr>
          <p:cNvPr id="30" name="文本框 29"/>
          <p:cNvSpPr txBox="1"/>
          <p:nvPr/>
        </p:nvSpPr>
        <p:spPr>
          <a:xfrm>
            <a:off x="3777531" y="4344455"/>
            <a:ext cx="504056" cy="369332"/>
          </a:xfrm>
          <a:prstGeom prst="rect">
            <a:avLst/>
          </a:prstGeom>
          <a:noFill/>
        </p:spPr>
        <p:txBody>
          <a:bodyPr wrap="square" rtlCol="0">
            <a:spAutoFit/>
          </a:bodyPr>
          <a:lstStyle/>
          <a:p>
            <a:r>
              <a:rPr lang="en-US" altLang="zh-CN" i="1" dirty="0" err="1" smtClean="0"/>
              <a:t>S</a:t>
            </a:r>
            <a:r>
              <a:rPr lang="en-US" altLang="zh-CN" baseline="-25000" dirty="0" err="1" smtClean="0"/>
              <a:t>g</a:t>
            </a:r>
            <a:endParaRPr lang="zh-CN" altLang="en-US" baseline="-25000" dirty="0"/>
          </a:p>
        </p:txBody>
      </p:sp>
      <p:sp>
        <p:nvSpPr>
          <p:cNvPr id="31" name="文本框 30"/>
          <p:cNvSpPr txBox="1"/>
          <p:nvPr/>
        </p:nvSpPr>
        <p:spPr>
          <a:xfrm>
            <a:off x="1196752" y="1385447"/>
            <a:ext cx="720080" cy="338554"/>
          </a:xfrm>
          <a:prstGeom prst="rect">
            <a:avLst/>
          </a:prstGeom>
          <a:noFill/>
        </p:spPr>
        <p:txBody>
          <a:bodyPr wrap="square" rtlCol="0">
            <a:spAutoFit/>
          </a:bodyPr>
          <a:lstStyle>
            <a:defPPr>
              <a:defRPr lang="zh-CN"/>
            </a:defPPr>
            <a:lvl1pPr>
              <a:defRPr sz="1600">
                <a:solidFill>
                  <a:srgbClr val="FF0000"/>
                </a:solidFill>
              </a:defRPr>
            </a:lvl1pPr>
          </a:lstStyle>
          <a:p>
            <a:r>
              <a:rPr lang="en-US" altLang="zh-CN" dirty="0"/>
              <a:t>1+5</a:t>
            </a:r>
            <a:endParaRPr lang="zh-CN" altLang="en-US" dirty="0"/>
          </a:p>
        </p:txBody>
      </p:sp>
      <p:sp>
        <p:nvSpPr>
          <p:cNvPr id="32" name="文本框 31"/>
          <p:cNvSpPr txBox="1"/>
          <p:nvPr/>
        </p:nvSpPr>
        <p:spPr>
          <a:xfrm>
            <a:off x="2500091" y="1395777"/>
            <a:ext cx="794923" cy="338554"/>
          </a:xfrm>
          <a:prstGeom prst="rect">
            <a:avLst/>
          </a:prstGeom>
          <a:noFill/>
        </p:spPr>
        <p:txBody>
          <a:bodyPr wrap="square" rtlCol="0">
            <a:spAutoFit/>
          </a:bodyPr>
          <a:lstStyle>
            <a:defPPr>
              <a:defRPr lang="zh-CN"/>
            </a:defPPr>
            <a:lvl1pPr>
              <a:defRPr sz="1600"/>
            </a:lvl1pPr>
          </a:lstStyle>
          <a:p>
            <a:r>
              <a:rPr lang="en-US" altLang="zh-CN" dirty="0" smtClean="0">
                <a:solidFill>
                  <a:srgbClr val="FF0000"/>
                </a:solidFill>
              </a:rPr>
              <a:t>1+3</a:t>
            </a:r>
            <a:endParaRPr lang="zh-CN" altLang="en-US" dirty="0">
              <a:solidFill>
                <a:srgbClr val="FF0000"/>
              </a:solidFill>
            </a:endParaRPr>
          </a:p>
        </p:txBody>
      </p:sp>
      <p:sp>
        <p:nvSpPr>
          <p:cNvPr id="33" name="文本框 32"/>
          <p:cNvSpPr txBox="1"/>
          <p:nvPr/>
        </p:nvSpPr>
        <p:spPr>
          <a:xfrm>
            <a:off x="4905164" y="1389365"/>
            <a:ext cx="573229" cy="338554"/>
          </a:xfrm>
          <a:prstGeom prst="rect">
            <a:avLst/>
          </a:prstGeom>
          <a:noFill/>
        </p:spPr>
        <p:txBody>
          <a:bodyPr wrap="square" rtlCol="0">
            <a:spAutoFit/>
          </a:bodyPr>
          <a:lstStyle>
            <a:defPPr>
              <a:defRPr lang="zh-CN"/>
            </a:defPPr>
            <a:lvl1pPr>
              <a:defRPr sz="1600">
                <a:solidFill>
                  <a:srgbClr val="FF0000"/>
                </a:solidFill>
              </a:defRPr>
            </a:lvl1pPr>
          </a:lstStyle>
          <a:p>
            <a:r>
              <a:rPr lang="en-US" altLang="zh-CN" dirty="0" smtClean="0"/>
              <a:t>1+5</a:t>
            </a:r>
            <a:endParaRPr lang="zh-CN" altLang="en-US" dirty="0"/>
          </a:p>
        </p:txBody>
      </p:sp>
      <p:sp>
        <p:nvSpPr>
          <p:cNvPr id="34" name="文本框 33"/>
          <p:cNvSpPr txBox="1"/>
          <p:nvPr/>
        </p:nvSpPr>
        <p:spPr>
          <a:xfrm>
            <a:off x="6165304" y="1396439"/>
            <a:ext cx="558839" cy="338554"/>
          </a:xfrm>
          <a:prstGeom prst="rect">
            <a:avLst/>
          </a:prstGeom>
          <a:noFill/>
        </p:spPr>
        <p:txBody>
          <a:bodyPr wrap="square" rtlCol="0">
            <a:spAutoFit/>
          </a:bodyPr>
          <a:lstStyle>
            <a:defPPr>
              <a:defRPr lang="zh-CN"/>
            </a:defPPr>
            <a:lvl1pPr>
              <a:defRPr sz="1600">
                <a:solidFill>
                  <a:srgbClr val="FF0000"/>
                </a:solidFill>
              </a:defRPr>
            </a:lvl1pPr>
          </a:lstStyle>
          <a:p>
            <a:r>
              <a:rPr lang="en-US" altLang="zh-CN" dirty="0"/>
              <a:t>1+5</a:t>
            </a:r>
            <a:endParaRPr lang="zh-CN" altLang="en-US" dirty="0"/>
          </a:p>
        </p:txBody>
      </p:sp>
      <p:sp>
        <p:nvSpPr>
          <p:cNvPr id="35" name="文本框 34"/>
          <p:cNvSpPr txBox="1"/>
          <p:nvPr/>
        </p:nvSpPr>
        <p:spPr>
          <a:xfrm>
            <a:off x="2348880" y="2466363"/>
            <a:ext cx="613678" cy="338554"/>
          </a:xfrm>
          <a:prstGeom prst="rect">
            <a:avLst/>
          </a:prstGeom>
          <a:noFill/>
        </p:spPr>
        <p:txBody>
          <a:bodyPr wrap="square" rtlCol="0">
            <a:spAutoFit/>
          </a:bodyPr>
          <a:lstStyle>
            <a:defPPr>
              <a:defRPr lang="zh-CN"/>
            </a:defPPr>
            <a:lvl1pPr>
              <a:defRPr sz="1600">
                <a:solidFill>
                  <a:srgbClr val="FF0000"/>
                </a:solidFill>
              </a:defRPr>
            </a:lvl1pPr>
          </a:lstStyle>
          <a:p>
            <a:r>
              <a:rPr lang="en-US" altLang="zh-CN" dirty="0" smtClean="0"/>
              <a:t>2+2</a:t>
            </a:r>
            <a:endParaRPr lang="zh-CN" altLang="en-US" dirty="0"/>
          </a:p>
        </p:txBody>
      </p:sp>
      <p:sp>
        <p:nvSpPr>
          <p:cNvPr id="36" name="文本框 35"/>
          <p:cNvSpPr txBox="1"/>
          <p:nvPr/>
        </p:nvSpPr>
        <p:spPr>
          <a:xfrm>
            <a:off x="5043688" y="2456089"/>
            <a:ext cx="689568" cy="338554"/>
          </a:xfrm>
          <a:prstGeom prst="rect">
            <a:avLst/>
          </a:prstGeom>
          <a:noFill/>
        </p:spPr>
        <p:txBody>
          <a:bodyPr wrap="square" rtlCol="0">
            <a:spAutoFit/>
          </a:bodyPr>
          <a:lstStyle>
            <a:defPPr>
              <a:defRPr lang="zh-CN"/>
            </a:defPPr>
            <a:lvl1pPr>
              <a:defRPr sz="1600">
                <a:solidFill>
                  <a:srgbClr val="FF0000"/>
                </a:solidFill>
              </a:defRPr>
            </a:lvl1pPr>
          </a:lstStyle>
          <a:p>
            <a:r>
              <a:rPr lang="en-US" altLang="zh-CN" dirty="0" smtClean="0"/>
              <a:t>2+4</a:t>
            </a:r>
            <a:endParaRPr lang="zh-CN" altLang="en-US" dirty="0"/>
          </a:p>
        </p:txBody>
      </p:sp>
      <p:sp>
        <p:nvSpPr>
          <p:cNvPr id="37" name="文本框 36"/>
          <p:cNvSpPr txBox="1"/>
          <p:nvPr/>
        </p:nvSpPr>
        <p:spPr>
          <a:xfrm>
            <a:off x="2348880" y="3349027"/>
            <a:ext cx="613678" cy="338554"/>
          </a:xfrm>
          <a:prstGeom prst="rect">
            <a:avLst/>
          </a:prstGeom>
          <a:noFill/>
        </p:spPr>
        <p:txBody>
          <a:bodyPr wrap="square" rtlCol="0">
            <a:spAutoFit/>
          </a:bodyPr>
          <a:lstStyle>
            <a:defPPr>
              <a:defRPr lang="zh-CN"/>
            </a:defPPr>
            <a:lvl1pPr>
              <a:defRPr sz="1600">
                <a:solidFill>
                  <a:srgbClr val="FF0000"/>
                </a:solidFill>
              </a:defRPr>
            </a:lvl1pPr>
          </a:lstStyle>
          <a:p>
            <a:r>
              <a:rPr lang="en-US" altLang="zh-CN" dirty="0" smtClean="0"/>
              <a:t>3+1</a:t>
            </a:r>
            <a:endParaRPr lang="zh-CN" altLang="en-US" dirty="0"/>
          </a:p>
        </p:txBody>
      </p:sp>
      <p:sp>
        <p:nvSpPr>
          <p:cNvPr id="38" name="文本框 37"/>
          <p:cNvSpPr txBox="1"/>
          <p:nvPr/>
        </p:nvSpPr>
        <p:spPr>
          <a:xfrm>
            <a:off x="2348880" y="4344455"/>
            <a:ext cx="611021" cy="338554"/>
          </a:xfrm>
          <a:prstGeom prst="rect">
            <a:avLst/>
          </a:prstGeom>
          <a:noFill/>
        </p:spPr>
        <p:txBody>
          <a:bodyPr wrap="square" rtlCol="0">
            <a:spAutoFit/>
          </a:bodyPr>
          <a:lstStyle>
            <a:defPPr>
              <a:defRPr lang="zh-CN"/>
            </a:defPPr>
            <a:lvl1pPr>
              <a:defRPr sz="1600">
                <a:solidFill>
                  <a:srgbClr val="FF0000"/>
                </a:solidFill>
              </a:defRPr>
            </a:lvl1pPr>
          </a:lstStyle>
          <a:p>
            <a:r>
              <a:rPr lang="en-US" altLang="zh-CN" dirty="0" smtClean="0"/>
              <a:t>4+0</a:t>
            </a:r>
            <a:endParaRPr lang="zh-CN" altLang="en-US" dirty="0"/>
          </a:p>
        </p:txBody>
      </p:sp>
      <p:sp>
        <p:nvSpPr>
          <p:cNvPr id="39" name="文本框 38"/>
          <p:cNvSpPr txBox="1"/>
          <p:nvPr/>
        </p:nvSpPr>
        <p:spPr>
          <a:xfrm>
            <a:off x="5099217" y="4344455"/>
            <a:ext cx="742051" cy="338554"/>
          </a:xfrm>
          <a:prstGeom prst="rect">
            <a:avLst/>
          </a:prstGeom>
          <a:noFill/>
        </p:spPr>
        <p:txBody>
          <a:bodyPr wrap="square" rtlCol="0">
            <a:spAutoFit/>
          </a:bodyPr>
          <a:lstStyle>
            <a:defPPr>
              <a:defRPr lang="zh-CN"/>
            </a:defPPr>
            <a:lvl1pPr>
              <a:defRPr sz="1600">
                <a:solidFill>
                  <a:srgbClr val="FF0000"/>
                </a:solidFill>
              </a:defRPr>
            </a:lvl1pPr>
          </a:lstStyle>
          <a:p>
            <a:r>
              <a:rPr lang="en-US" altLang="zh-CN" dirty="0" smtClean="0"/>
              <a:t>4+2</a:t>
            </a:r>
            <a:endParaRPr lang="zh-CN" altLang="en-US" dirty="0"/>
          </a:p>
        </p:txBody>
      </p:sp>
      <p:sp>
        <p:nvSpPr>
          <p:cNvPr id="41" name="矩形 40"/>
          <p:cNvSpPr/>
          <p:nvPr/>
        </p:nvSpPr>
        <p:spPr>
          <a:xfrm>
            <a:off x="54006" y="121489"/>
            <a:ext cx="3429000" cy="646331"/>
          </a:xfrm>
          <a:prstGeom prst="rect">
            <a:avLst/>
          </a:prstGeom>
        </p:spPr>
        <p:txBody>
          <a:bodyPr>
            <a:spAutoFit/>
          </a:bodyPr>
          <a:lstStyle/>
          <a:p>
            <a:r>
              <a:rPr lang="en-US" altLang="zh-CN" i="1" dirty="0">
                <a:solidFill>
                  <a:srgbClr val="FF0000"/>
                </a:solidFill>
              </a:rPr>
              <a:t>h(n</a:t>
            </a:r>
            <a:r>
              <a:rPr lang="en-US" altLang="zh-CN" i="1" dirty="0">
                <a:solidFill>
                  <a:srgbClr val="FF0000"/>
                </a:solidFill>
                <a:latin typeface="+mn-ea"/>
              </a:rPr>
              <a:t>)</a:t>
            </a:r>
            <a:r>
              <a:rPr lang="zh-CN" altLang="en-US" dirty="0">
                <a:solidFill>
                  <a:srgbClr val="FF0000"/>
                </a:solidFill>
              </a:rPr>
              <a:t>为“节点</a:t>
            </a:r>
            <a:r>
              <a:rPr lang="en-US" altLang="zh-CN" dirty="0">
                <a:solidFill>
                  <a:srgbClr val="FF0000"/>
                </a:solidFill>
              </a:rPr>
              <a:t>n</a:t>
            </a:r>
            <a:r>
              <a:rPr lang="zh-CN" altLang="en-US" dirty="0">
                <a:solidFill>
                  <a:srgbClr val="FF0000"/>
                </a:solidFill>
              </a:rPr>
              <a:t>的每一数码与其目标位置的距离总和”</a:t>
            </a:r>
          </a:p>
        </p:txBody>
      </p:sp>
      <p:sp>
        <p:nvSpPr>
          <p:cNvPr id="40" name="Text Box 19"/>
          <p:cNvSpPr txBox="1">
            <a:spLocks noChangeArrowheads="1"/>
          </p:cNvSpPr>
          <p:nvPr/>
        </p:nvSpPr>
        <p:spPr bwMode="auto">
          <a:xfrm>
            <a:off x="5328772" y="3549541"/>
            <a:ext cx="1673063" cy="5878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tIns="0">
            <a:spAutoFit/>
          </a:bodyPr>
          <a:lstStyle>
            <a:lvl1pPr eaLnBrk="0" hangingPunct="0">
              <a:defRPr kumimoji="1" sz="2400">
                <a:solidFill>
                  <a:schemeClr val="tx1"/>
                </a:solidFill>
                <a:latin typeface="黑体" panose="02010609060101010101" pitchFamily="49" charset="-122"/>
                <a:ea typeface="黑体" panose="02010609060101010101" pitchFamily="49" charset="-122"/>
              </a:defRPr>
            </a:lvl1pPr>
            <a:lvl2pPr marL="742950" indent="-285750" eaLnBrk="0" hangingPunct="0">
              <a:defRPr kumimoji="1" sz="2400">
                <a:solidFill>
                  <a:schemeClr val="tx1"/>
                </a:solidFill>
                <a:latin typeface="黑体" panose="02010609060101010101" pitchFamily="49" charset="-122"/>
                <a:ea typeface="黑体" panose="02010609060101010101" pitchFamily="49" charset="-122"/>
              </a:defRPr>
            </a:lvl2pPr>
            <a:lvl3pPr marL="1143000" indent="-228600" eaLnBrk="0" hangingPunct="0">
              <a:defRPr kumimoji="1" sz="2400">
                <a:solidFill>
                  <a:schemeClr val="tx1"/>
                </a:solidFill>
                <a:latin typeface="黑体" panose="02010609060101010101" pitchFamily="49" charset="-122"/>
                <a:ea typeface="黑体" panose="02010609060101010101" pitchFamily="49" charset="-122"/>
              </a:defRPr>
            </a:lvl3pPr>
            <a:lvl4pPr marL="1600200" indent="-228600" eaLnBrk="0" hangingPunct="0">
              <a:defRPr kumimoji="1" sz="2400">
                <a:solidFill>
                  <a:schemeClr val="tx1"/>
                </a:solidFill>
                <a:latin typeface="黑体" panose="02010609060101010101" pitchFamily="49" charset="-122"/>
                <a:ea typeface="黑体" panose="02010609060101010101" pitchFamily="49" charset="-122"/>
              </a:defRPr>
            </a:lvl4pPr>
            <a:lvl5pPr marL="2057400" indent="-228600" eaLnBrk="0" hangingPunct="0">
              <a:defRPr kumimoji="1" sz="2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50000"/>
              </a:spcBef>
              <a:spcAft>
                <a:spcPct val="0"/>
              </a:spcAft>
              <a:defRPr kumimoji="1" sz="2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50000"/>
              </a:spcBef>
              <a:spcAft>
                <a:spcPct val="0"/>
              </a:spcAft>
              <a:defRPr kumimoji="1" sz="2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50000"/>
              </a:spcBef>
              <a:spcAft>
                <a:spcPct val="0"/>
              </a:spcAft>
              <a:defRPr kumimoji="1" sz="2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50000"/>
              </a:spcBef>
              <a:spcAft>
                <a:spcPct val="0"/>
              </a:spcAft>
              <a:defRPr kumimoji="1" sz="2400">
                <a:solidFill>
                  <a:schemeClr val="tx1"/>
                </a:solidFill>
                <a:latin typeface="黑体" panose="02010609060101010101" pitchFamily="49" charset="-122"/>
                <a:ea typeface="黑体" panose="02010609060101010101" pitchFamily="49" charset="-122"/>
              </a:defRPr>
            </a:lvl9pPr>
          </a:lstStyle>
          <a:p>
            <a:pPr>
              <a:spcBef>
                <a:spcPct val="20000"/>
              </a:spcBef>
            </a:pPr>
            <a:r>
              <a:rPr kumimoji="0" lang="en-US" altLang="zh-CN" sz="1600" b="1" dirty="0">
                <a:solidFill>
                  <a:srgbClr val="0070C0"/>
                </a:solidFill>
                <a:latin typeface="Tahoma" panose="020B0604030504040204" pitchFamily="34" charset="0"/>
                <a:ea typeface="宋体" panose="02010600030101010101" pitchFamily="2" charset="-122"/>
              </a:rPr>
              <a:t>CLOSED: </a:t>
            </a:r>
            <a:r>
              <a:rPr kumimoji="0" lang="en-US" altLang="zh-CN" sz="1600" b="1" dirty="0" smtClean="0">
                <a:solidFill>
                  <a:srgbClr val="0070C0"/>
                </a:solidFill>
                <a:latin typeface="Tahoma" panose="020B0604030504040204" pitchFamily="34" charset="0"/>
                <a:ea typeface="宋体" panose="02010600030101010101" pitchFamily="2" charset="-122"/>
              </a:rPr>
              <a:t>4</a:t>
            </a:r>
            <a:endParaRPr kumimoji="0" lang="en-US" altLang="zh-CN" sz="1600" b="1" dirty="0">
              <a:solidFill>
                <a:srgbClr val="0070C0"/>
              </a:solidFill>
              <a:latin typeface="Tahoma" panose="020B0604030504040204" pitchFamily="34" charset="0"/>
              <a:ea typeface="宋体" panose="02010600030101010101" pitchFamily="2" charset="-122"/>
            </a:endParaRPr>
          </a:p>
          <a:p>
            <a:pPr>
              <a:spcBef>
                <a:spcPct val="20000"/>
              </a:spcBef>
            </a:pPr>
            <a:r>
              <a:rPr kumimoji="0" lang="en-US" altLang="zh-CN" sz="1600" b="1" dirty="0">
                <a:solidFill>
                  <a:srgbClr val="0070C0"/>
                </a:solidFill>
                <a:latin typeface="Tahoma" panose="020B0604030504040204" pitchFamily="34" charset="0"/>
                <a:ea typeface="宋体" panose="02010600030101010101" pitchFamily="2" charset="-122"/>
              </a:rPr>
              <a:t>OPEN: </a:t>
            </a:r>
            <a:r>
              <a:rPr kumimoji="0" lang="en-US" altLang="zh-CN" sz="1600" b="1" dirty="0" smtClean="0">
                <a:solidFill>
                  <a:srgbClr val="0070C0"/>
                </a:solidFill>
                <a:latin typeface="Tahoma" panose="020B0604030504040204" pitchFamily="34" charset="0"/>
                <a:ea typeface="宋体" panose="02010600030101010101" pitchFamily="2" charset="-122"/>
              </a:rPr>
              <a:t>   6</a:t>
            </a:r>
            <a:endParaRPr kumimoji="0" lang="en-US" altLang="zh-CN" sz="1600" b="1" dirty="0">
              <a:solidFill>
                <a:srgbClr val="0070C0"/>
              </a:solidFill>
              <a:latin typeface="Tahoma" panose="020B0604030504040204" pitchFamily="34" charset="0"/>
              <a:ea typeface="宋体" panose="02010600030101010101" pitchFamily="2" charset="-122"/>
            </a:endParaRPr>
          </a:p>
        </p:txBody>
      </p:sp>
    </p:spTree>
    <p:extLst>
      <p:ext uri="{BB962C8B-B14F-4D97-AF65-F5344CB8AC3E}">
        <p14:creationId xmlns:p14="http://schemas.microsoft.com/office/powerpoint/2010/main" val="3377554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1000"/>
                                        <p:tgtEl>
                                          <p:spTgt spid="41"/>
                                        </p:tgtEl>
                                      </p:cBhvr>
                                    </p:animEffect>
                                    <p:anim calcmode="lin" valueType="num">
                                      <p:cBhvr>
                                        <p:cTn id="8" dur="1000" fill="hold"/>
                                        <p:tgtEl>
                                          <p:spTgt spid="41"/>
                                        </p:tgtEl>
                                        <p:attrNameLst>
                                          <p:attrName>ppt_x</p:attrName>
                                        </p:attrNameLst>
                                      </p:cBhvr>
                                      <p:tavLst>
                                        <p:tav tm="0">
                                          <p:val>
                                            <p:strVal val="#ppt_x"/>
                                          </p:val>
                                        </p:tav>
                                        <p:tav tm="100000">
                                          <p:val>
                                            <p:strVal val="#ppt_x"/>
                                          </p:val>
                                        </p:tav>
                                      </p:tavLst>
                                    </p:anim>
                                    <p:anim calcmode="lin" valueType="num">
                                      <p:cBhvr>
                                        <p:cTn id="9" dur="1000" fill="hold"/>
                                        <p:tgtEl>
                                          <p:spTgt spid="41"/>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anim calcmode="lin" valueType="num">
                                      <p:cBhvr>
                                        <p:cTn id="15" dur="1000" fill="hold"/>
                                        <p:tgtEl>
                                          <p:spTgt spid="6"/>
                                        </p:tgtEl>
                                        <p:attrNameLst>
                                          <p:attrName>ppt_x</p:attrName>
                                        </p:attrNameLst>
                                      </p:cBhvr>
                                      <p:tavLst>
                                        <p:tav tm="0">
                                          <p:val>
                                            <p:strVal val="#ppt_x"/>
                                          </p:val>
                                        </p:tav>
                                        <p:tav tm="100000">
                                          <p:val>
                                            <p:strVal val="#ppt_x"/>
                                          </p:val>
                                        </p:tav>
                                      </p:tavLst>
                                    </p:anim>
                                    <p:anim calcmode="lin" valueType="num">
                                      <p:cBhvr>
                                        <p:cTn id="16" dur="1000" fill="hold"/>
                                        <p:tgtEl>
                                          <p:spTgt spid="6"/>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1000"/>
                                        <p:tgtEl>
                                          <p:spTgt spid="7"/>
                                        </p:tgtEl>
                                      </p:cBhvr>
                                    </p:animEffect>
                                    <p:anim calcmode="lin" valueType="num">
                                      <p:cBhvr>
                                        <p:cTn id="20" dur="1000" fill="hold"/>
                                        <p:tgtEl>
                                          <p:spTgt spid="7"/>
                                        </p:tgtEl>
                                        <p:attrNameLst>
                                          <p:attrName>ppt_x</p:attrName>
                                        </p:attrNameLst>
                                      </p:cBhvr>
                                      <p:tavLst>
                                        <p:tav tm="0">
                                          <p:val>
                                            <p:strVal val="#ppt_x"/>
                                          </p:val>
                                        </p:tav>
                                        <p:tav tm="100000">
                                          <p:val>
                                            <p:strVal val="#ppt_x"/>
                                          </p:val>
                                        </p:tav>
                                      </p:tavLst>
                                    </p:anim>
                                    <p:anim calcmode="lin" valueType="num">
                                      <p:cBhvr>
                                        <p:cTn id="21" dur="1000" fill="hold"/>
                                        <p:tgtEl>
                                          <p:spTgt spid="7"/>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1000"/>
                                        <p:tgtEl>
                                          <p:spTgt spid="8"/>
                                        </p:tgtEl>
                                      </p:cBhvr>
                                    </p:animEffect>
                                    <p:anim calcmode="lin" valueType="num">
                                      <p:cBhvr>
                                        <p:cTn id="25" dur="1000" fill="hold"/>
                                        <p:tgtEl>
                                          <p:spTgt spid="8"/>
                                        </p:tgtEl>
                                        <p:attrNameLst>
                                          <p:attrName>ppt_x</p:attrName>
                                        </p:attrNameLst>
                                      </p:cBhvr>
                                      <p:tavLst>
                                        <p:tav tm="0">
                                          <p:val>
                                            <p:strVal val="#ppt_x"/>
                                          </p:val>
                                        </p:tav>
                                        <p:tav tm="100000">
                                          <p:val>
                                            <p:strVal val="#ppt_x"/>
                                          </p:val>
                                        </p:tav>
                                      </p:tavLst>
                                    </p:anim>
                                    <p:anim calcmode="lin" valueType="num">
                                      <p:cBhvr>
                                        <p:cTn id="26" dur="1000" fill="hold"/>
                                        <p:tgtEl>
                                          <p:spTgt spid="8"/>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1000"/>
                                        <p:tgtEl>
                                          <p:spTgt spid="9"/>
                                        </p:tgtEl>
                                      </p:cBhvr>
                                    </p:animEffect>
                                    <p:anim calcmode="lin" valueType="num">
                                      <p:cBhvr>
                                        <p:cTn id="30" dur="1000" fill="hold"/>
                                        <p:tgtEl>
                                          <p:spTgt spid="9"/>
                                        </p:tgtEl>
                                        <p:attrNameLst>
                                          <p:attrName>ppt_x</p:attrName>
                                        </p:attrNameLst>
                                      </p:cBhvr>
                                      <p:tavLst>
                                        <p:tav tm="0">
                                          <p:val>
                                            <p:strVal val="#ppt_x"/>
                                          </p:val>
                                        </p:tav>
                                        <p:tav tm="100000">
                                          <p:val>
                                            <p:strVal val="#ppt_x"/>
                                          </p:val>
                                        </p:tav>
                                      </p:tavLst>
                                    </p:anim>
                                    <p:anim calcmode="lin" valueType="num">
                                      <p:cBhvr>
                                        <p:cTn id="31" dur="1000" fill="hold"/>
                                        <p:tgtEl>
                                          <p:spTgt spid="9"/>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fade">
                                      <p:cBhvr>
                                        <p:cTn id="34" dur="1000"/>
                                        <p:tgtEl>
                                          <p:spTgt spid="10"/>
                                        </p:tgtEl>
                                      </p:cBhvr>
                                    </p:animEffect>
                                    <p:anim calcmode="lin" valueType="num">
                                      <p:cBhvr>
                                        <p:cTn id="35" dur="1000" fill="hold"/>
                                        <p:tgtEl>
                                          <p:spTgt spid="10"/>
                                        </p:tgtEl>
                                        <p:attrNameLst>
                                          <p:attrName>ppt_x</p:attrName>
                                        </p:attrNameLst>
                                      </p:cBhvr>
                                      <p:tavLst>
                                        <p:tav tm="0">
                                          <p:val>
                                            <p:strVal val="#ppt_x"/>
                                          </p:val>
                                        </p:tav>
                                        <p:tav tm="100000">
                                          <p:val>
                                            <p:strVal val="#ppt_x"/>
                                          </p:val>
                                        </p:tav>
                                      </p:tavLst>
                                    </p:anim>
                                    <p:anim calcmode="lin" valueType="num">
                                      <p:cBhvr>
                                        <p:cTn id="36" dur="1000" fill="hold"/>
                                        <p:tgtEl>
                                          <p:spTgt spid="10"/>
                                        </p:tgtEl>
                                        <p:attrNameLst>
                                          <p:attrName>ppt_y</p:attrName>
                                        </p:attrNameLst>
                                      </p:cBhvr>
                                      <p:tavLst>
                                        <p:tav tm="0">
                                          <p:val>
                                            <p:strVal val="#ppt_y+.1"/>
                                          </p:val>
                                        </p:tav>
                                        <p:tav tm="100000">
                                          <p:val>
                                            <p:strVal val="#ppt_y"/>
                                          </p:val>
                                        </p:tav>
                                      </p:tavLst>
                                    </p:anim>
                                  </p:childTnLst>
                                </p:cTn>
                              </p:par>
                              <p:par>
                                <p:cTn id="37" presetID="42" presetClass="entr" presetSubtype="0" fill="hold" nodeType="withEffect">
                                  <p:stCondLst>
                                    <p:cond delay="0"/>
                                  </p:stCondLst>
                                  <p:childTnLst>
                                    <p:set>
                                      <p:cBhvr>
                                        <p:cTn id="38" dur="1" fill="hold">
                                          <p:stCondLst>
                                            <p:cond delay="0"/>
                                          </p:stCondLst>
                                        </p:cTn>
                                        <p:tgtEl>
                                          <p:spTgt spid="11"/>
                                        </p:tgtEl>
                                        <p:attrNameLst>
                                          <p:attrName>style.visibility</p:attrName>
                                        </p:attrNameLst>
                                      </p:cBhvr>
                                      <p:to>
                                        <p:strVal val="visible"/>
                                      </p:to>
                                    </p:set>
                                    <p:animEffect transition="in" filter="fade">
                                      <p:cBhvr>
                                        <p:cTn id="39" dur="1000"/>
                                        <p:tgtEl>
                                          <p:spTgt spid="11"/>
                                        </p:tgtEl>
                                      </p:cBhvr>
                                    </p:animEffect>
                                    <p:anim calcmode="lin" valueType="num">
                                      <p:cBhvr>
                                        <p:cTn id="40" dur="1000" fill="hold"/>
                                        <p:tgtEl>
                                          <p:spTgt spid="11"/>
                                        </p:tgtEl>
                                        <p:attrNameLst>
                                          <p:attrName>ppt_x</p:attrName>
                                        </p:attrNameLst>
                                      </p:cBhvr>
                                      <p:tavLst>
                                        <p:tav tm="0">
                                          <p:val>
                                            <p:strVal val="#ppt_x"/>
                                          </p:val>
                                        </p:tav>
                                        <p:tav tm="100000">
                                          <p:val>
                                            <p:strVal val="#ppt_x"/>
                                          </p:val>
                                        </p:tav>
                                      </p:tavLst>
                                    </p:anim>
                                    <p:anim calcmode="lin" valueType="num">
                                      <p:cBhvr>
                                        <p:cTn id="41" dur="1000" fill="hold"/>
                                        <p:tgtEl>
                                          <p:spTgt spid="11"/>
                                        </p:tgtEl>
                                        <p:attrNameLst>
                                          <p:attrName>ppt_y</p:attrName>
                                        </p:attrNameLst>
                                      </p:cBhvr>
                                      <p:tavLst>
                                        <p:tav tm="0">
                                          <p:val>
                                            <p:strVal val="#ppt_y+.1"/>
                                          </p:val>
                                        </p:tav>
                                        <p:tav tm="100000">
                                          <p:val>
                                            <p:strVal val="#ppt_y"/>
                                          </p:val>
                                        </p:tav>
                                      </p:tavLst>
                                    </p:anim>
                                  </p:childTnLst>
                                </p:cTn>
                              </p:par>
                              <p:par>
                                <p:cTn id="42" presetID="42" presetClass="entr" presetSubtype="0" fill="hold" nodeType="withEffect">
                                  <p:stCondLst>
                                    <p:cond delay="0"/>
                                  </p:stCondLst>
                                  <p:childTnLst>
                                    <p:set>
                                      <p:cBhvr>
                                        <p:cTn id="43" dur="1" fill="hold">
                                          <p:stCondLst>
                                            <p:cond delay="0"/>
                                          </p:stCondLst>
                                        </p:cTn>
                                        <p:tgtEl>
                                          <p:spTgt spid="12"/>
                                        </p:tgtEl>
                                        <p:attrNameLst>
                                          <p:attrName>style.visibility</p:attrName>
                                        </p:attrNameLst>
                                      </p:cBhvr>
                                      <p:to>
                                        <p:strVal val="visible"/>
                                      </p:to>
                                    </p:set>
                                    <p:animEffect transition="in" filter="fade">
                                      <p:cBhvr>
                                        <p:cTn id="44" dur="1000"/>
                                        <p:tgtEl>
                                          <p:spTgt spid="12"/>
                                        </p:tgtEl>
                                      </p:cBhvr>
                                    </p:animEffect>
                                    <p:anim calcmode="lin" valueType="num">
                                      <p:cBhvr>
                                        <p:cTn id="45" dur="1000" fill="hold"/>
                                        <p:tgtEl>
                                          <p:spTgt spid="12"/>
                                        </p:tgtEl>
                                        <p:attrNameLst>
                                          <p:attrName>ppt_x</p:attrName>
                                        </p:attrNameLst>
                                      </p:cBhvr>
                                      <p:tavLst>
                                        <p:tav tm="0">
                                          <p:val>
                                            <p:strVal val="#ppt_x"/>
                                          </p:val>
                                        </p:tav>
                                        <p:tav tm="100000">
                                          <p:val>
                                            <p:strVal val="#ppt_x"/>
                                          </p:val>
                                        </p:tav>
                                      </p:tavLst>
                                    </p:anim>
                                    <p:anim calcmode="lin" valueType="num">
                                      <p:cBhvr>
                                        <p:cTn id="46" dur="1000" fill="hold"/>
                                        <p:tgtEl>
                                          <p:spTgt spid="12"/>
                                        </p:tgtEl>
                                        <p:attrNameLst>
                                          <p:attrName>ppt_y</p:attrName>
                                        </p:attrNameLst>
                                      </p:cBhvr>
                                      <p:tavLst>
                                        <p:tav tm="0">
                                          <p:val>
                                            <p:strVal val="#ppt_y+.1"/>
                                          </p:val>
                                        </p:tav>
                                        <p:tav tm="100000">
                                          <p:val>
                                            <p:strVal val="#ppt_y"/>
                                          </p:val>
                                        </p:tav>
                                      </p:tavLst>
                                    </p:anim>
                                  </p:childTnLst>
                                </p:cTn>
                              </p:par>
                              <p:par>
                                <p:cTn id="47" presetID="42" presetClass="entr" presetSubtype="0" fill="hold" nodeType="withEffect">
                                  <p:stCondLst>
                                    <p:cond delay="0"/>
                                  </p:stCondLst>
                                  <p:childTnLst>
                                    <p:set>
                                      <p:cBhvr>
                                        <p:cTn id="48" dur="1" fill="hold">
                                          <p:stCondLst>
                                            <p:cond delay="0"/>
                                          </p:stCondLst>
                                        </p:cTn>
                                        <p:tgtEl>
                                          <p:spTgt spid="13"/>
                                        </p:tgtEl>
                                        <p:attrNameLst>
                                          <p:attrName>style.visibility</p:attrName>
                                        </p:attrNameLst>
                                      </p:cBhvr>
                                      <p:to>
                                        <p:strVal val="visible"/>
                                      </p:to>
                                    </p:set>
                                    <p:animEffect transition="in" filter="fade">
                                      <p:cBhvr>
                                        <p:cTn id="49" dur="1000"/>
                                        <p:tgtEl>
                                          <p:spTgt spid="13"/>
                                        </p:tgtEl>
                                      </p:cBhvr>
                                    </p:animEffect>
                                    <p:anim calcmode="lin" valueType="num">
                                      <p:cBhvr>
                                        <p:cTn id="50" dur="1000" fill="hold"/>
                                        <p:tgtEl>
                                          <p:spTgt spid="13"/>
                                        </p:tgtEl>
                                        <p:attrNameLst>
                                          <p:attrName>ppt_x</p:attrName>
                                        </p:attrNameLst>
                                      </p:cBhvr>
                                      <p:tavLst>
                                        <p:tav tm="0">
                                          <p:val>
                                            <p:strVal val="#ppt_x"/>
                                          </p:val>
                                        </p:tav>
                                        <p:tav tm="100000">
                                          <p:val>
                                            <p:strVal val="#ppt_x"/>
                                          </p:val>
                                        </p:tav>
                                      </p:tavLst>
                                    </p:anim>
                                    <p:anim calcmode="lin" valueType="num">
                                      <p:cBhvr>
                                        <p:cTn id="51" dur="1000" fill="hold"/>
                                        <p:tgtEl>
                                          <p:spTgt spid="13"/>
                                        </p:tgtEl>
                                        <p:attrNameLst>
                                          <p:attrName>ppt_y</p:attrName>
                                        </p:attrNameLst>
                                      </p:cBhvr>
                                      <p:tavLst>
                                        <p:tav tm="0">
                                          <p:val>
                                            <p:strVal val="#ppt_y+.1"/>
                                          </p:val>
                                        </p:tav>
                                        <p:tav tm="100000">
                                          <p:val>
                                            <p:strVal val="#ppt_y"/>
                                          </p:val>
                                        </p:tav>
                                      </p:tavLst>
                                    </p:anim>
                                  </p:childTnLst>
                                </p:cTn>
                              </p:par>
                              <p:par>
                                <p:cTn id="52" presetID="42" presetClass="entr" presetSubtype="0" fill="hold" nodeType="withEffect">
                                  <p:stCondLst>
                                    <p:cond delay="0"/>
                                  </p:stCondLst>
                                  <p:childTnLst>
                                    <p:set>
                                      <p:cBhvr>
                                        <p:cTn id="53" dur="1" fill="hold">
                                          <p:stCondLst>
                                            <p:cond delay="0"/>
                                          </p:stCondLst>
                                        </p:cTn>
                                        <p:tgtEl>
                                          <p:spTgt spid="14"/>
                                        </p:tgtEl>
                                        <p:attrNameLst>
                                          <p:attrName>style.visibility</p:attrName>
                                        </p:attrNameLst>
                                      </p:cBhvr>
                                      <p:to>
                                        <p:strVal val="visible"/>
                                      </p:to>
                                    </p:set>
                                    <p:animEffect transition="in" filter="fade">
                                      <p:cBhvr>
                                        <p:cTn id="54" dur="1000"/>
                                        <p:tgtEl>
                                          <p:spTgt spid="14"/>
                                        </p:tgtEl>
                                      </p:cBhvr>
                                    </p:animEffect>
                                    <p:anim calcmode="lin" valueType="num">
                                      <p:cBhvr>
                                        <p:cTn id="55" dur="1000" fill="hold"/>
                                        <p:tgtEl>
                                          <p:spTgt spid="14"/>
                                        </p:tgtEl>
                                        <p:attrNameLst>
                                          <p:attrName>ppt_x</p:attrName>
                                        </p:attrNameLst>
                                      </p:cBhvr>
                                      <p:tavLst>
                                        <p:tav tm="0">
                                          <p:val>
                                            <p:strVal val="#ppt_x"/>
                                          </p:val>
                                        </p:tav>
                                        <p:tav tm="100000">
                                          <p:val>
                                            <p:strVal val="#ppt_x"/>
                                          </p:val>
                                        </p:tav>
                                      </p:tavLst>
                                    </p:anim>
                                    <p:anim calcmode="lin" valueType="num">
                                      <p:cBhvr>
                                        <p:cTn id="56" dur="1000" fill="hold"/>
                                        <p:tgtEl>
                                          <p:spTgt spid="14"/>
                                        </p:tgtEl>
                                        <p:attrNameLst>
                                          <p:attrName>ppt_y</p:attrName>
                                        </p:attrNameLst>
                                      </p:cBhvr>
                                      <p:tavLst>
                                        <p:tav tm="0">
                                          <p:val>
                                            <p:strVal val="#ppt_y+.1"/>
                                          </p:val>
                                        </p:tav>
                                        <p:tav tm="100000">
                                          <p:val>
                                            <p:strVal val="#ppt_y"/>
                                          </p:val>
                                        </p:tav>
                                      </p:tavLst>
                                    </p:anim>
                                  </p:childTnLst>
                                </p:cTn>
                              </p:par>
                              <p:par>
                                <p:cTn id="57" presetID="42" presetClass="entr" presetSubtype="0" fill="hold" nodeType="withEffect">
                                  <p:stCondLst>
                                    <p:cond delay="0"/>
                                  </p:stCondLst>
                                  <p:childTnLst>
                                    <p:set>
                                      <p:cBhvr>
                                        <p:cTn id="58" dur="1" fill="hold">
                                          <p:stCondLst>
                                            <p:cond delay="0"/>
                                          </p:stCondLst>
                                        </p:cTn>
                                        <p:tgtEl>
                                          <p:spTgt spid="15"/>
                                        </p:tgtEl>
                                        <p:attrNameLst>
                                          <p:attrName>style.visibility</p:attrName>
                                        </p:attrNameLst>
                                      </p:cBhvr>
                                      <p:to>
                                        <p:strVal val="visible"/>
                                      </p:to>
                                    </p:set>
                                    <p:animEffect transition="in" filter="fade">
                                      <p:cBhvr>
                                        <p:cTn id="59" dur="1000"/>
                                        <p:tgtEl>
                                          <p:spTgt spid="15"/>
                                        </p:tgtEl>
                                      </p:cBhvr>
                                    </p:animEffect>
                                    <p:anim calcmode="lin" valueType="num">
                                      <p:cBhvr>
                                        <p:cTn id="60" dur="1000" fill="hold"/>
                                        <p:tgtEl>
                                          <p:spTgt spid="15"/>
                                        </p:tgtEl>
                                        <p:attrNameLst>
                                          <p:attrName>ppt_x</p:attrName>
                                        </p:attrNameLst>
                                      </p:cBhvr>
                                      <p:tavLst>
                                        <p:tav tm="0">
                                          <p:val>
                                            <p:strVal val="#ppt_x"/>
                                          </p:val>
                                        </p:tav>
                                        <p:tav tm="100000">
                                          <p:val>
                                            <p:strVal val="#ppt_x"/>
                                          </p:val>
                                        </p:tav>
                                      </p:tavLst>
                                    </p:anim>
                                    <p:anim calcmode="lin" valueType="num">
                                      <p:cBhvr>
                                        <p:cTn id="61" dur="1000" fill="hold"/>
                                        <p:tgtEl>
                                          <p:spTgt spid="15"/>
                                        </p:tgtEl>
                                        <p:attrNameLst>
                                          <p:attrName>ppt_y</p:attrName>
                                        </p:attrNameLst>
                                      </p:cBhvr>
                                      <p:tavLst>
                                        <p:tav tm="0">
                                          <p:val>
                                            <p:strVal val="#ppt_y+.1"/>
                                          </p:val>
                                        </p:tav>
                                        <p:tav tm="100000">
                                          <p:val>
                                            <p:strVal val="#ppt_y"/>
                                          </p:val>
                                        </p:tav>
                                      </p:tavLst>
                                    </p:anim>
                                  </p:childTnLst>
                                </p:cTn>
                              </p:par>
                              <p:par>
                                <p:cTn id="62" presetID="42" presetClass="entr" presetSubtype="0" fill="hold" nodeType="withEffect">
                                  <p:stCondLst>
                                    <p:cond delay="0"/>
                                  </p:stCondLst>
                                  <p:childTnLst>
                                    <p:set>
                                      <p:cBhvr>
                                        <p:cTn id="63" dur="1" fill="hold">
                                          <p:stCondLst>
                                            <p:cond delay="0"/>
                                          </p:stCondLst>
                                        </p:cTn>
                                        <p:tgtEl>
                                          <p:spTgt spid="16"/>
                                        </p:tgtEl>
                                        <p:attrNameLst>
                                          <p:attrName>style.visibility</p:attrName>
                                        </p:attrNameLst>
                                      </p:cBhvr>
                                      <p:to>
                                        <p:strVal val="visible"/>
                                      </p:to>
                                    </p:set>
                                    <p:animEffect transition="in" filter="fade">
                                      <p:cBhvr>
                                        <p:cTn id="64" dur="1000"/>
                                        <p:tgtEl>
                                          <p:spTgt spid="16"/>
                                        </p:tgtEl>
                                      </p:cBhvr>
                                    </p:animEffect>
                                    <p:anim calcmode="lin" valueType="num">
                                      <p:cBhvr>
                                        <p:cTn id="65" dur="1000" fill="hold"/>
                                        <p:tgtEl>
                                          <p:spTgt spid="16"/>
                                        </p:tgtEl>
                                        <p:attrNameLst>
                                          <p:attrName>ppt_x</p:attrName>
                                        </p:attrNameLst>
                                      </p:cBhvr>
                                      <p:tavLst>
                                        <p:tav tm="0">
                                          <p:val>
                                            <p:strVal val="#ppt_x"/>
                                          </p:val>
                                        </p:tav>
                                        <p:tav tm="100000">
                                          <p:val>
                                            <p:strVal val="#ppt_x"/>
                                          </p:val>
                                        </p:tav>
                                      </p:tavLst>
                                    </p:anim>
                                    <p:anim calcmode="lin" valueType="num">
                                      <p:cBhvr>
                                        <p:cTn id="66" dur="1000" fill="hold"/>
                                        <p:tgtEl>
                                          <p:spTgt spid="16"/>
                                        </p:tgtEl>
                                        <p:attrNameLst>
                                          <p:attrName>ppt_y</p:attrName>
                                        </p:attrNameLst>
                                      </p:cBhvr>
                                      <p:tavLst>
                                        <p:tav tm="0">
                                          <p:val>
                                            <p:strVal val="#ppt_y+.1"/>
                                          </p:val>
                                        </p:tav>
                                        <p:tav tm="100000">
                                          <p:val>
                                            <p:strVal val="#ppt_y"/>
                                          </p:val>
                                        </p:tav>
                                      </p:tavLst>
                                    </p:anim>
                                  </p:childTnLst>
                                </p:cTn>
                              </p:par>
                              <p:par>
                                <p:cTn id="67" presetID="42" presetClass="entr" presetSubtype="0" fill="hold" nodeType="withEffect">
                                  <p:stCondLst>
                                    <p:cond delay="0"/>
                                  </p:stCondLst>
                                  <p:childTnLst>
                                    <p:set>
                                      <p:cBhvr>
                                        <p:cTn id="68" dur="1" fill="hold">
                                          <p:stCondLst>
                                            <p:cond delay="0"/>
                                          </p:stCondLst>
                                        </p:cTn>
                                        <p:tgtEl>
                                          <p:spTgt spid="17"/>
                                        </p:tgtEl>
                                        <p:attrNameLst>
                                          <p:attrName>style.visibility</p:attrName>
                                        </p:attrNameLst>
                                      </p:cBhvr>
                                      <p:to>
                                        <p:strVal val="visible"/>
                                      </p:to>
                                    </p:set>
                                    <p:animEffect transition="in" filter="fade">
                                      <p:cBhvr>
                                        <p:cTn id="69" dur="1000"/>
                                        <p:tgtEl>
                                          <p:spTgt spid="17"/>
                                        </p:tgtEl>
                                      </p:cBhvr>
                                    </p:animEffect>
                                    <p:anim calcmode="lin" valueType="num">
                                      <p:cBhvr>
                                        <p:cTn id="70" dur="1000" fill="hold"/>
                                        <p:tgtEl>
                                          <p:spTgt spid="17"/>
                                        </p:tgtEl>
                                        <p:attrNameLst>
                                          <p:attrName>ppt_x</p:attrName>
                                        </p:attrNameLst>
                                      </p:cBhvr>
                                      <p:tavLst>
                                        <p:tav tm="0">
                                          <p:val>
                                            <p:strVal val="#ppt_x"/>
                                          </p:val>
                                        </p:tav>
                                        <p:tav tm="100000">
                                          <p:val>
                                            <p:strVal val="#ppt_x"/>
                                          </p:val>
                                        </p:tav>
                                      </p:tavLst>
                                    </p:anim>
                                    <p:anim calcmode="lin" valueType="num">
                                      <p:cBhvr>
                                        <p:cTn id="71" dur="1000" fill="hold"/>
                                        <p:tgtEl>
                                          <p:spTgt spid="17"/>
                                        </p:tgtEl>
                                        <p:attrNameLst>
                                          <p:attrName>ppt_y</p:attrName>
                                        </p:attrNameLst>
                                      </p:cBhvr>
                                      <p:tavLst>
                                        <p:tav tm="0">
                                          <p:val>
                                            <p:strVal val="#ppt_y+.1"/>
                                          </p:val>
                                        </p:tav>
                                        <p:tav tm="100000">
                                          <p:val>
                                            <p:strVal val="#ppt_y"/>
                                          </p:val>
                                        </p:tav>
                                      </p:tavLst>
                                    </p:anim>
                                  </p:childTnLst>
                                </p:cTn>
                              </p:par>
                              <p:par>
                                <p:cTn id="72" presetID="42" presetClass="entr" presetSubtype="0" fill="hold" nodeType="withEffect">
                                  <p:stCondLst>
                                    <p:cond delay="0"/>
                                  </p:stCondLst>
                                  <p:childTnLst>
                                    <p:set>
                                      <p:cBhvr>
                                        <p:cTn id="73" dur="1" fill="hold">
                                          <p:stCondLst>
                                            <p:cond delay="0"/>
                                          </p:stCondLst>
                                        </p:cTn>
                                        <p:tgtEl>
                                          <p:spTgt spid="18"/>
                                        </p:tgtEl>
                                        <p:attrNameLst>
                                          <p:attrName>style.visibility</p:attrName>
                                        </p:attrNameLst>
                                      </p:cBhvr>
                                      <p:to>
                                        <p:strVal val="visible"/>
                                      </p:to>
                                    </p:set>
                                    <p:animEffect transition="in" filter="fade">
                                      <p:cBhvr>
                                        <p:cTn id="74" dur="1000"/>
                                        <p:tgtEl>
                                          <p:spTgt spid="18"/>
                                        </p:tgtEl>
                                      </p:cBhvr>
                                    </p:animEffect>
                                    <p:anim calcmode="lin" valueType="num">
                                      <p:cBhvr>
                                        <p:cTn id="75" dur="1000" fill="hold"/>
                                        <p:tgtEl>
                                          <p:spTgt spid="18"/>
                                        </p:tgtEl>
                                        <p:attrNameLst>
                                          <p:attrName>ppt_x</p:attrName>
                                        </p:attrNameLst>
                                      </p:cBhvr>
                                      <p:tavLst>
                                        <p:tav tm="0">
                                          <p:val>
                                            <p:strVal val="#ppt_x"/>
                                          </p:val>
                                        </p:tav>
                                        <p:tav tm="100000">
                                          <p:val>
                                            <p:strVal val="#ppt_x"/>
                                          </p:val>
                                        </p:tav>
                                      </p:tavLst>
                                    </p:anim>
                                    <p:anim calcmode="lin" valueType="num">
                                      <p:cBhvr>
                                        <p:cTn id="76" dur="1000" fill="hold"/>
                                        <p:tgtEl>
                                          <p:spTgt spid="18"/>
                                        </p:tgtEl>
                                        <p:attrNameLst>
                                          <p:attrName>ppt_y</p:attrName>
                                        </p:attrNameLst>
                                      </p:cBhvr>
                                      <p:tavLst>
                                        <p:tav tm="0">
                                          <p:val>
                                            <p:strVal val="#ppt_y+.1"/>
                                          </p:val>
                                        </p:tav>
                                        <p:tav tm="100000">
                                          <p:val>
                                            <p:strVal val="#ppt_y"/>
                                          </p:val>
                                        </p:tav>
                                      </p:tavLst>
                                    </p:anim>
                                  </p:childTnLst>
                                </p:cTn>
                              </p:par>
                              <p:par>
                                <p:cTn id="77" presetID="42" presetClass="entr" presetSubtype="0" fill="hold" nodeType="withEffect">
                                  <p:stCondLst>
                                    <p:cond delay="0"/>
                                  </p:stCondLst>
                                  <p:childTnLst>
                                    <p:set>
                                      <p:cBhvr>
                                        <p:cTn id="78" dur="1" fill="hold">
                                          <p:stCondLst>
                                            <p:cond delay="0"/>
                                          </p:stCondLst>
                                        </p:cTn>
                                        <p:tgtEl>
                                          <p:spTgt spid="19"/>
                                        </p:tgtEl>
                                        <p:attrNameLst>
                                          <p:attrName>style.visibility</p:attrName>
                                        </p:attrNameLst>
                                      </p:cBhvr>
                                      <p:to>
                                        <p:strVal val="visible"/>
                                      </p:to>
                                    </p:set>
                                    <p:animEffect transition="in" filter="fade">
                                      <p:cBhvr>
                                        <p:cTn id="79" dur="1000"/>
                                        <p:tgtEl>
                                          <p:spTgt spid="19"/>
                                        </p:tgtEl>
                                      </p:cBhvr>
                                    </p:animEffect>
                                    <p:anim calcmode="lin" valueType="num">
                                      <p:cBhvr>
                                        <p:cTn id="80" dur="1000" fill="hold"/>
                                        <p:tgtEl>
                                          <p:spTgt spid="19"/>
                                        </p:tgtEl>
                                        <p:attrNameLst>
                                          <p:attrName>ppt_x</p:attrName>
                                        </p:attrNameLst>
                                      </p:cBhvr>
                                      <p:tavLst>
                                        <p:tav tm="0">
                                          <p:val>
                                            <p:strVal val="#ppt_x"/>
                                          </p:val>
                                        </p:tav>
                                        <p:tav tm="100000">
                                          <p:val>
                                            <p:strVal val="#ppt_x"/>
                                          </p:val>
                                        </p:tav>
                                      </p:tavLst>
                                    </p:anim>
                                    <p:anim calcmode="lin" valueType="num">
                                      <p:cBhvr>
                                        <p:cTn id="81" dur="1000" fill="hold"/>
                                        <p:tgtEl>
                                          <p:spTgt spid="19"/>
                                        </p:tgtEl>
                                        <p:attrNameLst>
                                          <p:attrName>ppt_y</p:attrName>
                                        </p:attrNameLst>
                                      </p:cBhvr>
                                      <p:tavLst>
                                        <p:tav tm="0">
                                          <p:val>
                                            <p:strVal val="#ppt_y+.1"/>
                                          </p:val>
                                        </p:tav>
                                        <p:tav tm="100000">
                                          <p:val>
                                            <p:strVal val="#ppt_y"/>
                                          </p:val>
                                        </p:tav>
                                      </p:tavLst>
                                    </p:anim>
                                  </p:childTnLst>
                                </p:cTn>
                              </p:par>
                              <p:par>
                                <p:cTn id="82" presetID="42" presetClass="entr" presetSubtype="0" fill="hold" nodeType="withEffect">
                                  <p:stCondLst>
                                    <p:cond delay="0"/>
                                  </p:stCondLst>
                                  <p:childTnLst>
                                    <p:set>
                                      <p:cBhvr>
                                        <p:cTn id="83" dur="1" fill="hold">
                                          <p:stCondLst>
                                            <p:cond delay="0"/>
                                          </p:stCondLst>
                                        </p:cTn>
                                        <p:tgtEl>
                                          <p:spTgt spid="20"/>
                                        </p:tgtEl>
                                        <p:attrNameLst>
                                          <p:attrName>style.visibility</p:attrName>
                                        </p:attrNameLst>
                                      </p:cBhvr>
                                      <p:to>
                                        <p:strVal val="visible"/>
                                      </p:to>
                                    </p:set>
                                    <p:animEffect transition="in" filter="fade">
                                      <p:cBhvr>
                                        <p:cTn id="84" dur="1000"/>
                                        <p:tgtEl>
                                          <p:spTgt spid="20"/>
                                        </p:tgtEl>
                                      </p:cBhvr>
                                    </p:animEffect>
                                    <p:anim calcmode="lin" valueType="num">
                                      <p:cBhvr>
                                        <p:cTn id="85" dur="1000" fill="hold"/>
                                        <p:tgtEl>
                                          <p:spTgt spid="20"/>
                                        </p:tgtEl>
                                        <p:attrNameLst>
                                          <p:attrName>ppt_x</p:attrName>
                                        </p:attrNameLst>
                                      </p:cBhvr>
                                      <p:tavLst>
                                        <p:tav tm="0">
                                          <p:val>
                                            <p:strVal val="#ppt_x"/>
                                          </p:val>
                                        </p:tav>
                                        <p:tav tm="100000">
                                          <p:val>
                                            <p:strVal val="#ppt_x"/>
                                          </p:val>
                                        </p:tav>
                                      </p:tavLst>
                                    </p:anim>
                                    <p:anim calcmode="lin" valueType="num">
                                      <p:cBhvr>
                                        <p:cTn id="86" dur="1000" fill="hold"/>
                                        <p:tgtEl>
                                          <p:spTgt spid="20"/>
                                        </p:tgtEl>
                                        <p:attrNameLst>
                                          <p:attrName>ppt_y</p:attrName>
                                        </p:attrNameLst>
                                      </p:cBhvr>
                                      <p:tavLst>
                                        <p:tav tm="0">
                                          <p:val>
                                            <p:strVal val="#ppt_y+.1"/>
                                          </p:val>
                                        </p:tav>
                                        <p:tav tm="100000">
                                          <p:val>
                                            <p:strVal val="#ppt_y"/>
                                          </p:val>
                                        </p:tav>
                                      </p:tavLst>
                                    </p:anim>
                                  </p:childTnLst>
                                </p:cTn>
                              </p:par>
                              <p:par>
                                <p:cTn id="87" presetID="42" presetClass="entr" presetSubtype="0" fill="hold" nodeType="withEffect">
                                  <p:stCondLst>
                                    <p:cond delay="0"/>
                                  </p:stCondLst>
                                  <p:childTnLst>
                                    <p:set>
                                      <p:cBhvr>
                                        <p:cTn id="88" dur="1" fill="hold">
                                          <p:stCondLst>
                                            <p:cond delay="0"/>
                                          </p:stCondLst>
                                        </p:cTn>
                                        <p:tgtEl>
                                          <p:spTgt spid="21"/>
                                        </p:tgtEl>
                                        <p:attrNameLst>
                                          <p:attrName>style.visibility</p:attrName>
                                        </p:attrNameLst>
                                      </p:cBhvr>
                                      <p:to>
                                        <p:strVal val="visible"/>
                                      </p:to>
                                    </p:set>
                                    <p:animEffect transition="in" filter="fade">
                                      <p:cBhvr>
                                        <p:cTn id="89" dur="1000"/>
                                        <p:tgtEl>
                                          <p:spTgt spid="21"/>
                                        </p:tgtEl>
                                      </p:cBhvr>
                                    </p:animEffect>
                                    <p:anim calcmode="lin" valueType="num">
                                      <p:cBhvr>
                                        <p:cTn id="90" dur="1000" fill="hold"/>
                                        <p:tgtEl>
                                          <p:spTgt spid="21"/>
                                        </p:tgtEl>
                                        <p:attrNameLst>
                                          <p:attrName>ppt_x</p:attrName>
                                        </p:attrNameLst>
                                      </p:cBhvr>
                                      <p:tavLst>
                                        <p:tav tm="0">
                                          <p:val>
                                            <p:strVal val="#ppt_x"/>
                                          </p:val>
                                        </p:tav>
                                        <p:tav tm="100000">
                                          <p:val>
                                            <p:strVal val="#ppt_x"/>
                                          </p:val>
                                        </p:tav>
                                      </p:tavLst>
                                    </p:anim>
                                    <p:anim calcmode="lin" valueType="num">
                                      <p:cBhvr>
                                        <p:cTn id="91" dur="1000" fill="hold"/>
                                        <p:tgtEl>
                                          <p:spTgt spid="21"/>
                                        </p:tgtEl>
                                        <p:attrNameLst>
                                          <p:attrName>ppt_y</p:attrName>
                                        </p:attrNameLst>
                                      </p:cBhvr>
                                      <p:tavLst>
                                        <p:tav tm="0">
                                          <p:val>
                                            <p:strVal val="#ppt_y+.1"/>
                                          </p:val>
                                        </p:tav>
                                        <p:tav tm="100000">
                                          <p:val>
                                            <p:strVal val="#ppt_y"/>
                                          </p:val>
                                        </p:tav>
                                      </p:tavLst>
                                    </p:anim>
                                  </p:childTnLst>
                                </p:cTn>
                              </p:par>
                              <p:par>
                                <p:cTn id="92" presetID="42" presetClass="entr" presetSubtype="0" fill="hold" nodeType="withEffect">
                                  <p:stCondLst>
                                    <p:cond delay="0"/>
                                  </p:stCondLst>
                                  <p:childTnLst>
                                    <p:set>
                                      <p:cBhvr>
                                        <p:cTn id="93" dur="1" fill="hold">
                                          <p:stCondLst>
                                            <p:cond delay="0"/>
                                          </p:stCondLst>
                                        </p:cTn>
                                        <p:tgtEl>
                                          <p:spTgt spid="22"/>
                                        </p:tgtEl>
                                        <p:attrNameLst>
                                          <p:attrName>style.visibility</p:attrName>
                                        </p:attrNameLst>
                                      </p:cBhvr>
                                      <p:to>
                                        <p:strVal val="visible"/>
                                      </p:to>
                                    </p:set>
                                    <p:animEffect transition="in" filter="fade">
                                      <p:cBhvr>
                                        <p:cTn id="94" dur="1000"/>
                                        <p:tgtEl>
                                          <p:spTgt spid="22"/>
                                        </p:tgtEl>
                                      </p:cBhvr>
                                    </p:animEffect>
                                    <p:anim calcmode="lin" valueType="num">
                                      <p:cBhvr>
                                        <p:cTn id="95" dur="1000" fill="hold"/>
                                        <p:tgtEl>
                                          <p:spTgt spid="22"/>
                                        </p:tgtEl>
                                        <p:attrNameLst>
                                          <p:attrName>ppt_x</p:attrName>
                                        </p:attrNameLst>
                                      </p:cBhvr>
                                      <p:tavLst>
                                        <p:tav tm="0">
                                          <p:val>
                                            <p:strVal val="#ppt_x"/>
                                          </p:val>
                                        </p:tav>
                                        <p:tav tm="100000">
                                          <p:val>
                                            <p:strVal val="#ppt_x"/>
                                          </p:val>
                                        </p:tav>
                                      </p:tavLst>
                                    </p:anim>
                                    <p:anim calcmode="lin" valueType="num">
                                      <p:cBhvr>
                                        <p:cTn id="96" dur="1000" fill="hold"/>
                                        <p:tgtEl>
                                          <p:spTgt spid="22"/>
                                        </p:tgtEl>
                                        <p:attrNameLst>
                                          <p:attrName>ppt_y</p:attrName>
                                        </p:attrNameLst>
                                      </p:cBhvr>
                                      <p:tavLst>
                                        <p:tav tm="0">
                                          <p:val>
                                            <p:strVal val="#ppt_y+.1"/>
                                          </p:val>
                                        </p:tav>
                                        <p:tav tm="100000">
                                          <p:val>
                                            <p:strVal val="#ppt_y"/>
                                          </p:val>
                                        </p:tav>
                                      </p:tavLst>
                                    </p:anim>
                                  </p:childTnLst>
                                </p:cTn>
                              </p:par>
                              <p:par>
                                <p:cTn id="97" presetID="42" presetClass="entr" presetSubtype="0" fill="hold" nodeType="withEffect">
                                  <p:stCondLst>
                                    <p:cond delay="0"/>
                                  </p:stCondLst>
                                  <p:childTnLst>
                                    <p:set>
                                      <p:cBhvr>
                                        <p:cTn id="98" dur="1" fill="hold">
                                          <p:stCondLst>
                                            <p:cond delay="0"/>
                                          </p:stCondLst>
                                        </p:cTn>
                                        <p:tgtEl>
                                          <p:spTgt spid="23"/>
                                        </p:tgtEl>
                                        <p:attrNameLst>
                                          <p:attrName>style.visibility</p:attrName>
                                        </p:attrNameLst>
                                      </p:cBhvr>
                                      <p:to>
                                        <p:strVal val="visible"/>
                                      </p:to>
                                    </p:set>
                                    <p:animEffect transition="in" filter="fade">
                                      <p:cBhvr>
                                        <p:cTn id="99" dur="1000"/>
                                        <p:tgtEl>
                                          <p:spTgt spid="23"/>
                                        </p:tgtEl>
                                      </p:cBhvr>
                                    </p:animEffect>
                                    <p:anim calcmode="lin" valueType="num">
                                      <p:cBhvr>
                                        <p:cTn id="100" dur="1000" fill="hold"/>
                                        <p:tgtEl>
                                          <p:spTgt spid="23"/>
                                        </p:tgtEl>
                                        <p:attrNameLst>
                                          <p:attrName>ppt_x</p:attrName>
                                        </p:attrNameLst>
                                      </p:cBhvr>
                                      <p:tavLst>
                                        <p:tav tm="0">
                                          <p:val>
                                            <p:strVal val="#ppt_x"/>
                                          </p:val>
                                        </p:tav>
                                        <p:tav tm="100000">
                                          <p:val>
                                            <p:strVal val="#ppt_x"/>
                                          </p:val>
                                        </p:tav>
                                      </p:tavLst>
                                    </p:anim>
                                    <p:anim calcmode="lin" valueType="num">
                                      <p:cBhvr>
                                        <p:cTn id="101" dur="1000" fill="hold"/>
                                        <p:tgtEl>
                                          <p:spTgt spid="23"/>
                                        </p:tgtEl>
                                        <p:attrNameLst>
                                          <p:attrName>ppt_y</p:attrName>
                                        </p:attrNameLst>
                                      </p:cBhvr>
                                      <p:tavLst>
                                        <p:tav tm="0">
                                          <p:val>
                                            <p:strVal val="#ppt_y+.1"/>
                                          </p:val>
                                        </p:tav>
                                        <p:tav tm="100000">
                                          <p:val>
                                            <p:strVal val="#ppt_y"/>
                                          </p:val>
                                        </p:tav>
                                      </p:tavLst>
                                    </p:anim>
                                  </p:childTnLst>
                                </p:cTn>
                              </p:par>
                              <p:par>
                                <p:cTn id="102" presetID="42" presetClass="entr" presetSubtype="0" fill="hold" nodeType="withEffect">
                                  <p:stCondLst>
                                    <p:cond delay="0"/>
                                  </p:stCondLst>
                                  <p:childTnLst>
                                    <p:set>
                                      <p:cBhvr>
                                        <p:cTn id="103" dur="1" fill="hold">
                                          <p:stCondLst>
                                            <p:cond delay="0"/>
                                          </p:stCondLst>
                                        </p:cTn>
                                        <p:tgtEl>
                                          <p:spTgt spid="24"/>
                                        </p:tgtEl>
                                        <p:attrNameLst>
                                          <p:attrName>style.visibility</p:attrName>
                                        </p:attrNameLst>
                                      </p:cBhvr>
                                      <p:to>
                                        <p:strVal val="visible"/>
                                      </p:to>
                                    </p:set>
                                    <p:animEffect transition="in" filter="fade">
                                      <p:cBhvr>
                                        <p:cTn id="104" dur="1000"/>
                                        <p:tgtEl>
                                          <p:spTgt spid="24"/>
                                        </p:tgtEl>
                                      </p:cBhvr>
                                    </p:animEffect>
                                    <p:anim calcmode="lin" valueType="num">
                                      <p:cBhvr>
                                        <p:cTn id="105" dur="1000" fill="hold"/>
                                        <p:tgtEl>
                                          <p:spTgt spid="24"/>
                                        </p:tgtEl>
                                        <p:attrNameLst>
                                          <p:attrName>ppt_x</p:attrName>
                                        </p:attrNameLst>
                                      </p:cBhvr>
                                      <p:tavLst>
                                        <p:tav tm="0">
                                          <p:val>
                                            <p:strVal val="#ppt_x"/>
                                          </p:val>
                                        </p:tav>
                                        <p:tav tm="100000">
                                          <p:val>
                                            <p:strVal val="#ppt_x"/>
                                          </p:val>
                                        </p:tav>
                                      </p:tavLst>
                                    </p:anim>
                                    <p:anim calcmode="lin" valueType="num">
                                      <p:cBhvr>
                                        <p:cTn id="106" dur="1000" fill="hold"/>
                                        <p:tgtEl>
                                          <p:spTgt spid="24"/>
                                        </p:tgtEl>
                                        <p:attrNameLst>
                                          <p:attrName>ppt_y</p:attrName>
                                        </p:attrNameLst>
                                      </p:cBhvr>
                                      <p:tavLst>
                                        <p:tav tm="0">
                                          <p:val>
                                            <p:strVal val="#ppt_y+.1"/>
                                          </p:val>
                                        </p:tav>
                                        <p:tav tm="100000">
                                          <p:val>
                                            <p:strVal val="#ppt_y"/>
                                          </p:val>
                                        </p:tav>
                                      </p:tavLst>
                                    </p:anim>
                                  </p:childTnLst>
                                </p:cTn>
                              </p:par>
                              <p:par>
                                <p:cTn id="107" presetID="42" presetClass="entr" presetSubtype="0" fill="hold" grpId="0" nodeType="withEffect">
                                  <p:stCondLst>
                                    <p:cond delay="0"/>
                                  </p:stCondLst>
                                  <p:childTnLst>
                                    <p:set>
                                      <p:cBhvr>
                                        <p:cTn id="108" dur="1" fill="hold">
                                          <p:stCondLst>
                                            <p:cond delay="0"/>
                                          </p:stCondLst>
                                        </p:cTn>
                                        <p:tgtEl>
                                          <p:spTgt spid="25"/>
                                        </p:tgtEl>
                                        <p:attrNameLst>
                                          <p:attrName>style.visibility</p:attrName>
                                        </p:attrNameLst>
                                      </p:cBhvr>
                                      <p:to>
                                        <p:strVal val="visible"/>
                                      </p:to>
                                    </p:set>
                                    <p:animEffect transition="in" filter="fade">
                                      <p:cBhvr>
                                        <p:cTn id="109" dur="1000"/>
                                        <p:tgtEl>
                                          <p:spTgt spid="25"/>
                                        </p:tgtEl>
                                      </p:cBhvr>
                                    </p:animEffect>
                                    <p:anim calcmode="lin" valueType="num">
                                      <p:cBhvr>
                                        <p:cTn id="110" dur="1000" fill="hold"/>
                                        <p:tgtEl>
                                          <p:spTgt spid="25"/>
                                        </p:tgtEl>
                                        <p:attrNameLst>
                                          <p:attrName>ppt_x</p:attrName>
                                        </p:attrNameLst>
                                      </p:cBhvr>
                                      <p:tavLst>
                                        <p:tav tm="0">
                                          <p:val>
                                            <p:strVal val="#ppt_x"/>
                                          </p:val>
                                        </p:tav>
                                        <p:tav tm="100000">
                                          <p:val>
                                            <p:strVal val="#ppt_x"/>
                                          </p:val>
                                        </p:tav>
                                      </p:tavLst>
                                    </p:anim>
                                    <p:anim calcmode="lin" valueType="num">
                                      <p:cBhvr>
                                        <p:cTn id="111" dur="1000" fill="hold"/>
                                        <p:tgtEl>
                                          <p:spTgt spid="25"/>
                                        </p:tgtEl>
                                        <p:attrNameLst>
                                          <p:attrName>ppt_y</p:attrName>
                                        </p:attrNameLst>
                                      </p:cBhvr>
                                      <p:tavLst>
                                        <p:tav tm="0">
                                          <p:val>
                                            <p:strVal val="#ppt_y+.1"/>
                                          </p:val>
                                        </p:tav>
                                        <p:tav tm="100000">
                                          <p:val>
                                            <p:strVal val="#ppt_y"/>
                                          </p:val>
                                        </p:tav>
                                      </p:tavLst>
                                    </p:anim>
                                  </p:childTnLst>
                                </p:cTn>
                              </p:par>
                              <p:par>
                                <p:cTn id="112" presetID="42" presetClass="entr" presetSubtype="0" fill="hold" grpId="0" nodeType="withEffect">
                                  <p:stCondLst>
                                    <p:cond delay="0"/>
                                  </p:stCondLst>
                                  <p:childTnLst>
                                    <p:set>
                                      <p:cBhvr>
                                        <p:cTn id="113" dur="1" fill="hold">
                                          <p:stCondLst>
                                            <p:cond delay="0"/>
                                          </p:stCondLst>
                                        </p:cTn>
                                        <p:tgtEl>
                                          <p:spTgt spid="26"/>
                                        </p:tgtEl>
                                        <p:attrNameLst>
                                          <p:attrName>style.visibility</p:attrName>
                                        </p:attrNameLst>
                                      </p:cBhvr>
                                      <p:to>
                                        <p:strVal val="visible"/>
                                      </p:to>
                                    </p:set>
                                    <p:animEffect transition="in" filter="fade">
                                      <p:cBhvr>
                                        <p:cTn id="114" dur="1000"/>
                                        <p:tgtEl>
                                          <p:spTgt spid="26"/>
                                        </p:tgtEl>
                                      </p:cBhvr>
                                    </p:animEffect>
                                    <p:anim calcmode="lin" valueType="num">
                                      <p:cBhvr>
                                        <p:cTn id="115" dur="1000" fill="hold"/>
                                        <p:tgtEl>
                                          <p:spTgt spid="26"/>
                                        </p:tgtEl>
                                        <p:attrNameLst>
                                          <p:attrName>ppt_x</p:attrName>
                                        </p:attrNameLst>
                                      </p:cBhvr>
                                      <p:tavLst>
                                        <p:tav tm="0">
                                          <p:val>
                                            <p:strVal val="#ppt_x"/>
                                          </p:val>
                                        </p:tav>
                                        <p:tav tm="100000">
                                          <p:val>
                                            <p:strVal val="#ppt_x"/>
                                          </p:val>
                                        </p:tav>
                                      </p:tavLst>
                                    </p:anim>
                                    <p:anim calcmode="lin" valueType="num">
                                      <p:cBhvr>
                                        <p:cTn id="116" dur="1000" fill="hold"/>
                                        <p:tgtEl>
                                          <p:spTgt spid="26"/>
                                        </p:tgtEl>
                                        <p:attrNameLst>
                                          <p:attrName>ppt_y</p:attrName>
                                        </p:attrNameLst>
                                      </p:cBhvr>
                                      <p:tavLst>
                                        <p:tav tm="0">
                                          <p:val>
                                            <p:strVal val="#ppt_y+.1"/>
                                          </p:val>
                                        </p:tav>
                                        <p:tav tm="100000">
                                          <p:val>
                                            <p:strVal val="#ppt_y"/>
                                          </p:val>
                                        </p:tav>
                                      </p:tavLst>
                                    </p:anim>
                                  </p:childTnLst>
                                </p:cTn>
                              </p:par>
                              <p:par>
                                <p:cTn id="117" presetID="42" presetClass="entr" presetSubtype="0" fill="hold" grpId="0" nodeType="withEffect">
                                  <p:stCondLst>
                                    <p:cond delay="0"/>
                                  </p:stCondLst>
                                  <p:childTnLst>
                                    <p:set>
                                      <p:cBhvr>
                                        <p:cTn id="118" dur="1" fill="hold">
                                          <p:stCondLst>
                                            <p:cond delay="0"/>
                                          </p:stCondLst>
                                        </p:cTn>
                                        <p:tgtEl>
                                          <p:spTgt spid="27"/>
                                        </p:tgtEl>
                                        <p:attrNameLst>
                                          <p:attrName>style.visibility</p:attrName>
                                        </p:attrNameLst>
                                      </p:cBhvr>
                                      <p:to>
                                        <p:strVal val="visible"/>
                                      </p:to>
                                    </p:set>
                                    <p:animEffect transition="in" filter="fade">
                                      <p:cBhvr>
                                        <p:cTn id="119" dur="1000"/>
                                        <p:tgtEl>
                                          <p:spTgt spid="27"/>
                                        </p:tgtEl>
                                      </p:cBhvr>
                                    </p:animEffect>
                                    <p:anim calcmode="lin" valueType="num">
                                      <p:cBhvr>
                                        <p:cTn id="120" dur="1000" fill="hold"/>
                                        <p:tgtEl>
                                          <p:spTgt spid="27"/>
                                        </p:tgtEl>
                                        <p:attrNameLst>
                                          <p:attrName>ppt_x</p:attrName>
                                        </p:attrNameLst>
                                      </p:cBhvr>
                                      <p:tavLst>
                                        <p:tav tm="0">
                                          <p:val>
                                            <p:strVal val="#ppt_x"/>
                                          </p:val>
                                        </p:tav>
                                        <p:tav tm="100000">
                                          <p:val>
                                            <p:strVal val="#ppt_x"/>
                                          </p:val>
                                        </p:tav>
                                      </p:tavLst>
                                    </p:anim>
                                    <p:anim calcmode="lin" valueType="num">
                                      <p:cBhvr>
                                        <p:cTn id="121" dur="1000" fill="hold"/>
                                        <p:tgtEl>
                                          <p:spTgt spid="27"/>
                                        </p:tgtEl>
                                        <p:attrNameLst>
                                          <p:attrName>ppt_y</p:attrName>
                                        </p:attrNameLst>
                                      </p:cBhvr>
                                      <p:tavLst>
                                        <p:tav tm="0">
                                          <p:val>
                                            <p:strVal val="#ppt_y+.1"/>
                                          </p:val>
                                        </p:tav>
                                        <p:tav tm="100000">
                                          <p:val>
                                            <p:strVal val="#ppt_y"/>
                                          </p:val>
                                        </p:tav>
                                      </p:tavLst>
                                    </p:anim>
                                  </p:childTnLst>
                                </p:cTn>
                              </p:par>
                              <p:par>
                                <p:cTn id="122" presetID="42" presetClass="entr" presetSubtype="0" fill="hold" grpId="0" nodeType="withEffect">
                                  <p:stCondLst>
                                    <p:cond delay="0"/>
                                  </p:stCondLst>
                                  <p:childTnLst>
                                    <p:set>
                                      <p:cBhvr>
                                        <p:cTn id="123" dur="1" fill="hold">
                                          <p:stCondLst>
                                            <p:cond delay="0"/>
                                          </p:stCondLst>
                                        </p:cTn>
                                        <p:tgtEl>
                                          <p:spTgt spid="28"/>
                                        </p:tgtEl>
                                        <p:attrNameLst>
                                          <p:attrName>style.visibility</p:attrName>
                                        </p:attrNameLst>
                                      </p:cBhvr>
                                      <p:to>
                                        <p:strVal val="visible"/>
                                      </p:to>
                                    </p:set>
                                    <p:animEffect transition="in" filter="fade">
                                      <p:cBhvr>
                                        <p:cTn id="124" dur="1000"/>
                                        <p:tgtEl>
                                          <p:spTgt spid="28"/>
                                        </p:tgtEl>
                                      </p:cBhvr>
                                    </p:animEffect>
                                    <p:anim calcmode="lin" valueType="num">
                                      <p:cBhvr>
                                        <p:cTn id="125" dur="1000" fill="hold"/>
                                        <p:tgtEl>
                                          <p:spTgt spid="28"/>
                                        </p:tgtEl>
                                        <p:attrNameLst>
                                          <p:attrName>ppt_x</p:attrName>
                                        </p:attrNameLst>
                                      </p:cBhvr>
                                      <p:tavLst>
                                        <p:tav tm="0">
                                          <p:val>
                                            <p:strVal val="#ppt_x"/>
                                          </p:val>
                                        </p:tav>
                                        <p:tav tm="100000">
                                          <p:val>
                                            <p:strVal val="#ppt_x"/>
                                          </p:val>
                                        </p:tav>
                                      </p:tavLst>
                                    </p:anim>
                                    <p:anim calcmode="lin" valueType="num">
                                      <p:cBhvr>
                                        <p:cTn id="126" dur="1000" fill="hold"/>
                                        <p:tgtEl>
                                          <p:spTgt spid="28"/>
                                        </p:tgtEl>
                                        <p:attrNameLst>
                                          <p:attrName>ppt_y</p:attrName>
                                        </p:attrNameLst>
                                      </p:cBhvr>
                                      <p:tavLst>
                                        <p:tav tm="0">
                                          <p:val>
                                            <p:strVal val="#ppt_y+.1"/>
                                          </p:val>
                                        </p:tav>
                                        <p:tav tm="100000">
                                          <p:val>
                                            <p:strVal val="#ppt_y"/>
                                          </p:val>
                                        </p:tav>
                                      </p:tavLst>
                                    </p:anim>
                                  </p:childTnLst>
                                </p:cTn>
                              </p:par>
                              <p:par>
                                <p:cTn id="127" presetID="42" presetClass="entr" presetSubtype="0" fill="hold" grpId="0" nodeType="withEffect">
                                  <p:stCondLst>
                                    <p:cond delay="0"/>
                                  </p:stCondLst>
                                  <p:childTnLst>
                                    <p:set>
                                      <p:cBhvr>
                                        <p:cTn id="128" dur="1" fill="hold">
                                          <p:stCondLst>
                                            <p:cond delay="0"/>
                                          </p:stCondLst>
                                        </p:cTn>
                                        <p:tgtEl>
                                          <p:spTgt spid="29"/>
                                        </p:tgtEl>
                                        <p:attrNameLst>
                                          <p:attrName>style.visibility</p:attrName>
                                        </p:attrNameLst>
                                      </p:cBhvr>
                                      <p:to>
                                        <p:strVal val="visible"/>
                                      </p:to>
                                    </p:set>
                                    <p:animEffect transition="in" filter="fade">
                                      <p:cBhvr>
                                        <p:cTn id="129" dur="1000"/>
                                        <p:tgtEl>
                                          <p:spTgt spid="29"/>
                                        </p:tgtEl>
                                      </p:cBhvr>
                                    </p:animEffect>
                                    <p:anim calcmode="lin" valueType="num">
                                      <p:cBhvr>
                                        <p:cTn id="130" dur="1000" fill="hold"/>
                                        <p:tgtEl>
                                          <p:spTgt spid="29"/>
                                        </p:tgtEl>
                                        <p:attrNameLst>
                                          <p:attrName>ppt_x</p:attrName>
                                        </p:attrNameLst>
                                      </p:cBhvr>
                                      <p:tavLst>
                                        <p:tav tm="0">
                                          <p:val>
                                            <p:strVal val="#ppt_x"/>
                                          </p:val>
                                        </p:tav>
                                        <p:tav tm="100000">
                                          <p:val>
                                            <p:strVal val="#ppt_x"/>
                                          </p:val>
                                        </p:tav>
                                      </p:tavLst>
                                    </p:anim>
                                    <p:anim calcmode="lin" valueType="num">
                                      <p:cBhvr>
                                        <p:cTn id="131" dur="1000" fill="hold"/>
                                        <p:tgtEl>
                                          <p:spTgt spid="29"/>
                                        </p:tgtEl>
                                        <p:attrNameLst>
                                          <p:attrName>ppt_y</p:attrName>
                                        </p:attrNameLst>
                                      </p:cBhvr>
                                      <p:tavLst>
                                        <p:tav tm="0">
                                          <p:val>
                                            <p:strVal val="#ppt_y+.1"/>
                                          </p:val>
                                        </p:tav>
                                        <p:tav tm="100000">
                                          <p:val>
                                            <p:strVal val="#ppt_y"/>
                                          </p:val>
                                        </p:tav>
                                      </p:tavLst>
                                    </p:anim>
                                  </p:childTnLst>
                                </p:cTn>
                              </p:par>
                              <p:par>
                                <p:cTn id="132" presetID="42" presetClass="entr" presetSubtype="0" fill="hold" grpId="0" nodeType="withEffect">
                                  <p:stCondLst>
                                    <p:cond delay="0"/>
                                  </p:stCondLst>
                                  <p:childTnLst>
                                    <p:set>
                                      <p:cBhvr>
                                        <p:cTn id="133" dur="1" fill="hold">
                                          <p:stCondLst>
                                            <p:cond delay="0"/>
                                          </p:stCondLst>
                                        </p:cTn>
                                        <p:tgtEl>
                                          <p:spTgt spid="30"/>
                                        </p:tgtEl>
                                        <p:attrNameLst>
                                          <p:attrName>style.visibility</p:attrName>
                                        </p:attrNameLst>
                                      </p:cBhvr>
                                      <p:to>
                                        <p:strVal val="visible"/>
                                      </p:to>
                                    </p:set>
                                    <p:animEffect transition="in" filter="fade">
                                      <p:cBhvr>
                                        <p:cTn id="134" dur="1000"/>
                                        <p:tgtEl>
                                          <p:spTgt spid="30"/>
                                        </p:tgtEl>
                                      </p:cBhvr>
                                    </p:animEffect>
                                    <p:anim calcmode="lin" valueType="num">
                                      <p:cBhvr>
                                        <p:cTn id="135" dur="1000" fill="hold"/>
                                        <p:tgtEl>
                                          <p:spTgt spid="30"/>
                                        </p:tgtEl>
                                        <p:attrNameLst>
                                          <p:attrName>ppt_x</p:attrName>
                                        </p:attrNameLst>
                                      </p:cBhvr>
                                      <p:tavLst>
                                        <p:tav tm="0">
                                          <p:val>
                                            <p:strVal val="#ppt_x"/>
                                          </p:val>
                                        </p:tav>
                                        <p:tav tm="100000">
                                          <p:val>
                                            <p:strVal val="#ppt_x"/>
                                          </p:val>
                                        </p:tav>
                                      </p:tavLst>
                                    </p:anim>
                                    <p:anim calcmode="lin" valueType="num">
                                      <p:cBhvr>
                                        <p:cTn id="136" dur="1000" fill="hold"/>
                                        <p:tgtEl>
                                          <p:spTgt spid="30"/>
                                        </p:tgtEl>
                                        <p:attrNameLst>
                                          <p:attrName>ppt_y</p:attrName>
                                        </p:attrNameLst>
                                      </p:cBhvr>
                                      <p:tavLst>
                                        <p:tav tm="0">
                                          <p:val>
                                            <p:strVal val="#ppt_y+.1"/>
                                          </p:val>
                                        </p:tav>
                                        <p:tav tm="100000">
                                          <p:val>
                                            <p:strVal val="#ppt_y"/>
                                          </p:val>
                                        </p:tav>
                                      </p:tavLst>
                                    </p:anim>
                                  </p:childTnLst>
                                </p:cTn>
                              </p:par>
                              <p:par>
                                <p:cTn id="137" presetID="42" presetClass="entr" presetSubtype="0" fill="hold" grpId="0" nodeType="withEffect">
                                  <p:stCondLst>
                                    <p:cond delay="0"/>
                                  </p:stCondLst>
                                  <p:childTnLst>
                                    <p:set>
                                      <p:cBhvr>
                                        <p:cTn id="138" dur="1" fill="hold">
                                          <p:stCondLst>
                                            <p:cond delay="0"/>
                                          </p:stCondLst>
                                        </p:cTn>
                                        <p:tgtEl>
                                          <p:spTgt spid="31"/>
                                        </p:tgtEl>
                                        <p:attrNameLst>
                                          <p:attrName>style.visibility</p:attrName>
                                        </p:attrNameLst>
                                      </p:cBhvr>
                                      <p:to>
                                        <p:strVal val="visible"/>
                                      </p:to>
                                    </p:set>
                                    <p:animEffect transition="in" filter="fade">
                                      <p:cBhvr>
                                        <p:cTn id="139" dur="1000"/>
                                        <p:tgtEl>
                                          <p:spTgt spid="31"/>
                                        </p:tgtEl>
                                      </p:cBhvr>
                                    </p:animEffect>
                                    <p:anim calcmode="lin" valueType="num">
                                      <p:cBhvr>
                                        <p:cTn id="140" dur="1000" fill="hold"/>
                                        <p:tgtEl>
                                          <p:spTgt spid="31"/>
                                        </p:tgtEl>
                                        <p:attrNameLst>
                                          <p:attrName>ppt_x</p:attrName>
                                        </p:attrNameLst>
                                      </p:cBhvr>
                                      <p:tavLst>
                                        <p:tav tm="0">
                                          <p:val>
                                            <p:strVal val="#ppt_x"/>
                                          </p:val>
                                        </p:tav>
                                        <p:tav tm="100000">
                                          <p:val>
                                            <p:strVal val="#ppt_x"/>
                                          </p:val>
                                        </p:tav>
                                      </p:tavLst>
                                    </p:anim>
                                    <p:anim calcmode="lin" valueType="num">
                                      <p:cBhvr>
                                        <p:cTn id="141" dur="1000" fill="hold"/>
                                        <p:tgtEl>
                                          <p:spTgt spid="31"/>
                                        </p:tgtEl>
                                        <p:attrNameLst>
                                          <p:attrName>ppt_y</p:attrName>
                                        </p:attrNameLst>
                                      </p:cBhvr>
                                      <p:tavLst>
                                        <p:tav tm="0">
                                          <p:val>
                                            <p:strVal val="#ppt_y+.1"/>
                                          </p:val>
                                        </p:tav>
                                        <p:tav tm="100000">
                                          <p:val>
                                            <p:strVal val="#ppt_y"/>
                                          </p:val>
                                        </p:tav>
                                      </p:tavLst>
                                    </p:anim>
                                  </p:childTnLst>
                                </p:cTn>
                              </p:par>
                              <p:par>
                                <p:cTn id="142" presetID="42" presetClass="entr" presetSubtype="0" fill="hold" grpId="0" nodeType="withEffect">
                                  <p:stCondLst>
                                    <p:cond delay="0"/>
                                  </p:stCondLst>
                                  <p:childTnLst>
                                    <p:set>
                                      <p:cBhvr>
                                        <p:cTn id="143" dur="1" fill="hold">
                                          <p:stCondLst>
                                            <p:cond delay="0"/>
                                          </p:stCondLst>
                                        </p:cTn>
                                        <p:tgtEl>
                                          <p:spTgt spid="32"/>
                                        </p:tgtEl>
                                        <p:attrNameLst>
                                          <p:attrName>style.visibility</p:attrName>
                                        </p:attrNameLst>
                                      </p:cBhvr>
                                      <p:to>
                                        <p:strVal val="visible"/>
                                      </p:to>
                                    </p:set>
                                    <p:animEffect transition="in" filter="fade">
                                      <p:cBhvr>
                                        <p:cTn id="144" dur="1000"/>
                                        <p:tgtEl>
                                          <p:spTgt spid="32"/>
                                        </p:tgtEl>
                                      </p:cBhvr>
                                    </p:animEffect>
                                    <p:anim calcmode="lin" valueType="num">
                                      <p:cBhvr>
                                        <p:cTn id="145" dur="1000" fill="hold"/>
                                        <p:tgtEl>
                                          <p:spTgt spid="32"/>
                                        </p:tgtEl>
                                        <p:attrNameLst>
                                          <p:attrName>ppt_x</p:attrName>
                                        </p:attrNameLst>
                                      </p:cBhvr>
                                      <p:tavLst>
                                        <p:tav tm="0">
                                          <p:val>
                                            <p:strVal val="#ppt_x"/>
                                          </p:val>
                                        </p:tav>
                                        <p:tav tm="100000">
                                          <p:val>
                                            <p:strVal val="#ppt_x"/>
                                          </p:val>
                                        </p:tav>
                                      </p:tavLst>
                                    </p:anim>
                                    <p:anim calcmode="lin" valueType="num">
                                      <p:cBhvr>
                                        <p:cTn id="146" dur="1000" fill="hold"/>
                                        <p:tgtEl>
                                          <p:spTgt spid="32"/>
                                        </p:tgtEl>
                                        <p:attrNameLst>
                                          <p:attrName>ppt_y</p:attrName>
                                        </p:attrNameLst>
                                      </p:cBhvr>
                                      <p:tavLst>
                                        <p:tav tm="0">
                                          <p:val>
                                            <p:strVal val="#ppt_y+.1"/>
                                          </p:val>
                                        </p:tav>
                                        <p:tav tm="100000">
                                          <p:val>
                                            <p:strVal val="#ppt_y"/>
                                          </p:val>
                                        </p:tav>
                                      </p:tavLst>
                                    </p:anim>
                                  </p:childTnLst>
                                </p:cTn>
                              </p:par>
                              <p:par>
                                <p:cTn id="147" presetID="42" presetClass="entr" presetSubtype="0" fill="hold" grpId="0" nodeType="withEffect">
                                  <p:stCondLst>
                                    <p:cond delay="0"/>
                                  </p:stCondLst>
                                  <p:childTnLst>
                                    <p:set>
                                      <p:cBhvr>
                                        <p:cTn id="148" dur="1" fill="hold">
                                          <p:stCondLst>
                                            <p:cond delay="0"/>
                                          </p:stCondLst>
                                        </p:cTn>
                                        <p:tgtEl>
                                          <p:spTgt spid="33"/>
                                        </p:tgtEl>
                                        <p:attrNameLst>
                                          <p:attrName>style.visibility</p:attrName>
                                        </p:attrNameLst>
                                      </p:cBhvr>
                                      <p:to>
                                        <p:strVal val="visible"/>
                                      </p:to>
                                    </p:set>
                                    <p:animEffect transition="in" filter="fade">
                                      <p:cBhvr>
                                        <p:cTn id="149" dur="1000"/>
                                        <p:tgtEl>
                                          <p:spTgt spid="33"/>
                                        </p:tgtEl>
                                      </p:cBhvr>
                                    </p:animEffect>
                                    <p:anim calcmode="lin" valueType="num">
                                      <p:cBhvr>
                                        <p:cTn id="150" dur="1000" fill="hold"/>
                                        <p:tgtEl>
                                          <p:spTgt spid="33"/>
                                        </p:tgtEl>
                                        <p:attrNameLst>
                                          <p:attrName>ppt_x</p:attrName>
                                        </p:attrNameLst>
                                      </p:cBhvr>
                                      <p:tavLst>
                                        <p:tav tm="0">
                                          <p:val>
                                            <p:strVal val="#ppt_x"/>
                                          </p:val>
                                        </p:tav>
                                        <p:tav tm="100000">
                                          <p:val>
                                            <p:strVal val="#ppt_x"/>
                                          </p:val>
                                        </p:tav>
                                      </p:tavLst>
                                    </p:anim>
                                    <p:anim calcmode="lin" valueType="num">
                                      <p:cBhvr>
                                        <p:cTn id="151" dur="1000" fill="hold"/>
                                        <p:tgtEl>
                                          <p:spTgt spid="33"/>
                                        </p:tgtEl>
                                        <p:attrNameLst>
                                          <p:attrName>ppt_y</p:attrName>
                                        </p:attrNameLst>
                                      </p:cBhvr>
                                      <p:tavLst>
                                        <p:tav tm="0">
                                          <p:val>
                                            <p:strVal val="#ppt_y+.1"/>
                                          </p:val>
                                        </p:tav>
                                        <p:tav tm="100000">
                                          <p:val>
                                            <p:strVal val="#ppt_y"/>
                                          </p:val>
                                        </p:tav>
                                      </p:tavLst>
                                    </p:anim>
                                  </p:childTnLst>
                                </p:cTn>
                              </p:par>
                              <p:par>
                                <p:cTn id="152" presetID="42" presetClass="entr" presetSubtype="0" fill="hold" grpId="0" nodeType="withEffect">
                                  <p:stCondLst>
                                    <p:cond delay="0"/>
                                  </p:stCondLst>
                                  <p:childTnLst>
                                    <p:set>
                                      <p:cBhvr>
                                        <p:cTn id="153" dur="1" fill="hold">
                                          <p:stCondLst>
                                            <p:cond delay="0"/>
                                          </p:stCondLst>
                                        </p:cTn>
                                        <p:tgtEl>
                                          <p:spTgt spid="34"/>
                                        </p:tgtEl>
                                        <p:attrNameLst>
                                          <p:attrName>style.visibility</p:attrName>
                                        </p:attrNameLst>
                                      </p:cBhvr>
                                      <p:to>
                                        <p:strVal val="visible"/>
                                      </p:to>
                                    </p:set>
                                    <p:animEffect transition="in" filter="fade">
                                      <p:cBhvr>
                                        <p:cTn id="154" dur="1000"/>
                                        <p:tgtEl>
                                          <p:spTgt spid="34"/>
                                        </p:tgtEl>
                                      </p:cBhvr>
                                    </p:animEffect>
                                    <p:anim calcmode="lin" valueType="num">
                                      <p:cBhvr>
                                        <p:cTn id="155" dur="1000" fill="hold"/>
                                        <p:tgtEl>
                                          <p:spTgt spid="34"/>
                                        </p:tgtEl>
                                        <p:attrNameLst>
                                          <p:attrName>ppt_x</p:attrName>
                                        </p:attrNameLst>
                                      </p:cBhvr>
                                      <p:tavLst>
                                        <p:tav tm="0">
                                          <p:val>
                                            <p:strVal val="#ppt_x"/>
                                          </p:val>
                                        </p:tav>
                                        <p:tav tm="100000">
                                          <p:val>
                                            <p:strVal val="#ppt_x"/>
                                          </p:val>
                                        </p:tav>
                                      </p:tavLst>
                                    </p:anim>
                                    <p:anim calcmode="lin" valueType="num">
                                      <p:cBhvr>
                                        <p:cTn id="156" dur="1000" fill="hold"/>
                                        <p:tgtEl>
                                          <p:spTgt spid="34"/>
                                        </p:tgtEl>
                                        <p:attrNameLst>
                                          <p:attrName>ppt_y</p:attrName>
                                        </p:attrNameLst>
                                      </p:cBhvr>
                                      <p:tavLst>
                                        <p:tav tm="0">
                                          <p:val>
                                            <p:strVal val="#ppt_y+.1"/>
                                          </p:val>
                                        </p:tav>
                                        <p:tav tm="100000">
                                          <p:val>
                                            <p:strVal val="#ppt_y"/>
                                          </p:val>
                                        </p:tav>
                                      </p:tavLst>
                                    </p:anim>
                                  </p:childTnLst>
                                </p:cTn>
                              </p:par>
                              <p:par>
                                <p:cTn id="157" presetID="42" presetClass="entr" presetSubtype="0" fill="hold" grpId="0" nodeType="withEffect">
                                  <p:stCondLst>
                                    <p:cond delay="0"/>
                                  </p:stCondLst>
                                  <p:childTnLst>
                                    <p:set>
                                      <p:cBhvr>
                                        <p:cTn id="158" dur="1" fill="hold">
                                          <p:stCondLst>
                                            <p:cond delay="0"/>
                                          </p:stCondLst>
                                        </p:cTn>
                                        <p:tgtEl>
                                          <p:spTgt spid="35"/>
                                        </p:tgtEl>
                                        <p:attrNameLst>
                                          <p:attrName>style.visibility</p:attrName>
                                        </p:attrNameLst>
                                      </p:cBhvr>
                                      <p:to>
                                        <p:strVal val="visible"/>
                                      </p:to>
                                    </p:set>
                                    <p:animEffect transition="in" filter="fade">
                                      <p:cBhvr>
                                        <p:cTn id="159" dur="1000"/>
                                        <p:tgtEl>
                                          <p:spTgt spid="35"/>
                                        </p:tgtEl>
                                      </p:cBhvr>
                                    </p:animEffect>
                                    <p:anim calcmode="lin" valueType="num">
                                      <p:cBhvr>
                                        <p:cTn id="160" dur="1000" fill="hold"/>
                                        <p:tgtEl>
                                          <p:spTgt spid="35"/>
                                        </p:tgtEl>
                                        <p:attrNameLst>
                                          <p:attrName>ppt_x</p:attrName>
                                        </p:attrNameLst>
                                      </p:cBhvr>
                                      <p:tavLst>
                                        <p:tav tm="0">
                                          <p:val>
                                            <p:strVal val="#ppt_x"/>
                                          </p:val>
                                        </p:tav>
                                        <p:tav tm="100000">
                                          <p:val>
                                            <p:strVal val="#ppt_x"/>
                                          </p:val>
                                        </p:tav>
                                      </p:tavLst>
                                    </p:anim>
                                    <p:anim calcmode="lin" valueType="num">
                                      <p:cBhvr>
                                        <p:cTn id="161" dur="1000" fill="hold"/>
                                        <p:tgtEl>
                                          <p:spTgt spid="35"/>
                                        </p:tgtEl>
                                        <p:attrNameLst>
                                          <p:attrName>ppt_y</p:attrName>
                                        </p:attrNameLst>
                                      </p:cBhvr>
                                      <p:tavLst>
                                        <p:tav tm="0">
                                          <p:val>
                                            <p:strVal val="#ppt_y+.1"/>
                                          </p:val>
                                        </p:tav>
                                        <p:tav tm="100000">
                                          <p:val>
                                            <p:strVal val="#ppt_y"/>
                                          </p:val>
                                        </p:tav>
                                      </p:tavLst>
                                    </p:anim>
                                  </p:childTnLst>
                                </p:cTn>
                              </p:par>
                              <p:par>
                                <p:cTn id="162" presetID="42" presetClass="entr" presetSubtype="0" fill="hold" grpId="0" nodeType="withEffect">
                                  <p:stCondLst>
                                    <p:cond delay="0"/>
                                  </p:stCondLst>
                                  <p:childTnLst>
                                    <p:set>
                                      <p:cBhvr>
                                        <p:cTn id="163" dur="1" fill="hold">
                                          <p:stCondLst>
                                            <p:cond delay="0"/>
                                          </p:stCondLst>
                                        </p:cTn>
                                        <p:tgtEl>
                                          <p:spTgt spid="36"/>
                                        </p:tgtEl>
                                        <p:attrNameLst>
                                          <p:attrName>style.visibility</p:attrName>
                                        </p:attrNameLst>
                                      </p:cBhvr>
                                      <p:to>
                                        <p:strVal val="visible"/>
                                      </p:to>
                                    </p:set>
                                    <p:animEffect transition="in" filter="fade">
                                      <p:cBhvr>
                                        <p:cTn id="164" dur="1000"/>
                                        <p:tgtEl>
                                          <p:spTgt spid="36"/>
                                        </p:tgtEl>
                                      </p:cBhvr>
                                    </p:animEffect>
                                    <p:anim calcmode="lin" valueType="num">
                                      <p:cBhvr>
                                        <p:cTn id="165" dur="1000" fill="hold"/>
                                        <p:tgtEl>
                                          <p:spTgt spid="36"/>
                                        </p:tgtEl>
                                        <p:attrNameLst>
                                          <p:attrName>ppt_x</p:attrName>
                                        </p:attrNameLst>
                                      </p:cBhvr>
                                      <p:tavLst>
                                        <p:tav tm="0">
                                          <p:val>
                                            <p:strVal val="#ppt_x"/>
                                          </p:val>
                                        </p:tav>
                                        <p:tav tm="100000">
                                          <p:val>
                                            <p:strVal val="#ppt_x"/>
                                          </p:val>
                                        </p:tav>
                                      </p:tavLst>
                                    </p:anim>
                                    <p:anim calcmode="lin" valueType="num">
                                      <p:cBhvr>
                                        <p:cTn id="166" dur="1000" fill="hold"/>
                                        <p:tgtEl>
                                          <p:spTgt spid="36"/>
                                        </p:tgtEl>
                                        <p:attrNameLst>
                                          <p:attrName>ppt_y</p:attrName>
                                        </p:attrNameLst>
                                      </p:cBhvr>
                                      <p:tavLst>
                                        <p:tav tm="0">
                                          <p:val>
                                            <p:strVal val="#ppt_y+.1"/>
                                          </p:val>
                                        </p:tav>
                                        <p:tav tm="100000">
                                          <p:val>
                                            <p:strVal val="#ppt_y"/>
                                          </p:val>
                                        </p:tav>
                                      </p:tavLst>
                                    </p:anim>
                                  </p:childTnLst>
                                </p:cTn>
                              </p:par>
                              <p:par>
                                <p:cTn id="167" presetID="42" presetClass="entr" presetSubtype="0" fill="hold" grpId="0" nodeType="withEffect">
                                  <p:stCondLst>
                                    <p:cond delay="0"/>
                                  </p:stCondLst>
                                  <p:childTnLst>
                                    <p:set>
                                      <p:cBhvr>
                                        <p:cTn id="168" dur="1" fill="hold">
                                          <p:stCondLst>
                                            <p:cond delay="0"/>
                                          </p:stCondLst>
                                        </p:cTn>
                                        <p:tgtEl>
                                          <p:spTgt spid="37"/>
                                        </p:tgtEl>
                                        <p:attrNameLst>
                                          <p:attrName>style.visibility</p:attrName>
                                        </p:attrNameLst>
                                      </p:cBhvr>
                                      <p:to>
                                        <p:strVal val="visible"/>
                                      </p:to>
                                    </p:set>
                                    <p:animEffect transition="in" filter="fade">
                                      <p:cBhvr>
                                        <p:cTn id="169" dur="1000"/>
                                        <p:tgtEl>
                                          <p:spTgt spid="37"/>
                                        </p:tgtEl>
                                      </p:cBhvr>
                                    </p:animEffect>
                                    <p:anim calcmode="lin" valueType="num">
                                      <p:cBhvr>
                                        <p:cTn id="170" dur="1000" fill="hold"/>
                                        <p:tgtEl>
                                          <p:spTgt spid="37"/>
                                        </p:tgtEl>
                                        <p:attrNameLst>
                                          <p:attrName>ppt_x</p:attrName>
                                        </p:attrNameLst>
                                      </p:cBhvr>
                                      <p:tavLst>
                                        <p:tav tm="0">
                                          <p:val>
                                            <p:strVal val="#ppt_x"/>
                                          </p:val>
                                        </p:tav>
                                        <p:tav tm="100000">
                                          <p:val>
                                            <p:strVal val="#ppt_x"/>
                                          </p:val>
                                        </p:tav>
                                      </p:tavLst>
                                    </p:anim>
                                    <p:anim calcmode="lin" valueType="num">
                                      <p:cBhvr>
                                        <p:cTn id="171" dur="1000" fill="hold"/>
                                        <p:tgtEl>
                                          <p:spTgt spid="37"/>
                                        </p:tgtEl>
                                        <p:attrNameLst>
                                          <p:attrName>ppt_y</p:attrName>
                                        </p:attrNameLst>
                                      </p:cBhvr>
                                      <p:tavLst>
                                        <p:tav tm="0">
                                          <p:val>
                                            <p:strVal val="#ppt_y+.1"/>
                                          </p:val>
                                        </p:tav>
                                        <p:tav tm="100000">
                                          <p:val>
                                            <p:strVal val="#ppt_y"/>
                                          </p:val>
                                        </p:tav>
                                      </p:tavLst>
                                    </p:anim>
                                  </p:childTnLst>
                                </p:cTn>
                              </p:par>
                              <p:par>
                                <p:cTn id="172" presetID="42" presetClass="entr" presetSubtype="0" fill="hold" grpId="0" nodeType="withEffect">
                                  <p:stCondLst>
                                    <p:cond delay="0"/>
                                  </p:stCondLst>
                                  <p:childTnLst>
                                    <p:set>
                                      <p:cBhvr>
                                        <p:cTn id="173" dur="1" fill="hold">
                                          <p:stCondLst>
                                            <p:cond delay="0"/>
                                          </p:stCondLst>
                                        </p:cTn>
                                        <p:tgtEl>
                                          <p:spTgt spid="38"/>
                                        </p:tgtEl>
                                        <p:attrNameLst>
                                          <p:attrName>style.visibility</p:attrName>
                                        </p:attrNameLst>
                                      </p:cBhvr>
                                      <p:to>
                                        <p:strVal val="visible"/>
                                      </p:to>
                                    </p:set>
                                    <p:animEffect transition="in" filter="fade">
                                      <p:cBhvr>
                                        <p:cTn id="174" dur="1000"/>
                                        <p:tgtEl>
                                          <p:spTgt spid="38"/>
                                        </p:tgtEl>
                                      </p:cBhvr>
                                    </p:animEffect>
                                    <p:anim calcmode="lin" valueType="num">
                                      <p:cBhvr>
                                        <p:cTn id="175" dur="1000" fill="hold"/>
                                        <p:tgtEl>
                                          <p:spTgt spid="38"/>
                                        </p:tgtEl>
                                        <p:attrNameLst>
                                          <p:attrName>ppt_x</p:attrName>
                                        </p:attrNameLst>
                                      </p:cBhvr>
                                      <p:tavLst>
                                        <p:tav tm="0">
                                          <p:val>
                                            <p:strVal val="#ppt_x"/>
                                          </p:val>
                                        </p:tav>
                                        <p:tav tm="100000">
                                          <p:val>
                                            <p:strVal val="#ppt_x"/>
                                          </p:val>
                                        </p:tav>
                                      </p:tavLst>
                                    </p:anim>
                                    <p:anim calcmode="lin" valueType="num">
                                      <p:cBhvr>
                                        <p:cTn id="176" dur="1000" fill="hold"/>
                                        <p:tgtEl>
                                          <p:spTgt spid="38"/>
                                        </p:tgtEl>
                                        <p:attrNameLst>
                                          <p:attrName>ppt_y</p:attrName>
                                        </p:attrNameLst>
                                      </p:cBhvr>
                                      <p:tavLst>
                                        <p:tav tm="0">
                                          <p:val>
                                            <p:strVal val="#ppt_y+.1"/>
                                          </p:val>
                                        </p:tav>
                                        <p:tav tm="100000">
                                          <p:val>
                                            <p:strVal val="#ppt_y"/>
                                          </p:val>
                                        </p:tav>
                                      </p:tavLst>
                                    </p:anim>
                                  </p:childTnLst>
                                </p:cTn>
                              </p:par>
                              <p:par>
                                <p:cTn id="177" presetID="42" presetClass="entr" presetSubtype="0" fill="hold" grpId="0" nodeType="withEffect">
                                  <p:stCondLst>
                                    <p:cond delay="0"/>
                                  </p:stCondLst>
                                  <p:childTnLst>
                                    <p:set>
                                      <p:cBhvr>
                                        <p:cTn id="178" dur="1" fill="hold">
                                          <p:stCondLst>
                                            <p:cond delay="0"/>
                                          </p:stCondLst>
                                        </p:cTn>
                                        <p:tgtEl>
                                          <p:spTgt spid="39"/>
                                        </p:tgtEl>
                                        <p:attrNameLst>
                                          <p:attrName>style.visibility</p:attrName>
                                        </p:attrNameLst>
                                      </p:cBhvr>
                                      <p:to>
                                        <p:strVal val="visible"/>
                                      </p:to>
                                    </p:set>
                                    <p:animEffect transition="in" filter="fade">
                                      <p:cBhvr>
                                        <p:cTn id="179" dur="1000"/>
                                        <p:tgtEl>
                                          <p:spTgt spid="39"/>
                                        </p:tgtEl>
                                      </p:cBhvr>
                                    </p:animEffect>
                                    <p:anim calcmode="lin" valueType="num">
                                      <p:cBhvr>
                                        <p:cTn id="180" dur="1000" fill="hold"/>
                                        <p:tgtEl>
                                          <p:spTgt spid="39"/>
                                        </p:tgtEl>
                                        <p:attrNameLst>
                                          <p:attrName>ppt_x</p:attrName>
                                        </p:attrNameLst>
                                      </p:cBhvr>
                                      <p:tavLst>
                                        <p:tav tm="0">
                                          <p:val>
                                            <p:strVal val="#ppt_x"/>
                                          </p:val>
                                        </p:tav>
                                        <p:tav tm="100000">
                                          <p:val>
                                            <p:strVal val="#ppt_x"/>
                                          </p:val>
                                        </p:tav>
                                      </p:tavLst>
                                    </p:anim>
                                    <p:anim calcmode="lin" valueType="num">
                                      <p:cBhvr>
                                        <p:cTn id="181" dur="1000" fill="hold"/>
                                        <p:tgtEl>
                                          <p:spTgt spid="3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bldP spid="27" grpId="0"/>
      <p:bldP spid="28" grpId="0"/>
      <p:bldP spid="29" grpId="0"/>
      <p:bldP spid="30" grpId="0"/>
      <p:bldP spid="31" grpId="0"/>
      <p:bldP spid="32" grpId="0"/>
      <p:bldP spid="33" grpId="0"/>
      <p:bldP spid="34" grpId="0"/>
      <p:bldP spid="35" grpId="0"/>
      <p:bldP spid="36" grpId="0"/>
      <p:bldP spid="37" grpId="0"/>
      <p:bldP spid="38" grpId="0"/>
      <p:bldP spid="39" grpId="0"/>
      <p:bldP spid="41" grpId="0"/>
    </p:bldLst>
  </p:timing>
</p:sld>
</file>

<file path=ppt/slides/slide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8610" name="Rectangle 2"/>
          <p:cNvSpPr>
            <a:spLocks noGrp="1" noChangeArrowheads="1"/>
          </p:cNvSpPr>
          <p:nvPr>
            <p:ph type="title" idx="4294967295"/>
          </p:nvPr>
        </p:nvSpPr>
        <p:spPr>
          <a:xfrm>
            <a:off x="267079" y="-128000"/>
            <a:ext cx="6172200" cy="857250"/>
          </a:xfrm>
        </p:spPr>
        <p:txBody>
          <a:bodyPr anchor="ctr"/>
          <a:lstStyle/>
          <a:p>
            <a:pPr eaLnBrk="1" hangingPunct="1">
              <a:defRPr/>
            </a:pPr>
            <a:r>
              <a:rPr lang="zh-CN" altLang="en-US" sz="2800" dirty="0" smtClean="0">
                <a:solidFill>
                  <a:srgbClr val="0000FF"/>
                </a:solidFill>
                <a:effectLst>
                  <a:outerShdw blurRad="38100" dist="38100" dir="2700000" algn="tl">
                    <a:srgbClr val="C0C0C0"/>
                  </a:outerShdw>
                </a:effectLst>
                <a:latin typeface="宋体" panose="02010600030101010101" pitchFamily="2" charset="-122"/>
                <a:ea typeface="宋体" panose="02010600030101010101" pitchFamily="2" charset="-122"/>
              </a:rPr>
              <a:t>问题求解</a:t>
            </a:r>
            <a:endParaRPr lang="zh-CN" altLang="en-US" sz="3600" dirty="0" smtClean="0">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80899" name="Rectangle 3"/>
          <p:cNvSpPr>
            <a:spLocks noGrp="1" noChangeArrowheads="1"/>
          </p:cNvSpPr>
          <p:nvPr>
            <p:ph type="body" idx="4294967295"/>
          </p:nvPr>
        </p:nvSpPr>
        <p:spPr>
          <a:xfrm>
            <a:off x="54752" y="608844"/>
            <a:ext cx="6622467" cy="3564731"/>
          </a:xfrm>
        </p:spPr>
        <p:txBody>
          <a:bodyPr/>
          <a:lstStyle/>
          <a:p>
            <a:pPr eaLnBrk="1" hangingPunct="1">
              <a:lnSpc>
                <a:spcPct val="90000"/>
              </a:lnSpc>
            </a:pPr>
            <a:r>
              <a:rPr lang="zh-CN" altLang="en-US" sz="2000" dirty="0" smtClean="0">
                <a:latin typeface="宋体" panose="02010600030101010101" pitchFamily="2" charset="-122"/>
                <a:ea typeface="宋体" panose="02010600030101010101" pitchFamily="2" charset="-122"/>
              </a:rPr>
              <a:t>问题求解是人工智能的核心问题之一</a:t>
            </a:r>
          </a:p>
          <a:p>
            <a:pPr eaLnBrk="1" hangingPunct="1">
              <a:lnSpc>
                <a:spcPct val="90000"/>
              </a:lnSpc>
            </a:pPr>
            <a:r>
              <a:rPr lang="zh-CN" altLang="en-US" sz="2000" dirty="0" smtClean="0">
                <a:latin typeface="宋体" panose="02010600030101010101" pitchFamily="2" charset="-122"/>
                <a:ea typeface="宋体" panose="02010600030101010101" pitchFamily="2" charset="-122"/>
              </a:rPr>
              <a:t>问题求解的目的</a:t>
            </a:r>
          </a:p>
          <a:p>
            <a:pPr lvl="1" eaLnBrk="1" hangingPunct="1">
              <a:lnSpc>
                <a:spcPct val="90000"/>
              </a:lnSpc>
            </a:pPr>
            <a:r>
              <a:rPr lang="zh-CN" altLang="en-US" sz="2000" dirty="0" smtClean="0">
                <a:latin typeface="宋体" panose="02010600030101010101" pitchFamily="2" charset="-122"/>
                <a:ea typeface="宋体" panose="02010600030101010101" pitchFamily="2" charset="-122"/>
              </a:rPr>
              <a:t>机器自动找出某问题的正确解决策略</a:t>
            </a:r>
          </a:p>
          <a:p>
            <a:pPr lvl="1" eaLnBrk="1" hangingPunct="1">
              <a:lnSpc>
                <a:spcPct val="90000"/>
              </a:lnSpc>
            </a:pPr>
            <a:r>
              <a:rPr lang="zh-CN" altLang="en-US" sz="2000" dirty="0" smtClean="0">
                <a:latin typeface="宋体" panose="02010600030101010101" pitchFamily="2" charset="-122"/>
                <a:ea typeface="宋体" panose="02010600030101010101" pitchFamily="2" charset="-122"/>
              </a:rPr>
              <a:t>更进一步，能够举一反三，具有解决同类问题的能力</a:t>
            </a:r>
          </a:p>
          <a:p>
            <a:pPr eaLnBrk="1" hangingPunct="1">
              <a:lnSpc>
                <a:spcPct val="90000"/>
              </a:lnSpc>
            </a:pPr>
            <a:r>
              <a:rPr lang="zh-CN" altLang="en-US" sz="2000" dirty="0" smtClean="0">
                <a:latin typeface="宋体" panose="02010600030101010101" pitchFamily="2" charset="-122"/>
                <a:ea typeface="宋体" panose="02010600030101010101" pitchFamily="2" charset="-122"/>
              </a:rPr>
              <a:t>是从人工智能初期的智力难题、棋类游戏、简单数学定理证明等问题的研究中开始形成和发展起来的一大类技术</a:t>
            </a:r>
          </a:p>
        </p:txBody>
      </p:sp>
      <p:sp>
        <p:nvSpPr>
          <p:cNvPr id="9" name="Text Box 3"/>
          <p:cNvSpPr txBox="1">
            <a:spLocks noChangeArrowheads="1"/>
          </p:cNvSpPr>
          <p:nvPr/>
        </p:nvSpPr>
        <p:spPr bwMode="auto">
          <a:xfrm>
            <a:off x="1468412" y="2571750"/>
            <a:ext cx="2171700" cy="216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50000"/>
              </a:lnSpc>
              <a:spcBef>
                <a:spcPct val="50000"/>
              </a:spcBef>
            </a:pPr>
            <a:r>
              <a:rPr lang="zh-CN" altLang="en-US" dirty="0">
                <a:cs typeface="Times New Roman" panose="02020603050405020304" pitchFamily="18" charset="0"/>
              </a:rPr>
              <a:t>①</a:t>
            </a:r>
            <a:r>
              <a:rPr lang="zh-CN" altLang="en-US" u="sng" dirty="0">
                <a:solidFill>
                  <a:schemeClr val="accent2"/>
                </a:solidFill>
              </a:rPr>
              <a:t>问题的表达</a:t>
            </a:r>
          </a:p>
          <a:p>
            <a:pPr>
              <a:lnSpc>
                <a:spcPct val="150000"/>
              </a:lnSpc>
              <a:spcBef>
                <a:spcPct val="50000"/>
              </a:spcBef>
            </a:pPr>
            <a:r>
              <a:rPr lang="zh-CN" altLang="en-US" dirty="0"/>
              <a:t>   状态空间法</a:t>
            </a:r>
          </a:p>
          <a:p>
            <a:pPr>
              <a:lnSpc>
                <a:spcPct val="150000"/>
              </a:lnSpc>
              <a:spcBef>
                <a:spcPct val="50000"/>
              </a:spcBef>
            </a:pPr>
            <a:r>
              <a:rPr lang="zh-CN" altLang="en-US" dirty="0"/>
              <a:t>   问题归约法</a:t>
            </a:r>
          </a:p>
          <a:p>
            <a:pPr>
              <a:lnSpc>
                <a:spcPct val="150000"/>
              </a:lnSpc>
              <a:spcBef>
                <a:spcPct val="50000"/>
              </a:spcBef>
            </a:pPr>
            <a:r>
              <a:rPr lang="zh-CN" altLang="en-US" dirty="0"/>
              <a:t>   谓词逻辑法</a:t>
            </a:r>
          </a:p>
        </p:txBody>
      </p:sp>
      <p:sp>
        <p:nvSpPr>
          <p:cNvPr id="10" name="Text Box 4"/>
          <p:cNvSpPr txBox="1">
            <a:spLocks noChangeArrowheads="1"/>
          </p:cNvSpPr>
          <p:nvPr/>
        </p:nvSpPr>
        <p:spPr bwMode="auto">
          <a:xfrm>
            <a:off x="4611662" y="2571750"/>
            <a:ext cx="1943100" cy="216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50000"/>
              </a:lnSpc>
              <a:spcBef>
                <a:spcPct val="50000"/>
              </a:spcBef>
            </a:pPr>
            <a:r>
              <a:rPr lang="zh-CN" altLang="en-US" dirty="0">
                <a:cs typeface="Times New Roman" panose="02020603050405020304" pitchFamily="18" charset="0"/>
              </a:rPr>
              <a:t>②</a:t>
            </a:r>
            <a:r>
              <a:rPr lang="zh-CN" altLang="en-US" u="sng" dirty="0">
                <a:solidFill>
                  <a:schemeClr val="accent2"/>
                </a:solidFill>
              </a:rPr>
              <a:t>问题的求解</a:t>
            </a:r>
          </a:p>
          <a:p>
            <a:pPr>
              <a:lnSpc>
                <a:spcPct val="150000"/>
              </a:lnSpc>
              <a:spcBef>
                <a:spcPct val="50000"/>
              </a:spcBef>
            </a:pPr>
            <a:r>
              <a:rPr lang="zh-CN" altLang="en-US" dirty="0"/>
              <a:t>   搜索技术</a:t>
            </a:r>
          </a:p>
          <a:p>
            <a:pPr>
              <a:lnSpc>
                <a:spcPct val="150000"/>
              </a:lnSpc>
              <a:spcBef>
                <a:spcPct val="50000"/>
              </a:spcBef>
            </a:pPr>
            <a:endParaRPr lang="zh-CN" altLang="en-US" dirty="0"/>
          </a:p>
          <a:p>
            <a:pPr>
              <a:lnSpc>
                <a:spcPct val="150000"/>
              </a:lnSpc>
              <a:spcBef>
                <a:spcPct val="50000"/>
              </a:spcBef>
            </a:pPr>
            <a:r>
              <a:rPr lang="zh-CN" altLang="en-US" dirty="0"/>
              <a:t>   推理技术</a:t>
            </a:r>
          </a:p>
        </p:txBody>
      </p:sp>
      <p:sp>
        <p:nvSpPr>
          <p:cNvPr id="11" name="AutoShape 5"/>
          <p:cNvSpPr>
            <a:spLocks noChangeArrowheads="1"/>
          </p:cNvSpPr>
          <p:nvPr/>
        </p:nvSpPr>
        <p:spPr bwMode="auto">
          <a:xfrm>
            <a:off x="3097187" y="4367644"/>
            <a:ext cx="1600200" cy="285750"/>
          </a:xfrm>
          <a:prstGeom prst="notchedRightArrow">
            <a:avLst>
              <a:gd name="adj1" fmla="val 50000"/>
              <a:gd name="adj2" fmla="val 1400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AutoShape 6"/>
          <p:cNvSpPr>
            <a:spLocks noChangeArrowheads="1"/>
          </p:cNvSpPr>
          <p:nvPr/>
        </p:nvSpPr>
        <p:spPr bwMode="auto">
          <a:xfrm>
            <a:off x="3040037" y="3199497"/>
            <a:ext cx="1714500" cy="228600"/>
          </a:xfrm>
          <a:prstGeom prst="rightArrow">
            <a:avLst>
              <a:gd name="adj1" fmla="val 50000"/>
              <a:gd name="adj2" fmla="val 187500"/>
            </a:avLst>
          </a:prstGeom>
          <a:solidFill>
            <a:srgbClr val="FF99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AutoShape 8"/>
          <p:cNvSpPr>
            <a:spLocks noChangeArrowheads="1"/>
          </p:cNvSpPr>
          <p:nvPr/>
        </p:nvSpPr>
        <p:spPr bwMode="auto">
          <a:xfrm>
            <a:off x="3040037" y="3599547"/>
            <a:ext cx="3143250" cy="400050"/>
          </a:xfrm>
          <a:custGeom>
            <a:avLst/>
            <a:gdLst>
              <a:gd name="G0" fmla="+- 9257 0 0"/>
              <a:gd name="G1" fmla="+- 18514 0 0"/>
              <a:gd name="G2" fmla="+- 7200 0 0"/>
              <a:gd name="G3" fmla="*/ 9257 1 2"/>
              <a:gd name="G4" fmla="+- G3 10800 0"/>
              <a:gd name="G5" fmla="+- 21600 9257 18514"/>
              <a:gd name="G6" fmla="+- 18514 7200 0"/>
              <a:gd name="G7" fmla="*/ G6 1 2"/>
              <a:gd name="G8" fmla="*/ 18514 2 1"/>
              <a:gd name="G9" fmla="+- G8 0 21600"/>
              <a:gd name="G10" fmla="*/ 21600 G0 G1"/>
              <a:gd name="G11" fmla="*/ 21600 G4 G1"/>
              <a:gd name="G12" fmla="*/ 21600 G5 G1"/>
              <a:gd name="G13" fmla="*/ 21600 G7 G1"/>
              <a:gd name="G14" fmla="*/ 18514 1 2"/>
              <a:gd name="G15" fmla="+- G5 0 G4"/>
              <a:gd name="G16" fmla="+- G0 0 G4"/>
              <a:gd name="G17" fmla="*/ G2 G15 G16"/>
              <a:gd name="T0" fmla="*/ 15429 w 21600"/>
              <a:gd name="T1" fmla="*/ 0 h 21600"/>
              <a:gd name="T2" fmla="*/ 9257 w 21600"/>
              <a:gd name="T3" fmla="*/ 7200 h 21600"/>
              <a:gd name="T4" fmla="*/ 0 w 21600"/>
              <a:gd name="T5" fmla="*/ 18001 h 21600"/>
              <a:gd name="T6" fmla="*/ 9257 w 21600"/>
              <a:gd name="T7" fmla="*/ 21600 h 21600"/>
              <a:gd name="T8" fmla="*/ 18514 w 21600"/>
              <a:gd name="T9" fmla="*/ 15000 h 21600"/>
              <a:gd name="T10" fmla="*/ 21600 w 21600"/>
              <a:gd name="T11" fmla="*/ 7200 h 21600"/>
              <a:gd name="T12" fmla="*/ 17694720 60000 65536"/>
              <a:gd name="T13" fmla="*/ 11796480 60000 65536"/>
              <a:gd name="T14" fmla="*/ 11796480 60000 65536"/>
              <a:gd name="T15" fmla="*/ 5898240 60000 65536"/>
              <a:gd name="T16" fmla="*/ 0 60000 65536"/>
              <a:gd name="T17" fmla="*/ 0 60000 65536"/>
              <a:gd name="T18" fmla="*/ 0 w 21600"/>
              <a:gd name="T19" fmla="*/ G12 h 21600"/>
              <a:gd name="T20" fmla="*/ G1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5429" y="0"/>
                </a:moveTo>
                <a:lnTo>
                  <a:pt x="9257" y="7200"/>
                </a:lnTo>
                <a:lnTo>
                  <a:pt x="12343" y="7200"/>
                </a:lnTo>
                <a:lnTo>
                  <a:pt x="12343" y="14400"/>
                </a:lnTo>
                <a:lnTo>
                  <a:pt x="0" y="14400"/>
                </a:lnTo>
                <a:lnTo>
                  <a:pt x="0" y="21600"/>
                </a:lnTo>
                <a:lnTo>
                  <a:pt x="18514" y="21600"/>
                </a:lnTo>
                <a:lnTo>
                  <a:pt x="18514" y="7200"/>
                </a:lnTo>
                <a:lnTo>
                  <a:pt x="21600" y="7200"/>
                </a:lnTo>
                <a:close/>
              </a:path>
            </a:pathLst>
          </a:custGeom>
          <a:solidFill>
            <a:srgbClr val="FF99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矩形 13"/>
          <p:cNvSpPr/>
          <p:nvPr/>
        </p:nvSpPr>
        <p:spPr>
          <a:xfrm>
            <a:off x="240980" y="3046343"/>
            <a:ext cx="1263010" cy="1019959"/>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p>
            <a:pPr>
              <a:lnSpc>
                <a:spcPct val="150000"/>
              </a:lnSpc>
              <a:spcBef>
                <a:spcPct val="50000"/>
              </a:spcBef>
            </a:pPr>
            <a:r>
              <a:rPr lang="zh-CN" altLang="en-US" sz="1400" dirty="0"/>
              <a:t>解决实际问题的两个关键之处</a:t>
            </a:r>
            <a:r>
              <a:rPr lang="en-US" altLang="zh-CN" sz="1400" dirty="0"/>
              <a:t>：</a:t>
            </a:r>
          </a:p>
        </p:txBody>
      </p:sp>
    </p:spTree>
    <p:custDataLst>
      <p:tags r:id="rId1"/>
    </p:custDataLst>
    <p:extLst>
      <p:ext uri="{BB962C8B-B14F-4D97-AF65-F5344CB8AC3E}">
        <p14:creationId xmlns:p14="http://schemas.microsoft.com/office/powerpoint/2010/main" val="108590011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0899">
                                            <p:txEl>
                                              <p:pRg st="0" end="0"/>
                                            </p:txEl>
                                          </p:spTgt>
                                        </p:tgtEl>
                                        <p:attrNameLst>
                                          <p:attrName>style.visibility</p:attrName>
                                        </p:attrNameLst>
                                      </p:cBhvr>
                                      <p:to>
                                        <p:strVal val="visible"/>
                                      </p:to>
                                    </p:set>
                                    <p:animEffect transition="in" filter="blinds(horizontal)">
                                      <p:cBhvr>
                                        <p:cTn id="7" dur="500"/>
                                        <p:tgtEl>
                                          <p:spTgt spid="80899">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80899">
                                            <p:txEl>
                                              <p:pRg st="1" end="1"/>
                                            </p:txEl>
                                          </p:spTgt>
                                        </p:tgtEl>
                                        <p:attrNameLst>
                                          <p:attrName>style.visibility</p:attrName>
                                        </p:attrNameLst>
                                      </p:cBhvr>
                                      <p:to>
                                        <p:strVal val="visible"/>
                                      </p:to>
                                    </p:set>
                                    <p:animEffect transition="in" filter="blinds(horizontal)">
                                      <p:cBhvr>
                                        <p:cTn id="12" dur="500"/>
                                        <p:tgtEl>
                                          <p:spTgt spid="80899">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80899">
                                            <p:txEl>
                                              <p:pRg st="2" end="2"/>
                                            </p:txEl>
                                          </p:spTgt>
                                        </p:tgtEl>
                                        <p:attrNameLst>
                                          <p:attrName>style.visibility</p:attrName>
                                        </p:attrNameLst>
                                      </p:cBhvr>
                                      <p:to>
                                        <p:strVal val="visible"/>
                                      </p:to>
                                    </p:set>
                                    <p:animEffect transition="in" filter="blinds(horizontal)">
                                      <p:cBhvr>
                                        <p:cTn id="17" dur="500"/>
                                        <p:tgtEl>
                                          <p:spTgt spid="80899">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80899">
                                            <p:txEl>
                                              <p:pRg st="3" end="3"/>
                                            </p:txEl>
                                          </p:spTgt>
                                        </p:tgtEl>
                                        <p:attrNameLst>
                                          <p:attrName>style.visibility</p:attrName>
                                        </p:attrNameLst>
                                      </p:cBhvr>
                                      <p:to>
                                        <p:strVal val="visible"/>
                                      </p:to>
                                    </p:set>
                                    <p:animEffect transition="in" filter="blinds(horizontal)">
                                      <p:cBhvr>
                                        <p:cTn id="22" dur="500"/>
                                        <p:tgtEl>
                                          <p:spTgt spid="80899">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80899">
                                            <p:txEl>
                                              <p:pRg st="4" end="4"/>
                                            </p:txEl>
                                          </p:spTgt>
                                        </p:tgtEl>
                                        <p:attrNameLst>
                                          <p:attrName>style.visibility</p:attrName>
                                        </p:attrNameLst>
                                      </p:cBhvr>
                                      <p:to>
                                        <p:strVal val="visible"/>
                                      </p:to>
                                    </p:set>
                                    <p:animEffect transition="in" filter="blinds(horizontal)">
                                      <p:cBhvr>
                                        <p:cTn id="27" dur="500"/>
                                        <p:tgtEl>
                                          <p:spTgt spid="80899">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4"/>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grpId="0" nodeType="clickEffect">
                                  <p:stCondLst>
                                    <p:cond delay="0"/>
                                  </p:stCondLst>
                                  <p:childTnLst>
                                    <p:set>
                                      <p:cBhvr>
                                        <p:cTn id="35" dur="1" fill="hold">
                                          <p:stCondLst>
                                            <p:cond delay="0"/>
                                          </p:stCondLst>
                                        </p:cTn>
                                        <p:tgtEl>
                                          <p:spTgt spid="9"/>
                                        </p:tgtEl>
                                        <p:attrNameLst>
                                          <p:attrName>style.visibility</p:attrName>
                                        </p:attrNameLst>
                                      </p:cBhvr>
                                      <p:to>
                                        <p:strVal val="visible"/>
                                      </p:to>
                                    </p:set>
                                    <p:animEffect transition="in" filter="fade">
                                      <p:cBhvr>
                                        <p:cTn id="36" dur="1000"/>
                                        <p:tgtEl>
                                          <p:spTgt spid="9"/>
                                        </p:tgtEl>
                                      </p:cBhvr>
                                    </p:animEffect>
                                    <p:anim calcmode="lin" valueType="num">
                                      <p:cBhvr>
                                        <p:cTn id="37" dur="1000" fill="hold"/>
                                        <p:tgtEl>
                                          <p:spTgt spid="9"/>
                                        </p:tgtEl>
                                        <p:attrNameLst>
                                          <p:attrName>ppt_x</p:attrName>
                                        </p:attrNameLst>
                                      </p:cBhvr>
                                      <p:tavLst>
                                        <p:tav tm="0">
                                          <p:val>
                                            <p:strVal val="#ppt_x"/>
                                          </p:val>
                                        </p:tav>
                                        <p:tav tm="100000">
                                          <p:val>
                                            <p:strVal val="#ppt_x"/>
                                          </p:val>
                                        </p:tav>
                                      </p:tavLst>
                                    </p:anim>
                                    <p:anim calcmode="lin" valueType="num">
                                      <p:cBhvr>
                                        <p:cTn id="38" dur="1000" fill="hold"/>
                                        <p:tgtEl>
                                          <p:spTgt spid="9"/>
                                        </p:tgtEl>
                                        <p:attrNameLst>
                                          <p:attrName>ppt_y</p:attrName>
                                        </p:attrNameLst>
                                      </p:cBhvr>
                                      <p:tavLst>
                                        <p:tav tm="0">
                                          <p:val>
                                            <p:strVal val="#ppt_y+.1"/>
                                          </p:val>
                                        </p:tav>
                                        <p:tav tm="100000">
                                          <p:val>
                                            <p:strVal val="#ppt_y"/>
                                          </p:val>
                                        </p:tav>
                                      </p:tavLst>
                                    </p:anim>
                                  </p:childTnLst>
                                </p:cTn>
                              </p:par>
                              <p:par>
                                <p:cTn id="39" presetID="42" presetClass="entr" presetSubtype="0" fill="hold" grpId="0" nodeType="withEffect">
                                  <p:stCondLst>
                                    <p:cond delay="0"/>
                                  </p:stCondLst>
                                  <p:childTnLst>
                                    <p:set>
                                      <p:cBhvr>
                                        <p:cTn id="40" dur="1" fill="hold">
                                          <p:stCondLst>
                                            <p:cond delay="0"/>
                                          </p:stCondLst>
                                        </p:cTn>
                                        <p:tgtEl>
                                          <p:spTgt spid="10"/>
                                        </p:tgtEl>
                                        <p:attrNameLst>
                                          <p:attrName>style.visibility</p:attrName>
                                        </p:attrNameLst>
                                      </p:cBhvr>
                                      <p:to>
                                        <p:strVal val="visible"/>
                                      </p:to>
                                    </p:set>
                                    <p:animEffect transition="in" filter="fade">
                                      <p:cBhvr>
                                        <p:cTn id="41" dur="1000"/>
                                        <p:tgtEl>
                                          <p:spTgt spid="10"/>
                                        </p:tgtEl>
                                      </p:cBhvr>
                                    </p:animEffect>
                                    <p:anim calcmode="lin" valueType="num">
                                      <p:cBhvr>
                                        <p:cTn id="42" dur="1000" fill="hold"/>
                                        <p:tgtEl>
                                          <p:spTgt spid="10"/>
                                        </p:tgtEl>
                                        <p:attrNameLst>
                                          <p:attrName>ppt_x</p:attrName>
                                        </p:attrNameLst>
                                      </p:cBhvr>
                                      <p:tavLst>
                                        <p:tav tm="0">
                                          <p:val>
                                            <p:strVal val="#ppt_x"/>
                                          </p:val>
                                        </p:tav>
                                        <p:tav tm="100000">
                                          <p:val>
                                            <p:strVal val="#ppt_x"/>
                                          </p:val>
                                        </p:tav>
                                      </p:tavLst>
                                    </p:anim>
                                    <p:anim calcmode="lin" valueType="num">
                                      <p:cBhvr>
                                        <p:cTn id="43" dur="1000" fill="hold"/>
                                        <p:tgtEl>
                                          <p:spTgt spid="10"/>
                                        </p:tgtEl>
                                        <p:attrNameLst>
                                          <p:attrName>ppt_y</p:attrName>
                                        </p:attrNameLst>
                                      </p:cBhvr>
                                      <p:tavLst>
                                        <p:tav tm="0">
                                          <p:val>
                                            <p:strVal val="#ppt_y+.1"/>
                                          </p:val>
                                        </p:tav>
                                        <p:tav tm="100000">
                                          <p:val>
                                            <p:strVal val="#ppt_y"/>
                                          </p:val>
                                        </p:tav>
                                      </p:tavLst>
                                    </p:anim>
                                  </p:childTnLst>
                                </p:cTn>
                              </p:par>
                              <p:par>
                                <p:cTn id="44" presetID="42" presetClass="entr" presetSubtype="0" fill="hold" grpId="0" nodeType="withEffect">
                                  <p:stCondLst>
                                    <p:cond delay="0"/>
                                  </p:stCondLst>
                                  <p:childTnLst>
                                    <p:set>
                                      <p:cBhvr>
                                        <p:cTn id="45" dur="1" fill="hold">
                                          <p:stCondLst>
                                            <p:cond delay="0"/>
                                          </p:stCondLst>
                                        </p:cTn>
                                        <p:tgtEl>
                                          <p:spTgt spid="11"/>
                                        </p:tgtEl>
                                        <p:attrNameLst>
                                          <p:attrName>style.visibility</p:attrName>
                                        </p:attrNameLst>
                                      </p:cBhvr>
                                      <p:to>
                                        <p:strVal val="visible"/>
                                      </p:to>
                                    </p:set>
                                    <p:animEffect transition="in" filter="fade">
                                      <p:cBhvr>
                                        <p:cTn id="46" dur="1000"/>
                                        <p:tgtEl>
                                          <p:spTgt spid="11"/>
                                        </p:tgtEl>
                                      </p:cBhvr>
                                    </p:animEffect>
                                    <p:anim calcmode="lin" valueType="num">
                                      <p:cBhvr>
                                        <p:cTn id="47" dur="1000" fill="hold"/>
                                        <p:tgtEl>
                                          <p:spTgt spid="11"/>
                                        </p:tgtEl>
                                        <p:attrNameLst>
                                          <p:attrName>ppt_x</p:attrName>
                                        </p:attrNameLst>
                                      </p:cBhvr>
                                      <p:tavLst>
                                        <p:tav tm="0">
                                          <p:val>
                                            <p:strVal val="#ppt_x"/>
                                          </p:val>
                                        </p:tav>
                                        <p:tav tm="100000">
                                          <p:val>
                                            <p:strVal val="#ppt_x"/>
                                          </p:val>
                                        </p:tav>
                                      </p:tavLst>
                                    </p:anim>
                                    <p:anim calcmode="lin" valueType="num">
                                      <p:cBhvr>
                                        <p:cTn id="48" dur="1000" fill="hold"/>
                                        <p:tgtEl>
                                          <p:spTgt spid="11"/>
                                        </p:tgtEl>
                                        <p:attrNameLst>
                                          <p:attrName>ppt_y</p:attrName>
                                        </p:attrNameLst>
                                      </p:cBhvr>
                                      <p:tavLst>
                                        <p:tav tm="0">
                                          <p:val>
                                            <p:strVal val="#ppt_y+.1"/>
                                          </p:val>
                                        </p:tav>
                                        <p:tav tm="100000">
                                          <p:val>
                                            <p:strVal val="#ppt_y"/>
                                          </p:val>
                                        </p:tav>
                                      </p:tavLst>
                                    </p:anim>
                                  </p:childTnLst>
                                </p:cTn>
                              </p:par>
                              <p:par>
                                <p:cTn id="49" presetID="42" presetClass="entr" presetSubtype="0" fill="hold" grpId="0" nodeType="withEffect">
                                  <p:stCondLst>
                                    <p:cond delay="0"/>
                                  </p:stCondLst>
                                  <p:childTnLst>
                                    <p:set>
                                      <p:cBhvr>
                                        <p:cTn id="50" dur="1" fill="hold">
                                          <p:stCondLst>
                                            <p:cond delay="0"/>
                                          </p:stCondLst>
                                        </p:cTn>
                                        <p:tgtEl>
                                          <p:spTgt spid="12"/>
                                        </p:tgtEl>
                                        <p:attrNameLst>
                                          <p:attrName>style.visibility</p:attrName>
                                        </p:attrNameLst>
                                      </p:cBhvr>
                                      <p:to>
                                        <p:strVal val="visible"/>
                                      </p:to>
                                    </p:set>
                                    <p:animEffect transition="in" filter="fade">
                                      <p:cBhvr>
                                        <p:cTn id="51" dur="1000"/>
                                        <p:tgtEl>
                                          <p:spTgt spid="12"/>
                                        </p:tgtEl>
                                      </p:cBhvr>
                                    </p:animEffect>
                                    <p:anim calcmode="lin" valueType="num">
                                      <p:cBhvr>
                                        <p:cTn id="52" dur="1000" fill="hold"/>
                                        <p:tgtEl>
                                          <p:spTgt spid="12"/>
                                        </p:tgtEl>
                                        <p:attrNameLst>
                                          <p:attrName>ppt_x</p:attrName>
                                        </p:attrNameLst>
                                      </p:cBhvr>
                                      <p:tavLst>
                                        <p:tav tm="0">
                                          <p:val>
                                            <p:strVal val="#ppt_x"/>
                                          </p:val>
                                        </p:tav>
                                        <p:tav tm="100000">
                                          <p:val>
                                            <p:strVal val="#ppt_x"/>
                                          </p:val>
                                        </p:tav>
                                      </p:tavLst>
                                    </p:anim>
                                    <p:anim calcmode="lin" valueType="num">
                                      <p:cBhvr>
                                        <p:cTn id="53" dur="1000" fill="hold"/>
                                        <p:tgtEl>
                                          <p:spTgt spid="12"/>
                                        </p:tgtEl>
                                        <p:attrNameLst>
                                          <p:attrName>ppt_y</p:attrName>
                                        </p:attrNameLst>
                                      </p:cBhvr>
                                      <p:tavLst>
                                        <p:tav tm="0">
                                          <p:val>
                                            <p:strVal val="#ppt_y+.1"/>
                                          </p:val>
                                        </p:tav>
                                        <p:tav tm="100000">
                                          <p:val>
                                            <p:strVal val="#ppt_y"/>
                                          </p:val>
                                        </p:tav>
                                      </p:tavLst>
                                    </p:anim>
                                  </p:childTnLst>
                                </p:cTn>
                              </p:par>
                              <p:par>
                                <p:cTn id="54" presetID="42" presetClass="entr" presetSubtype="0" fill="hold" grpId="0" nodeType="withEffect">
                                  <p:stCondLst>
                                    <p:cond delay="0"/>
                                  </p:stCondLst>
                                  <p:childTnLst>
                                    <p:set>
                                      <p:cBhvr>
                                        <p:cTn id="55" dur="1" fill="hold">
                                          <p:stCondLst>
                                            <p:cond delay="0"/>
                                          </p:stCondLst>
                                        </p:cTn>
                                        <p:tgtEl>
                                          <p:spTgt spid="13"/>
                                        </p:tgtEl>
                                        <p:attrNameLst>
                                          <p:attrName>style.visibility</p:attrName>
                                        </p:attrNameLst>
                                      </p:cBhvr>
                                      <p:to>
                                        <p:strVal val="visible"/>
                                      </p:to>
                                    </p:set>
                                    <p:animEffect transition="in" filter="fade">
                                      <p:cBhvr>
                                        <p:cTn id="56" dur="1000"/>
                                        <p:tgtEl>
                                          <p:spTgt spid="13"/>
                                        </p:tgtEl>
                                      </p:cBhvr>
                                    </p:animEffect>
                                    <p:anim calcmode="lin" valueType="num">
                                      <p:cBhvr>
                                        <p:cTn id="57" dur="1000" fill="hold"/>
                                        <p:tgtEl>
                                          <p:spTgt spid="13"/>
                                        </p:tgtEl>
                                        <p:attrNameLst>
                                          <p:attrName>ppt_x</p:attrName>
                                        </p:attrNameLst>
                                      </p:cBhvr>
                                      <p:tavLst>
                                        <p:tav tm="0">
                                          <p:val>
                                            <p:strVal val="#ppt_x"/>
                                          </p:val>
                                        </p:tav>
                                        <p:tav tm="100000">
                                          <p:val>
                                            <p:strVal val="#ppt_x"/>
                                          </p:val>
                                        </p:tav>
                                      </p:tavLst>
                                    </p:anim>
                                    <p:anim calcmode="lin" valueType="num">
                                      <p:cBhvr>
                                        <p:cTn id="58"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899" grpId="0" build="p" bldLvl="2"/>
      <p:bldP spid="9" grpId="0"/>
      <p:bldP spid="10" grpId="0"/>
      <p:bldP spid="11" grpId="0" animBg="1"/>
      <p:bldP spid="12" grpId="0" animBg="1"/>
      <p:bldP spid="13" grpId="0" animBg="1"/>
      <p:bldP spid="14" grpId="0" animBg="1"/>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表格 2"/>
          <p:cNvGraphicFramePr>
            <a:graphicFrameLocks noGrp="1"/>
          </p:cNvGraphicFramePr>
          <p:nvPr>
            <p:extLst>
              <p:ext uri="{D42A27DB-BD31-4B8C-83A1-F6EECF244321}">
                <p14:modId xmlns:p14="http://schemas.microsoft.com/office/powerpoint/2010/main" val="973637257"/>
              </p:ext>
            </p:extLst>
          </p:nvPr>
        </p:nvGraphicFramePr>
        <p:xfrm>
          <a:off x="332656" y="563636"/>
          <a:ext cx="6192690" cy="4384378"/>
        </p:xfrm>
        <a:graphic>
          <a:graphicData uri="http://schemas.openxmlformats.org/drawingml/2006/table">
            <a:tbl>
              <a:tblPr firstRow="1" bandRow="1">
                <a:tableStyleId>{5C22544A-7EE6-4342-B048-85BDC9FD1C3A}</a:tableStyleId>
              </a:tblPr>
              <a:tblGrid>
                <a:gridCol w="1008112"/>
                <a:gridCol w="1468964"/>
                <a:gridCol w="1238538"/>
                <a:gridCol w="1238538"/>
                <a:gridCol w="1238538"/>
              </a:tblGrid>
              <a:tr h="545278">
                <a:tc>
                  <a:txBody>
                    <a:bodyPr/>
                    <a:lstStyle/>
                    <a:p>
                      <a:pPr algn="ctr"/>
                      <a:r>
                        <a:rPr lang="zh-CN" altLang="en-US" sz="1800" dirty="0" smtClean="0"/>
                        <a:t>算法</a:t>
                      </a:r>
                      <a:endParaRPr lang="zh-CN" altLang="en-US" sz="1800" dirty="0"/>
                    </a:p>
                  </a:txBody>
                  <a:tcPr anchor="ctr"/>
                </a:tc>
                <a:tc>
                  <a:txBody>
                    <a:bodyPr/>
                    <a:lstStyle/>
                    <a:p>
                      <a:pPr algn="ctr"/>
                      <a:r>
                        <a:rPr lang="zh-CN" altLang="en-US" sz="1800" dirty="0" smtClean="0"/>
                        <a:t>启发函数</a:t>
                      </a:r>
                      <a:r>
                        <a:rPr lang="en-US" altLang="zh-CN" sz="1800" dirty="0" smtClean="0"/>
                        <a:t>h(x)</a:t>
                      </a:r>
                      <a:endParaRPr lang="zh-CN" altLang="en-US" sz="1800" dirty="0"/>
                    </a:p>
                  </a:txBody>
                  <a:tcPr anchor="ctr"/>
                </a:tc>
                <a:tc>
                  <a:txBody>
                    <a:bodyPr/>
                    <a:lstStyle/>
                    <a:p>
                      <a:pPr algn="ctr"/>
                      <a:r>
                        <a:rPr lang="en-US" altLang="zh-CN" sz="1800" dirty="0" smtClean="0"/>
                        <a:t>g(x)</a:t>
                      </a:r>
                      <a:endParaRPr lang="zh-CN" altLang="en-US" sz="1800" dirty="0"/>
                    </a:p>
                  </a:txBody>
                  <a:tcPr anchor="ctr"/>
                </a:tc>
                <a:tc>
                  <a:txBody>
                    <a:bodyPr/>
                    <a:lstStyle/>
                    <a:p>
                      <a:pPr algn="ctr"/>
                      <a:r>
                        <a:rPr lang="zh-CN" altLang="en-US" sz="1800" dirty="0" smtClean="0"/>
                        <a:t>节点总数</a:t>
                      </a:r>
                      <a:endParaRPr lang="zh-CN" altLang="en-US" sz="1800" dirty="0"/>
                    </a:p>
                  </a:txBody>
                  <a:tcPr anchor="ctr"/>
                </a:tc>
                <a:tc>
                  <a:txBody>
                    <a:bodyPr/>
                    <a:lstStyle/>
                    <a:p>
                      <a:pPr algn="ctr"/>
                      <a:r>
                        <a:rPr lang="zh-CN" altLang="en-US" sz="1800" dirty="0" smtClean="0"/>
                        <a:t>扩展节点数</a:t>
                      </a:r>
                      <a:endParaRPr lang="zh-CN" altLang="en-US" sz="1800" dirty="0"/>
                    </a:p>
                  </a:txBody>
                  <a:tcPr anchor="ctr"/>
                </a:tc>
              </a:tr>
              <a:tr h="545278">
                <a:tc>
                  <a:txBody>
                    <a:bodyPr/>
                    <a:lstStyle/>
                    <a:p>
                      <a:pPr algn="ctr"/>
                      <a:r>
                        <a:rPr lang="zh-CN" altLang="en-US" sz="1800" dirty="0" smtClean="0"/>
                        <a:t>宽度优先搜索</a:t>
                      </a:r>
                      <a:endParaRPr lang="zh-CN" altLang="en-US" sz="1800" dirty="0"/>
                    </a:p>
                  </a:txBody>
                  <a:tcPr anchor="ctr"/>
                </a:tc>
                <a:tc>
                  <a:txBody>
                    <a:bodyPr/>
                    <a:lstStyle/>
                    <a:p>
                      <a:pPr algn="ctr"/>
                      <a:r>
                        <a:rPr lang="en-US" altLang="zh-CN" sz="1800" dirty="0" smtClean="0"/>
                        <a:t>0</a:t>
                      </a:r>
                      <a:endParaRPr lang="zh-CN" altLang="en-US" sz="1800" dirty="0"/>
                    </a:p>
                  </a:txBody>
                  <a:tcPr anchor="ctr"/>
                </a:tc>
                <a:tc>
                  <a:txBody>
                    <a:bodyPr/>
                    <a:lstStyle/>
                    <a:p>
                      <a:pPr algn="ctr"/>
                      <a:r>
                        <a:rPr lang="en-US" altLang="zh-CN" sz="1800" dirty="0" smtClean="0"/>
                        <a:t>D(x)</a:t>
                      </a:r>
                      <a:r>
                        <a:rPr lang="zh-CN" altLang="en-US" sz="1800" dirty="0" smtClean="0"/>
                        <a:t>深度</a:t>
                      </a:r>
                      <a:endParaRPr lang="zh-CN" altLang="en-US" sz="1800" dirty="0"/>
                    </a:p>
                  </a:txBody>
                  <a:tcPr anchor="ctr"/>
                </a:tc>
                <a:tc>
                  <a:txBody>
                    <a:bodyPr/>
                    <a:lstStyle/>
                    <a:p>
                      <a:pPr algn="ctr"/>
                      <a:r>
                        <a:rPr lang="en-US" altLang="zh-CN" sz="1800" dirty="0" smtClean="0"/>
                        <a:t>27</a:t>
                      </a:r>
                      <a:endParaRPr lang="zh-CN" altLang="en-US" sz="1800" dirty="0"/>
                    </a:p>
                  </a:txBody>
                  <a:tcPr anchor="ctr"/>
                </a:tc>
                <a:tc>
                  <a:txBody>
                    <a:bodyPr/>
                    <a:lstStyle/>
                    <a:p>
                      <a:pPr algn="ctr"/>
                      <a:r>
                        <a:rPr lang="en-US" altLang="zh-CN" sz="1800" dirty="0" smtClean="0"/>
                        <a:t>16</a:t>
                      </a:r>
                      <a:endParaRPr lang="zh-CN" altLang="en-US" sz="1800" dirty="0"/>
                    </a:p>
                  </a:txBody>
                  <a:tcPr anchor="ctr"/>
                </a:tc>
              </a:tr>
              <a:tr h="545278">
                <a:tc>
                  <a:txBody>
                    <a:bodyPr/>
                    <a:lstStyle/>
                    <a:p>
                      <a:pPr algn="ctr"/>
                      <a:r>
                        <a:rPr lang="zh-CN" altLang="en-US" sz="1800" dirty="0" smtClean="0"/>
                        <a:t>深度优先搜索</a:t>
                      </a:r>
                      <a:endParaRPr lang="zh-CN" altLang="en-US" sz="1800" dirty="0"/>
                    </a:p>
                  </a:txBody>
                  <a:tcPr anchor="ctr"/>
                </a:tc>
                <a:tc>
                  <a:txBody>
                    <a:bodyPr/>
                    <a:lstStyle/>
                    <a:p>
                      <a:pPr algn="ctr"/>
                      <a:r>
                        <a:rPr lang="en-US" altLang="zh-CN" sz="1800" dirty="0" smtClean="0"/>
                        <a:t>0</a:t>
                      </a:r>
                      <a:endParaRPr lang="zh-CN" altLang="en-US" sz="1800" dirty="0"/>
                    </a:p>
                  </a:txBody>
                  <a:tcPr anchor="ctr"/>
                </a:tc>
                <a:tc>
                  <a:txBody>
                    <a:bodyPr/>
                    <a:lstStyle/>
                    <a:p>
                      <a:pPr algn="ctr"/>
                      <a:r>
                        <a:rPr lang="en-US" altLang="zh-CN" sz="1800" dirty="0" smtClean="0"/>
                        <a:t>-D(x)</a:t>
                      </a:r>
                      <a:endParaRPr lang="zh-CN" altLang="en-US" sz="1800" dirty="0"/>
                    </a:p>
                  </a:txBody>
                  <a:tcPr anchor="ctr"/>
                </a:tc>
                <a:tc gridSpan="2">
                  <a:txBody>
                    <a:bodyPr/>
                    <a:lstStyle/>
                    <a:p>
                      <a:pPr algn="ctr"/>
                      <a:r>
                        <a:rPr lang="zh-CN" altLang="en-US" sz="1800" dirty="0" smtClean="0"/>
                        <a:t>在深度为</a:t>
                      </a:r>
                      <a:r>
                        <a:rPr lang="en-US" altLang="zh-CN" sz="1800" dirty="0" smtClean="0"/>
                        <a:t>5</a:t>
                      </a:r>
                      <a:r>
                        <a:rPr lang="zh-CN" altLang="en-US" sz="1800" dirty="0" smtClean="0"/>
                        <a:t>界限内没有结果</a:t>
                      </a:r>
                      <a:endParaRPr lang="zh-CN" altLang="en-US" sz="1800" dirty="0"/>
                    </a:p>
                  </a:txBody>
                  <a:tcPr anchor="ctr"/>
                </a:tc>
                <a:tc hMerge="1">
                  <a:txBody>
                    <a:bodyPr/>
                    <a:lstStyle/>
                    <a:p>
                      <a:endParaRPr lang="zh-CN" altLang="en-US" dirty="0"/>
                    </a:p>
                  </a:txBody>
                  <a:tcPr/>
                </a:tc>
              </a:tr>
              <a:tr h="774869">
                <a:tc>
                  <a:txBody>
                    <a:bodyPr/>
                    <a:lstStyle/>
                    <a:p>
                      <a:pPr algn="ctr"/>
                      <a:r>
                        <a:rPr lang="zh-CN" altLang="en-US" sz="1800" dirty="0" smtClean="0"/>
                        <a:t>等代价优先搜索</a:t>
                      </a:r>
                      <a:endParaRPr lang="zh-CN" altLang="en-US" sz="1800" dirty="0"/>
                    </a:p>
                  </a:txBody>
                  <a:tcPr anchor="ctr"/>
                </a:tc>
                <a:tc>
                  <a:txBody>
                    <a:bodyPr/>
                    <a:lstStyle/>
                    <a:p>
                      <a:pPr algn="ctr"/>
                      <a:r>
                        <a:rPr lang="en-US" altLang="zh-CN" sz="1800" dirty="0" smtClean="0"/>
                        <a:t>0</a:t>
                      </a:r>
                      <a:endParaRPr lang="zh-CN" altLang="en-US" sz="1800" dirty="0"/>
                    </a:p>
                  </a:txBody>
                  <a:tcPr anchor="ctr"/>
                </a:tc>
                <a:tc>
                  <a:txBody>
                    <a:bodyPr/>
                    <a:lstStyle/>
                    <a:p>
                      <a:pPr algn="ctr"/>
                      <a:r>
                        <a:rPr lang="en-US" altLang="zh-CN" sz="1800" dirty="0" smtClean="0"/>
                        <a:t>D(x)</a:t>
                      </a:r>
                      <a:endParaRPr lang="zh-CN" altLang="en-US" sz="1800" dirty="0"/>
                    </a:p>
                  </a:txBody>
                  <a:tcPr anchor="ctr"/>
                </a:tc>
                <a:tc>
                  <a:txBody>
                    <a:bodyPr/>
                    <a:lstStyle/>
                    <a:p>
                      <a:pPr algn="ctr"/>
                      <a:r>
                        <a:rPr lang="en-US" altLang="zh-CN" sz="1800" dirty="0" smtClean="0"/>
                        <a:t>27</a:t>
                      </a:r>
                      <a:endParaRPr lang="zh-CN" altLang="en-US" sz="1800" dirty="0"/>
                    </a:p>
                  </a:txBody>
                  <a:tcPr anchor="ctr"/>
                </a:tc>
                <a:tc>
                  <a:txBody>
                    <a:bodyPr/>
                    <a:lstStyle/>
                    <a:p>
                      <a:pPr algn="ctr"/>
                      <a:r>
                        <a:rPr lang="en-US" altLang="zh-CN" sz="1800" dirty="0" smtClean="0"/>
                        <a:t>16</a:t>
                      </a:r>
                      <a:endParaRPr lang="zh-CN" altLang="en-US" sz="1800" dirty="0"/>
                    </a:p>
                  </a:txBody>
                  <a:tcPr anchor="ctr"/>
                </a:tc>
              </a:tr>
              <a:tr h="774869">
                <a:tc>
                  <a:txBody>
                    <a:bodyPr/>
                    <a:lstStyle/>
                    <a:p>
                      <a:pPr algn="ctr"/>
                      <a:r>
                        <a:rPr lang="en-US" altLang="zh-CN" sz="1800" dirty="0" smtClean="0"/>
                        <a:t>A</a:t>
                      </a:r>
                      <a:endParaRPr lang="zh-CN" altLang="en-US" sz="1800" dirty="0"/>
                    </a:p>
                  </a:txBody>
                  <a:tcPr anchor="ctr"/>
                </a:tc>
                <a:tc>
                  <a:txBody>
                    <a:bodyPr/>
                    <a:lstStyle/>
                    <a:p>
                      <a:pPr algn="ctr"/>
                      <a:r>
                        <a:rPr lang="en-US" altLang="zh-CN" sz="1800" dirty="0" smtClean="0"/>
                        <a:t>x</a:t>
                      </a:r>
                      <a:r>
                        <a:rPr lang="zh-CN" altLang="en-US" sz="1800" dirty="0" smtClean="0"/>
                        <a:t>与</a:t>
                      </a:r>
                      <a:r>
                        <a:rPr lang="en-US" altLang="zh-CN" sz="1800" dirty="0" smtClean="0"/>
                        <a:t>Sg</a:t>
                      </a:r>
                      <a:r>
                        <a:rPr lang="zh-CN" altLang="en-US" sz="1800" dirty="0" smtClean="0"/>
                        <a:t>不同的码个数</a:t>
                      </a:r>
                      <a:endParaRPr lang="en-US" altLang="zh-CN" sz="1800" dirty="0" smtClean="0"/>
                    </a:p>
                  </a:txBody>
                  <a:tcPr anchor="ctr"/>
                </a:tc>
                <a:tc>
                  <a:txBody>
                    <a:bodyPr/>
                    <a:lstStyle/>
                    <a:p>
                      <a:pPr algn="ctr"/>
                      <a:r>
                        <a:rPr lang="en-US" altLang="zh-CN" sz="1800" dirty="0" smtClean="0"/>
                        <a:t>D(x)</a:t>
                      </a:r>
                      <a:endParaRPr lang="zh-CN" altLang="en-US" sz="1800" dirty="0"/>
                    </a:p>
                  </a:txBody>
                  <a:tcPr anchor="ctr"/>
                </a:tc>
                <a:tc>
                  <a:txBody>
                    <a:bodyPr/>
                    <a:lstStyle/>
                    <a:p>
                      <a:pPr algn="ctr"/>
                      <a:r>
                        <a:rPr lang="en-US" altLang="zh-CN" sz="1800" dirty="0" smtClean="0"/>
                        <a:t>12</a:t>
                      </a:r>
                      <a:endParaRPr lang="zh-CN" altLang="en-US" sz="1800" dirty="0"/>
                    </a:p>
                  </a:txBody>
                  <a:tcPr anchor="ctr"/>
                </a:tc>
                <a:tc>
                  <a:txBody>
                    <a:bodyPr/>
                    <a:lstStyle/>
                    <a:p>
                      <a:pPr algn="ctr"/>
                      <a:r>
                        <a:rPr lang="en-US" altLang="zh-CN" sz="1800" dirty="0" smtClean="0"/>
                        <a:t>5</a:t>
                      </a:r>
                      <a:endParaRPr lang="zh-CN" altLang="en-US" sz="1800" dirty="0"/>
                    </a:p>
                  </a:txBody>
                  <a:tcPr anchor="ctr"/>
                </a:tc>
              </a:tr>
              <a:tr h="774869">
                <a:tc>
                  <a:txBody>
                    <a:bodyPr/>
                    <a:lstStyle/>
                    <a:p>
                      <a:pPr algn="ctr"/>
                      <a:r>
                        <a:rPr lang="en-US" altLang="zh-CN" sz="1800" dirty="0" smtClean="0"/>
                        <a:t>A</a:t>
                      </a:r>
                      <a:r>
                        <a:rPr lang="zh-CN" altLang="en-US" sz="1800" dirty="0" smtClean="0"/>
                        <a:t>*</a:t>
                      </a:r>
                      <a:endParaRPr lang="en-US" altLang="zh-CN" sz="1800" dirty="0" smtClean="0"/>
                    </a:p>
                    <a:p>
                      <a:pPr algn="ctr"/>
                      <a:endParaRPr lang="zh-CN" altLang="en-US" sz="1800" dirty="0"/>
                    </a:p>
                  </a:txBody>
                  <a:tcPr anchor="ctr"/>
                </a:tc>
                <a:tc>
                  <a:txBody>
                    <a:bodyPr/>
                    <a:lstStyle/>
                    <a:p>
                      <a:pPr algn="ctr"/>
                      <a:r>
                        <a:rPr lang="en-US" altLang="zh-CN" sz="1800" dirty="0" smtClean="0"/>
                        <a:t>x</a:t>
                      </a:r>
                      <a:r>
                        <a:rPr lang="zh-CN" altLang="en-US" sz="1800" dirty="0" smtClean="0"/>
                        <a:t>与</a:t>
                      </a:r>
                      <a:r>
                        <a:rPr lang="en-US" altLang="zh-CN" sz="1800" dirty="0" smtClean="0"/>
                        <a:t>Sg</a:t>
                      </a:r>
                      <a:r>
                        <a:rPr lang="zh-CN" altLang="en-US" sz="1800" dirty="0" smtClean="0"/>
                        <a:t>不同的码距离</a:t>
                      </a:r>
                      <a:endParaRPr lang="zh-CN" altLang="en-US" sz="1800" dirty="0"/>
                    </a:p>
                  </a:txBody>
                  <a:tcPr anchor="ctr"/>
                </a:tc>
                <a:tc>
                  <a:txBody>
                    <a:bodyPr/>
                    <a:lstStyle/>
                    <a:p>
                      <a:pPr algn="ctr"/>
                      <a:r>
                        <a:rPr lang="en-US" altLang="zh-CN" sz="1800" dirty="0" smtClean="0"/>
                        <a:t>D(x)</a:t>
                      </a:r>
                      <a:endParaRPr lang="zh-CN" altLang="en-US" sz="1800" dirty="0"/>
                    </a:p>
                  </a:txBody>
                  <a:tcPr anchor="ctr"/>
                </a:tc>
                <a:tc>
                  <a:txBody>
                    <a:bodyPr/>
                    <a:lstStyle/>
                    <a:p>
                      <a:pPr algn="ctr"/>
                      <a:r>
                        <a:rPr lang="en-US" altLang="zh-CN" sz="1800" dirty="0" smtClean="0"/>
                        <a:t>10</a:t>
                      </a:r>
                      <a:endParaRPr lang="zh-CN" altLang="en-US" sz="1800" dirty="0"/>
                    </a:p>
                  </a:txBody>
                  <a:tcPr anchor="ctr"/>
                </a:tc>
                <a:tc>
                  <a:txBody>
                    <a:bodyPr/>
                    <a:lstStyle/>
                    <a:p>
                      <a:pPr algn="ctr"/>
                      <a:r>
                        <a:rPr lang="en-US" altLang="zh-CN" sz="1800" dirty="0" smtClean="0"/>
                        <a:t>4</a:t>
                      </a:r>
                      <a:endParaRPr lang="zh-CN" altLang="en-US" sz="1800" dirty="0"/>
                    </a:p>
                  </a:txBody>
                  <a:tcPr anchor="ctr"/>
                </a:tc>
              </a:tr>
            </a:tbl>
          </a:graphicData>
        </a:graphic>
      </p:graphicFrame>
    </p:spTree>
    <p:extLst>
      <p:ext uri="{BB962C8B-B14F-4D97-AF65-F5344CB8AC3E}">
        <p14:creationId xmlns:p14="http://schemas.microsoft.com/office/powerpoint/2010/main" val="3471217751"/>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3" name="Text Box 3"/>
          <p:cNvSpPr txBox="1">
            <a:spLocks noChangeArrowheads="1"/>
          </p:cNvSpPr>
          <p:nvPr/>
        </p:nvSpPr>
        <p:spPr bwMode="auto">
          <a:xfrm>
            <a:off x="0" y="-9108"/>
            <a:ext cx="3942183" cy="5037276"/>
          </a:xfrm>
          <a:prstGeom prst="rect">
            <a:avLst/>
          </a:prstGeom>
          <a:noFill/>
          <a:ln w="9525">
            <a:noFill/>
            <a:miter lim="800000"/>
            <a:headEnd/>
            <a:tailEnd/>
          </a:ln>
        </p:spPr>
        <p:txBody>
          <a:bodyPr wrap="square">
            <a:spAutoFit/>
          </a:bodyPr>
          <a:lstStyle/>
          <a:p>
            <a:pPr>
              <a:spcBef>
                <a:spcPts val="400"/>
              </a:spcBef>
              <a:defRPr/>
            </a:pPr>
            <a:r>
              <a:rPr lang="en-US" altLang="zh-CN" sz="1600" b="1" dirty="0">
                <a:solidFill>
                  <a:schemeClr val="hlink"/>
                </a:solidFill>
                <a:latin typeface="Times New Roman" panose="02020603050405020304" pitchFamily="18" charset="0"/>
                <a:cs typeface="Times New Roman" panose="02020603050405020304" pitchFamily="18" charset="0"/>
              </a:rPr>
              <a:t>A</a:t>
            </a:r>
            <a:r>
              <a:rPr lang="en-US" altLang="zh-CN" sz="1600" b="1" baseline="30000" dirty="0">
                <a:solidFill>
                  <a:schemeClr val="hlink"/>
                </a:solidFill>
                <a:latin typeface="Times New Roman" panose="02020603050405020304" pitchFamily="18" charset="0"/>
                <a:cs typeface="Times New Roman" panose="02020603050405020304" pitchFamily="18" charset="0"/>
              </a:rPr>
              <a:t>*</a:t>
            </a:r>
            <a:r>
              <a:rPr lang="zh-CN" altLang="en-US" sz="1600" b="1" dirty="0">
                <a:solidFill>
                  <a:schemeClr val="hlink"/>
                </a:solidFill>
                <a:latin typeface="Times New Roman" panose="02020603050405020304" pitchFamily="18" charset="0"/>
                <a:cs typeface="Times New Roman" panose="02020603050405020304" pitchFamily="18" charset="0"/>
              </a:rPr>
              <a:t>算法：</a:t>
            </a:r>
            <a:endParaRPr lang="zh-CN" altLang="en-US" sz="1600" dirty="0">
              <a:solidFill>
                <a:schemeClr val="hlink"/>
              </a:solidFill>
              <a:latin typeface="Times New Roman" panose="02020603050405020304" pitchFamily="18" charset="0"/>
              <a:cs typeface="Times New Roman" panose="02020603050405020304" pitchFamily="18" charset="0"/>
            </a:endParaRPr>
          </a:p>
          <a:p>
            <a:pPr>
              <a:spcBef>
                <a:spcPts val="400"/>
              </a:spcBef>
              <a:defRPr/>
            </a:pPr>
            <a:r>
              <a:rPr kumimoji="1" lang="en-US" altLang="zh-CN" sz="1600" dirty="0">
                <a:latin typeface="Times New Roman" panose="02020603050405020304" pitchFamily="18" charset="0"/>
                <a:cs typeface="Times New Roman" panose="02020603050405020304" pitchFamily="18" charset="0"/>
              </a:rPr>
              <a:t>(1) </a:t>
            </a:r>
            <a:r>
              <a:rPr kumimoji="1" lang="zh-CN" altLang="en-US" sz="1600" dirty="0">
                <a:latin typeface="Times New Roman" panose="02020603050405020304" pitchFamily="18" charset="0"/>
                <a:cs typeface="Times New Roman" panose="02020603050405020304" pitchFamily="18" charset="0"/>
              </a:rPr>
              <a:t>把</a:t>
            </a:r>
            <a:r>
              <a:rPr kumimoji="1" lang="en-US" altLang="zh-CN" sz="1600" dirty="0">
                <a:latin typeface="Times New Roman" panose="02020603050405020304" pitchFamily="18" charset="0"/>
                <a:cs typeface="Times New Roman" panose="02020603050405020304" pitchFamily="18" charset="0"/>
              </a:rPr>
              <a:t>S</a:t>
            </a:r>
            <a:r>
              <a:rPr kumimoji="1" lang="zh-CN" altLang="en-US" sz="1600" dirty="0">
                <a:latin typeface="Times New Roman" panose="02020603050405020304" pitchFamily="18" charset="0"/>
                <a:cs typeface="Times New Roman" panose="02020603050405020304" pitchFamily="18" charset="0"/>
              </a:rPr>
              <a:t>放入</a:t>
            </a:r>
            <a:r>
              <a:rPr kumimoji="1" lang="en-US" altLang="zh-CN" sz="1600" dirty="0">
                <a:latin typeface="Times New Roman" panose="02020603050405020304" pitchFamily="18" charset="0"/>
                <a:cs typeface="Times New Roman" panose="02020603050405020304" pitchFamily="18" charset="0"/>
              </a:rPr>
              <a:t>OPEN</a:t>
            </a:r>
            <a:r>
              <a:rPr kumimoji="1" lang="zh-CN" altLang="en-US" sz="1600" dirty="0">
                <a:latin typeface="Times New Roman" panose="02020603050405020304" pitchFamily="18" charset="0"/>
                <a:cs typeface="Times New Roman" panose="02020603050405020304" pitchFamily="18" charset="0"/>
              </a:rPr>
              <a:t>表，记</a:t>
            </a:r>
            <a:r>
              <a:rPr kumimoji="1" lang="en-US" altLang="zh-CN" sz="1600" dirty="0">
                <a:latin typeface="Times New Roman" panose="02020603050405020304" pitchFamily="18" charset="0"/>
                <a:cs typeface="Times New Roman" panose="02020603050405020304" pitchFamily="18" charset="0"/>
              </a:rPr>
              <a:t>f=h</a:t>
            </a:r>
            <a:r>
              <a:rPr kumimoji="1" lang="zh-CN" altLang="en-US" sz="1600" dirty="0">
                <a:latin typeface="Times New Roman" panose="02020603050405020304" pitchFamily="18" charset="0"/>
                <a:cs typeface="Times New Roman" panose="02020603050405020304" pitchFamily="18" charset="0"/>
              </a:rPr>
              <a:t>，令</a:t>
            </a:r>
            <a:r>
              <a:rPr kumimoji="1" lang="en-US" altLang="zh-CN" sz="1600" dirty="0">
                <a:latin typeface="Times New Roman" panose="02020603050405020304" pitchFamily="18" charset="0"/>
                <a:cs typeface="Times New Roman" panose="02020603050405020304" pitchFamily="18" charset="0"/>
              </a:rPr>
              <a:t>CLOSED</a:t>
            </a:r>
            <a:r>
              <a:rPr kumimoji="1" lang="zh-CN" altLang="en-US" sz="1600" dirty="0">
                <a:latin typeface="Times New Roman" panose="02020603050405020304" pitchFamily="18" charset="0"/>
                <a:cs typeface="Times New Roman" panose="02020603050405020304" pitchFamily="18" charset="0"/>
              </a:rPr>
              <a:t>为空表。</a:t>
            </a:r>
            <a:endParaRPr kumimoji="1" lang="en-US" altLang="zh-CN" sz="1600" dirty="0">
              <a:latin typeface="Times New Roman" panose="02020603050405020304" pitchFamily="18" charset="0"/>
              <a:cs typeface="Times New Roman" panose="02020603050405020304" pitchFamily="18" charset="0"/>
            </a:endParaRPr>
          </a:p>
          <a:p>
            <a:pPr>
              <a:spcBef>
                <a:spcPts val="400"/>
              </a:spcBef>
              <a:defRPr/>
            </a:pPr>
            <a:r>
              <a:rPr kumimoji="1" lang="en-US" altLang="zh-CN" sz="1600" dirty="0">
                <a:latin typeface="Times New Roman" panose="02020603050405020304" pitchFamily="18" charset="0"/>
                <a:cs typeface="Times New Roman" panose="02020603050405020304" pitchFamily="18" charset="0"/>
              </a:rPr>
              <a:t>(2) </a:t>
            </a:r>
            <a:r>
              <a:rPr kumimoji="1" lang="zh-CN" altLang="en-US" sz="1600" dirty="0">
                <a:latin typeface="Times New Roman" panose="02020603050405020304" pitchFamily="18" charset="0"/>
                <a:cs typeface="Times New Roman" panose="02020603050405020304" pitchFamily="18" charset="0"/>
              </a:rPr>
              <a:t>重复下列过程，直至找到目标节点止。若</a:t>
            </a:r>
            <a:r>
              <a:rPr kumimoji="1" lang="en-US" altLang="zh-CN" sz="1600" dirty="0">
                <a:latin typeface="Times New Roman" panose="02020603050405020304" pitchFamily="18" charset="0"/>
                <a:cs typeface="Times New Roman" panose="02020603050405020304" pitchFamily="18" charset="0"/>
              </a:rPr>
              <a:t>OPEN</a:t>
            </a:r>
            <a:r>
              <a:rPr kumimoji="1" lang="zh-CN" altLang="en-US" sz="1600" dirty="0">
                <a:latin typeface="Times New Roman" panose="02020603050405020304" pitchFamily="18" charset="0"/>
                <a:cs typeface="Times New Roman" panose="02020603050405020304" pitchFamily="18" charset="0"/>
              </a:rPr>
              <a:t>为空表，则宣告失败</a:t>
            </a:r>
            <a:r>
              <a:rPr kumimoji="1" lang="zh-CN" altLang="en-US" sz="1600" dirty="0" smtClean="0">
                <a:latin typeface="Times New Roman" panose="02020603050405020304" pitchFamily="18" charset="0"/>
                <a:cs typeface="Times New Roman" panose="02020603050405020304" pitchFamily="18" charset="0"/>
              </a:rPr>
              <a:t>。</a:t>
            </a:r>
            <a:endParaRPr kumimoji="1" lang="en-US" altLang="zh-CN" sz="1600" dirty="0" smtClean="0">
              <a:latin typeface="Times New Roman" panose="02020603050405020304" pitchFamily="18" charset="0"/>
              <a:cs typeface="Times New Roman" panose="02020603050405020304" pitchFamily="18" charset="0"/>
            </a:endParaRPr>
          </a:p>
          <a:p>
            <a:pPr>
              <a:spcBef>
                <a:spcPts val="400"/>
              </a:spcBef>
              <a:defRPr/>
            </a:pPr>
            <a:r>
              <a:rPr kumimoji="1" lang="en-US" altLang="zh-CN" sz="1600" dirty="0" smtClean="0">
                <a:latin typeface="Times New Roman" panose="02020603050405020304" pitchFamily="18" charset="0"/>
                <a:cs typeface="Times New Roman" panose="02020603050405020304" pitchFamily="18" charset="0"/>
              </a:rPr>
              <a:t>(</a:t>
            </a:r>
            <a:r>
              <a:rPr kumimoji="1" lang="en-US" altLang="zh-CN" sz="1600" dirty="0">
                <a:latin typeface="Times New Roman" panose="02020603050405020304" pitchFamily="18" charset="0"/>
                <a:cs typeface="Times New Roman" panose="02020603050405020304" pitchFamily="18" charset="0"/>
              </a:rPr>
              <a:t>3) </a:t>
            </a:r>
            <a:r>
              <a:rPr kumimoji="1" lang="zh-CN" altLang="en-US" sz="1600" dirty="0">
                <a:latin typeface="Times New Roman" panose="02020603050405020304" pitchFamily="18" charset="0"/>
                <a:cs typeface="Times New Roman" panose="02020603050405020304" pitchFamily="18" charset="0"/>
              </a:rPr>
              <a:t>选取</a:t>
            </a:r>
            <a:r>
              <a:rPr kumimoji="1" lang="en-US" altLang="zh-CN" sz="1600" dirty="0">
                <a:latin typeface="Times New Roman" panose="02020603050405020304" pitchFamily="18" charset="0"/>
                <a:cs typeface="Times New Roman" panose="02020603050405020304" pitchFamily="18" charset="0"/>
              </a:rPr>
              <a:t>OPEN</a:t>
            </a:r>
            <a:r>
              <a:rPr kumimoji="1" lang="zh-CN" altLang="en-US" sz="1600" dirty="0">
                <a:latin typeface="Times New Roman" panose="02020603050405020304" pitchFamily="18" charset="0"/>
                <a:cs typeface="Times New Roman" panose="02020603050405020304" pitchFamily="18" charset="0"/>
              </a:rPr>
              <a:t>表中未设置过的具有最小</a:t>
            </a:r>
            <a:r>
              <a:rPr kumimoji="1" lang="en-US" altLang="zh-CN" sz="1600" dirty="0">
                <a:latin typeface="Times New Roman" panose="02020603050405020304" pitchFamily="18" charset="0"/>
                <a:cs typeface="Times New Roman" panose="02020603050405020304" pitchFamily="18" charset="0"/>
              </a:rPr>
              <a:t>f</a:t>
            </a:r>
            <a:r>
              <a:rPr kumimoji="1" lang="zh-CN" altLang="en-US" sz="1600" dirty="0">
                <a:latin typeface="Times New Roman" panose="02020603050405020304" pitchFamily="18" charset="0"/>
                <a:cs typeface="Times New Roman" panose="02020603050405020304" pitchFamily="18" charset="0"/>
              </a:rPr>
              <a:t>值的节点为最佳节点</a:t>
            </a:r>
            <a:r>
              <a:rPr kumimoji="1" lang="en-US" altLang="zh-CN" sz="1600" dirty="0">
                <a:latin typeface="Times New Roman" panose="02020603050405020304" pitchFamily="18" charset="0"/>
                <a:cs typeface="Times New Roman" panose="02020603050405020304" pitchFamily="18" charset="0"/>
              </a:rPr>
              <a:t>BESTNODE</a:t>
            </a:r>
            <a:r>
              <a:rPr kumimoji="1" lang="zh-CN" altLang="en-US" sz="1600" dirty="0">
                <a:latin typeface="Times New Roman" panose="02020603050405020304" pitchFamily="18" charset="0"/>
                <a:cs typeface="Times New Roman" panose="02020603050405020304" pitchFamily="18" charset="0"/>
              </a:rPr>
              <a:t>，并把它放入</a:t>
            </a:r>
            <a:r>
              <a:rPr kumimoji="1" lang="en-US" altLang="zh-CN" sz="1600" dirty="0">
                <a:latin typeface="Times New Roman" panose="02020603050405020304" pitchFamily="18" charset="0"/>
                <a:cs typeface="Times New Roman" panose="02020603050405020304" pitchFamily="18" charset="0"/>
              </a:rPr>
              <a:t>CLOSED</a:t>
            </a:r>
            <a:r>
              <a:rPr kumimoji="1" lang="zh-CN" altLang="en-US" sz="1600" dirty="0">
                <a:latin typeface="Times New Roman" panose="02020603050405020304" pitchFamily="18" charset="0"/>
                <a:cs typeface="Times New Roman" panose="02020603050405020304" pitchFamily="18" charset="0"/>
              </a:rPr>
              <a:t>表</a:t>
            </a:r>
            <a:r>
              <a:rPr kumimoji="1" lang="zh-CN" altLang="en-US" sz="1600" dirty="0" smtClean="0">
                <a:latin typeface="Times New Roman" panose="02020603050405020304" pitchFamily="18" charset="0"/>
                <a:cs typeface="Times New Roman" panose="02020603050405020304" pitchFamily="18" charset="0"/>
              </a:rPr>
              <a:t>。</a:t>
            </a:r>
            <a:endParaRPr kumimoji="1" lang="en-US" altLang="zh-CN" sz="1600" dirty="0" smtClean="0">
              <a:latin typeface="Times New Roman" panose="02020603050405020304" pitchFamily="18" charset="0"/>
              <a:cs typeface="Times New Roman" panose="02020603050405020304" pitchFamily="18" charset="0"/>
            </a:endParaRPr>
          </a:p>
          <a:p>
            <a:pPr>
              <a:spcBef>
                <a:spcPts val="400"/>
              </a:spcBef>
              <a:defRPr/>
            </a:pPr>
            <a:r>
              <a:rPr kumimoji="1" lang="en-US" altLang="zh-CN" sz="1600" dirty="0" smtClean="0">
                <a:latin typeface="Times New Roman" panose="02020603050405020304" pitchFamily="18" charset="0"/>
                <a:cs typeface="Times New Roman" panose="02020603050405020304" pitchFamily="18" charset="0"/>
              </a:rPr>
              <a:t>(</a:t>
            </a:r>
            <a:r>
              <a:rPr kumimoji="1" lang="en-US" altLang="zh-CN" sz="1600" dirty="0">
                <a:latin typeface="Times New Roman" panose="02020603050405020304" pitchFamily="18" charset="0"/>
                <a:cs typeface="Times New Roman" panose="02020603050405020304" pitchFamily="18" charset="0"/>
              </a:rPr>
              <a:t>4) </a:t>
            </a:r>
            <a:r>
              <a:rPr kumimoji="1" lang="zh-CN" altLang="en-US" sz="1600" dirty="0">
                <a:latin typeface="Times New Roman" panose="02020603050405020304" pitchFamily="18" charset="0"/>
                <a:cs typeface="Times New Roman" panose="02020603050405020304" pitchFamily="18" charset="0"/>
              </a:rPr>
              <a:t>若</a:t>
            </a:r>
            <a:r>
              <a:rPr kumimoji="1" lang="en-US" altLang="zh-CN" sz="1600" dirty="0">
                <a:latin typeface="Times New Roman" panose="02020603050405020304" pitchFamily="18" charset="0"/>
                <a:cs typeface="Times New Roman" panose="02020603050405020304" pitchFamily="18" charset="0"/>
              </a:rPr>
              <a:t>BESTNODE</a:t>
            </a:r>
            <a:r>
              <a:rPr kumimoji="1" lang="zh-CN" altLang="en-US" sz="1600" dirty="0">
                <a:latin typeface="Times New Roman" panose="02020603050405020304" pitchFamily="18" charset="0"/>
                <a:cs typeface="Times New Roman" panose="02020603050405020304" pitchFamily="18" charset="0"/>
              </a:rPr>
              <a:t>为一目标节点，则成功求得一解</a:t>
            </a:r>
            <a:r>
              <a:rPr kumimoji="1" lang="zh-CN" altLang="en-US" sz="1600" dirty="0" smtClean="0">
                <a:latin typeface="Times New Roman" panose="02020603050405020304" pitchFamily="18" charset="0"/>
                <a:cs typeface="Times New Roman" panose="02020603050405020304" pitchFamily="18" charset="0"/>
              </a:rPr>
              <a:t>。</a:t>
            </a:r>
            <a:endParaRPr kumimoji="1" lang="en-US" altLang="zh-CN" sz="1600" dirty="0" smtClean="0">
              <a:latin typeface="Times New Roman" panose="02020603050405020304" pitchFamily="18" charset="0"/>
              <a:cs typeface="Times New Roman" panose="02020603050405020304" pitchFamily="18" charset="0"/>
            </a:endParaRPr>
          </a:p>
          <a:p>
            <a:pPr>
              <a:spcBef>
                <a:spcPts val="400"/>
              </a:spcBef>
              <a:defRPr/>
            </a:pPr>
            <a:r>
              <a:rPr kumimoji="1" lang="en-US" altLang="zh-CN" sz="1600" dirty="0" smtClean="0">
                <a:latin typeface="Times New Roman" panose="02020603050405020304" pitchFamily="18" charset="0"/>
                <a:cs typeface="Times New Roman" panose="02020603050405020304" pitchFamily="18" charset="0"/>
              </a:rPr>
              <a:t>(</a:t>
            </a:r>
            <a:r>
              <a:rPr kumimoji="1" lang="en-US" altLang="zh-CN" sz="1600" dirty="0">
                <a:latin typeface="Times New Roman" panose="02020603050405020304" pitchFamily="18" charset="0"/>
                <a:cs typeface="Times New Roman" panose="02020603050405020304" pitchFamily="18" charset="0"/>
              </a:rPr>
              <a:t>5) </a:t>
            </a:r>
            <a:r>
              <a:rPr kumimoji="1" lang="zh-CN" altLang="en-US" sz="1600" dirty="0">
                <a:latin typeface="Times New Roman" panose="02020603050405020304" pitchFamily="18" charset="0"/>
                <a:cs typeface="Times New Roman" panose="02020603050405020304" pitchFamily="18" charset="0"/>
              </a:rPr>
              <a:t>若</a:t>
            </a:r>
            <a:r>
              <a:rPr kumimoji="1" lang="en-US" altLang="zh-CN" sz="1600" dirty="0">
                <a:latin typeface="Times New Roman" panose="02020603050405020304" pitchFamily="18" charset="0"/>
                <a:cs typeface="Times New Roman" panose="02020603050405020304" pitchFamily="18" charset="0"/>
              </a:rPr>
              <a:t>BESTNODE</a:t>
            </a:r>
            <a:r>
              <a:rPr kumimoji="1" lang="zh-CN" altLang="en-US" sz="1600" dirty="0">
                <a:latin typeface="Times New Roman" panose="02020603050405020304" pitchFamily="18" charset="0"/>
                <a:cs typeface="Times New Roman" panose="02020603050405020304" pitchFamily="18" charset="0"/>
              </a:rPr>
              <a:t>不是目标节点，则扩展之，产生后继节点</a:t>
            </a:r>
            <a:r>
              <a:rPr kumimoji="1" lang="en-US" altLang="zh-CN" sz="1600" dirty="0">
                <a:latin typeface="Times New Roman" panose="02020603050405020304" pitchFamily="18" charset="0"/>
                <a:cs typeface="Times New Roman" panose="02020603050405020304" pitchFamily="18" charset="0"/>
              </a:rPr>
              <a:t>SUCCSSOR</a:t>
            </a:r>
            <a:r>
              <a:rPr kumimoji="1" lang="zh-CN" altLang="en-US" sz="1600" dirty="0" smtClean="0">
                <a:latin typeface="Times New Roman" panose="02020603050405020304" pitchFamily="18" charset="0"/>
                <a:cs typeface="Times New Roman" panose="02020603050405020304" pitchFamily="18" charset="0"/>
              </a:rPr>
              <a:t>。</a:t>
            </a:r>
            <a:endParaRPr kumimoji="1" lang="en-US" altLang="zh-CN" sz="1600" dirty="0" smtClean="0">
              <a:latin typeface="Times New Roman" panose="02020603050405020304" pitchFamily="18" charset="0"/>
              <a:cs typeface="Times New Roman" panose="02020603050405020304" pitchFamily="18" charset="0"/>
            </a:endParaRPr>
          </a:p>
          <a:p>
            <a:pPr>
              <a:spcBef>
                <a:spcPts val="400"/>
              </a:spcBef>
              <a:defRPr/>
            </a:pPr>
            <a:r>
              <a:rPr kumimoji="1" lang="en-US" altLang="zh-CN" sz="1600" dirty="0">
                <a:latin typeface="Times New Roman" panose="02020603050405020304" pitchFamily="18" charset="0"/>
                <a:cs typeface="Times New Roman" panose="02020603050405020304" pitchFamily="18" charset="0"/>
              </a:rPr>
              <a:t>(6) </a:t>
            </a:r>
            <a:r>
              <a:rPr kumimoji="1" lang="zh-CN" altLang="en-US" sz="1600" dirty="0">
                <a:latin typeface="Times New Roman" panose="02020603050405020304" pitchFamily="18" charset="0"/>
                <a:cs typeface="Times New Roman" panose="02020603050405020304" pitchFamily="18" charset="0"/>
              </a:rPr>
              <a:t>对每个</a:t>
            </a:r>
            <a:r>
              <a:rPr kumimoji="1" lang="en-US" altLang="zh-CN" sz="1600" dirty="0">
                <a:latin typeface="Times New Roman" panose="02020603050405020304" pitchFamily="18" charset="0"/>
                <a:cs typeface="Times New Roman" panose="02020603050405020304" pitchFamily="18" charset="0"/>
              </a:rPr>
              <a:t>SUCCSSOR</a:t>
            </a:r>
            <a:r>
              <a:rPr kumimoji="1" lang="zh-CN" altLang="en-US" sz="1600" dirty="0">
                <a:latin typeface="Times New Roman" panose="02020603050405020304" pitchFamily="18" charset="0"/>
                <a:cs typeface="Times New Roman" panose="02020603050405020304" pitchFamily="18" charset="0"/>
              </a:rPr>
              <a:t>进行下列过程：</a:t>
            </a:r>
            <a:endParaRPr kumimoji="1" lang="en-US" altLang="zh-CN" sz="1600" dirty="0">
              <a:latin typeface="Times New Roman" panose="02020603050405020304" pitchFamily="18" charset="0"/>
              <a:cs typeface="Times New Roman" panose="02020603050405020304" pitchFamily="18" charset="0"/>
            </a:endParaRPr>
          </a:p>
          <a:p>
            <a:pPr>
              <a:spcBef>
                <a:spcPts val="400"/>
              </a:spcBef>
              <a:defRPr/>
            </a:pPr>
            <a:r>
              <a:rPr kumimoji="1" lang="en-US" altLang="zh-CN" sz="1600" dirty="0" smtClean="0">
                <a:latin typeface="Times New Roman" panose="02020603050405020304" pitchFamily="18" charset="0"/>
                <a:cs typeface="Times New Roman" panose="02020603050405020304" pitchFamily="18" charset="0"/>
              </a:rPr>
              <a:t>     (</a:t>
            </a:r>
            <a:r>
              <a:rPr kumimoji="1" lang="en-US" altLang="zh-CN" sz="1600" dirty="0">
                <a:latin typeface="Times New Roman" panose="02020603050405020304" pitchFamily="18" charset="0"/>
                <a:cs typeface="Times New Roman" panose="02020603050405020304" pitchFamily="18" charset="0"/>
              </a:rPr>
              <a:t>a)</a:t>
            </a:r>
            <a:r>
              <a:rPr kumimoji="1" lang="zh-CN" altLang="en-US" sz="1600" dirty="0">
                <a:latin typeface="Times New Roman" panose="02020603050405020304" pitchFamily="18" charset="0"/>
                <a:cs typeface="Times New Roman" panose="02020603050405020304" pitchFamily="18" charset="0"/>
              </a:rPr>
              <a:t>建立从</a:t>
            </a:r>
            <a:r>
              <a:rPr kumimoji="1" lang="en-US" altLang="zh-CN" sz="1600" dirty="0">
                <a:latin typeface="Times New Roman" panose="02020603050405020304" pitchFamily="18" charset="0"/>
                <a:cs typeface="Times New Roman" panose="02020603050405020304" pitchFamily="18" charset="0"/>
              </a:rPr>
              <a:t>SUCCESSOR</a:t>
            </a:r>
            <a:r>
              <a:rPr kumimoji="1" lang="zh-CN" altLang="en-US" sz="1600" dirty="0">
                <a:latin typeface="Times New Roman" panose="02020603050405020304" pitchFamily="18" charset="0"/>
                <a:cs typeface="Times New Roman" panose="02020603050405020304" pitchFamily="18" charset="0"/>
              </a:rPr>
              <a:t>返回</a:t>
            </a:r>
            <a:r>
              <a:rPr kumimoji="1" lang="en-US" altLang="zh-CN" sz="1600" dirty="0">
                <a:latin typeface="Times New Roman" panose="02020603050405020304" pitchFamily="18" charset="0"/>
                <a:cs typeface="Times New Roman" panose="02020603050405020304" pitchFamily="18" charset="0"/>
              </a:rPr>
              <a:t>BESTNODE</a:t>
            </a:r>
            <a:r>
              <a:rPr kumimoji="1" lang="zh-CN" altLang="en-US" sz="1600" dirty="0">
                <a:latin typeface="Times New Roman" panose="02020603050405020304" pitchFamily="18" charset="0"/>
                <a:cs typeface="Times New Roman" panose="02020603050405020304" pitchFamily="18" charset="0"/>
              </a:rPr>
              <a:t>的指针。</a:t>
            </a:r>
            <a:endParaRPr kumimoji="1" lang="en-US" altLang="zh-CN" sz="1600" dirty="0">
              <a:latin typeface="Times New Roman" panose="02020603050405020304" pitchFamily="18" charset="0"/>
              <a:cs typeface="Times New Roman" panose="02020603050405020304" pitchFamily="18" charset="0"/>
            </a:endParaRPr>
          </a:p>
          <a:p>
            <a:pPr>
              <a:spcBef>
                <a:spcPts val="400"/>
              </a:spcBef>
              <a:defRPr/>
            </a:pPr>
            <a:r>
              <a:rPr kumimoji="1" lang="en-US" altLang="zh-CN" sz="1600" dirty="0" smtClean="0">
                <a:latin typeface="Times New Roman" panose="02020603050405020304" pitchFamily="18" charset="0"/>
                <a:cs typeface="Times New Roman" panose="02020603050405020304" pitchFamily="18" charset="0"/>
              </a:rPr>
              <a:t>     (</a:t>
            </a:r>
            <a:r>
              <a:rPr kumimoji="1" lang="en-US" altLang="zh-CN" sz="1600" dirty="0">
                <a:latin typeface="Times New Roman" panose="02020603050405020304" pitchFamily="18" charset="0"/>
                <a:cs typeface="Times New Roman" panose="02020603050405020304" pitchFamily="18" charset="0"/>
              </a:rPr>
              <a:t>b)</a:t>
            </a:r>
            <a:r>
              <a:rPr kumimoji="1" lang="zh-CN" altLang="en-US" sz="1600" dirty="0">
                <a:latin typeface="Times New Roman" panose="02020603050405020304" pitchFamily="18" charset="0"/>
                <a:cs typeface="Times New Roman" panose="02020603050405020304" pitchFamily="18" charset="0"/>
              </a:rPr>
              <a:t>计算</a:t>
            </a:r>
            <a:r>
              <a:rPr kumimoji="1" lang="en-US" altLang="zh-CN" sz="1600" dirty="0">
                <a:latin typeface="Times New Roman" panose="02020603050405020304" pitchFamily="18" charset="0"/>
                <a:cs typeface="Times New Roman" panose="02020603050405020304" pitchFamily="18" charset="0"/>
              </a:rPr>
              <a:t>g(SUC)=g(BES)+g(BES,SUC)</a:t>
            </a:r>
            <a:r>
              <a:rPr kumimoji="1" lang="zh-CN" altLang="en-US" sz="1600" dirty="0" smtClean="0">
                <a:latin typeface="Times New Roman" panose="02020603050405020304" pitchFamily="18" charset="0"/>
                <a:cs typeface="Times New Roman" panose="02020603050405020304" pitchFamily="18" charset="0"/>
              </a:rPr>
              <a:t>。</a:t>
            </a:r>
            <a:endParaRPr kumimoji="1" lang="en-US" altLang="zh-CN" sz="1600" dirty="0">
              <a:latin typeface="Times New Roman" panose="02020603050405020304" pitchFamily="18" charset="0"/>
              <a:cs typeface="Times New Roman" panose="02020603050405020304" pitchFamily="18" charset="0"/>
            </a:endParaRPr>
          </a:p>
          <a:p>
            <a:pPr>
              <a:spcBef>
                <a:spcPts val="400"/>
              </a:spcBef>
              <a:defRPr/>
            </a:pPr>
            <a:endParaRPr kumimoji="1" lang="zh-CN" altLang="en-US" sz="1600" dirty="0">
              <a:latin typeface="Times New Roman" panose="02020603050405020304" pitchFamily="18" charset="0"/>
              <a:cs typeface="Times New Roman" panose="02020603050405020304" pitchFamily="18" charset="0"/>
            </a:endParaRPr>
          </a:p>
          <a:p>
            <a:pPr>
              <a:spcBef>
                <a:spcPts val="400"/>
              </a:spcBef>
              <a:defRPr/>
            </a:pPr>
            <a:r>
              <a:rPr lang="zh-CN" altLang="en-US" sz="1600" b="1" dirty="0">
                <a:solidFill>
                  <a:srgbClr val="000000"/>
                </a:solidFill>
                <a:latin typeface="Times New Roman" panose="02020603050405020304" pitchFamily="18" charset="0"/>
                <a:cs typeface="Times New Roman" panose="02020603050405020304" pitchFamily="18" charset="0"/>
              </a:rPr>
              <a:t>　　</a:t>
            </a:r>
          </a:p>
        </p:txBody>
      </p:sp>
      <p:graphicFrame>
        <p:nvGraphicFramePr>
          <p:cNvPr id="47109" name="Object 6"/>
          <p:cNvGraphicFramePr>
            <a:graphicFrameLocks noChangeAspect="1"/>
          </p:cNvGraphicFramePr>
          <p:nvPr>
            <p:extLst/>
          </p:nvPr>
        </p:nvGraphicFramePr>
        <p:xfrm>
          <a:off x="3942183" y="-9108"/>
          <a:ext cx="2924945" cy="5143500"/>
        </p:xfrm>
        <a:graphic>
          <a:graphicData uri="http://schemas.openxmlformats.org/presentationml/2006/ole">
            <mc:AlternateContent xmlns:mc="http://schemas.openxmlformats.org/markup-compatibility/2006">
              <mc:Choice xmlns:v="urn:schemas-microsoft-com:vml" Requires="v">
                <p:oleObj spid="_x0000_s22562" name="BMP 图像" r:id="rId3" imgW="2610214" imgH="5172797" progId="Paint.Picture">
                  <p:embed/>
                </p:oleObj>
              </mc:Choice>
              <mc:Fallback>
                <p:oleObj name="BMP 图像" r:id="rId3" imgW="2610214" imgH="5172797" progId="Paint.Picture">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42183" y="-9108"/>
                        <a:ext cx="2924945" cy="5143500"/>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56879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8133">
                                            <p:txEl>
                                              <p:pRg st="1" end="1"/>
                                            </p:txEl>
                                          </p:spTgt>
                                        </p:tgtEl>
                                        <p:attrNameLst>
                                          <p:attrName>style.visibility</p:attrName>
                                        </p:attrNameLst>
                                      </p:cBhvr>
                                      <p:to>
                                        <p:strVal val="visible"/>
                                      </p:to>
                                    </p:set>
                                    <p:animEffect transition="in" filter="fade">
                                      <p:cBhvr>
                                        <p:cTn id="7" dur="1000"/>
                                        <p:tgtEl>
                                          <p:spTgt spid="48133">
                                            <p:txEl>
                                              <p:pRg st="1" end="1"/>
                                            </p:txEl>
                                          </p:spTgt>
                                        </p:tgtEl>
                                      </p:cBhvr>
                                    </p:animEffect>
                                    <p:anim calcmode="lin" valueType="num">
                                      <p:cBhvr>
                                        <p:cTn id="8" dur="1000" fill="hold"/>
                                        <p:tgtEl>
                                          <p:spTgt spid="48133">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4813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8133">
                                            <p:txEl>
                                              <p:pRg st="2" end="2"/>
                                            </p:txEl>
                                          </p:spTgt>
                                        </p:tgtEl>
                                        <p:attrNameLst>
                                          <p:attrName>style.visibility</p:attrName>
                                        </p:attrNameLst>
                                      </p:cBhvr>
                                      <p:to>
                                        <p:strVal val="visible"/>
                                      </p:to>
                                    </p:set>
                                    <p:animEffect transition="in" filter="fade">
                                      <p:cBhvr>
                                        <p:cTn id="14" dur="1000"/>
                                        <p:tgtEl>
                                          <p:spTgt spid="48133">
                                            <p:txEl>
                                              <p:pRg st="2" end="2"/>
                                            </p:txEl>
                                          </p:spTgt>
                                        </p:tgtEl>
                                      </p:cBhvr>
                                    </p:animEffect>
                                    <p:anim calcmode="lin" valueType="num">
                                      <p:cBhvr>
                                        <p:cTn id="15" dur="1000" fill="hold"/>
                                        <p:tgtEl>
                                          <p:spTgt spid="48133">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4813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48133">
                                            <p:txEl>
                                              <p:pRg st="3" end="3"/>
                                            </p:txEl>
                                          </p:spTgt>
                                        </p:tgtEl>
                                        <p:attrNameLst>
                                          <p:attrName>style.visibility</p:attrName>
                                        </p:attrNameLst>
                                      </p:cBhvr>
                                      <p:to>
                                        <p:strVal val="visible"/>
                                      </p:to>
                                    </p:set>
                                    <p:animEffect transition="in" filter="fade">
                                      <p:cBhvr>
                                        <p:cTn id="21" dur="1000"/>
                                        <p:tgtEl>
                                          <p:spTgt spid="48133">
                                            <p:txEl>
                                              <p:pRg st="3" end="3"/>
                                            </p:txEl>
                                          </p:spTgt>
                                        </p:tgtEl>
                                      </p:cBhvr>
                                    </p:animEffect>
                                    <p:anim calcmode="lin" valueType="num">
                                      <p:cBhvr>
                                        <p:cTn id="22" dur="1000" fill="hold"/>
                                        <p:tgtEl>
                                          <p:spTgt spid="48133">
                                            <p:txEl>
                                              <p:pRg st="3" end="3"/>
                                            </p:txEl>
                                          </p:spTgt>
                                        </p:tgtEl>
                                        <p:attrNameLst>
                                          <p:attrName>ppt_x</p:attrName>
                                        </p:attrNameLst>
                                      </p:cBhvr>
                                      <p:tavLst>
                                        <p:tav tm="0">
                                          <p:val>
                                            <p:strVal val="#ppt_x"/>
                                          </p:val>
                                        </p:tav>
                                        <p:tav tm="100000">
                                          <p:val>
                                            <p:strVal val="#ppt_x"/>
                                          </p:val>
                                        </p:tav>
                                      </p:tavLst>
                                    </p:anim>
                                    <p:anim calcmode="lin" valueType="num">
                                      <p:cBhvr>
                                        <p:cTn id="23" dur="1000" fill="hold"/>
                                        <p:tgtEl>
                                          <p:spTgt spid="4813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48133">
                                            <p:txEl>
                                              <p:pRg st="4" end="4"/>
                                            </p:txEl>
                                          </p:spTgt>
                                        </p:tgtEl>
                                        <p:attrNameLst>
                                          <p:attrName>style.visibility</p:attrName>
                                        </p:attrNameLst>
                                      </p:cBhvr>
                                      <p:to>
                                        <p:strVal val="visible"/>
                                      </p:to>
                                    </p:set>
                                    <p:animEffect transition="in" filter="fade">
                                      <p:cBhvr>
                                        <p:cTn id="28" dur="1000"/>
                                        <p:tgtEl>
                                          <p:spTgt spid="48133">
                                            <p:txEl>
                                              <p:pRg st="4" end="4"/>
                                            </p:txEl>
                                          </p:spTgt>
                                        </p:tgtEl>
                                      </p:cBhvr>
                                    </p:animEffect>
                                    <p:anim calcmode="lin" valueType="num">
                                      <p:cBhvr>
                                        <p:cTn id="29" dur="1000" fill="hold"/>
                                        <p:tgtEl>
                                          <p:spTgt spid="48133">
                                            <p:txEl>
                                              <p:pRg st="4" end="4"/>
                                            </p:txEl>
                                          </p:spTgt>
                                        </p:tgtEl>
                                        <p:attrNameLst>
                                          <p:attrName>ppt_x</p:attrName>
                                        </p:attrNameLst>
                                      </p:cBhvr>
                                      <p:tavLst>
                                        <p:tav tm="0">
                                          <p:val>
                                            <p:strVal val="#ppt_x"/>
                                          </p:val>
                                        </p:tav>
                                        <p:tav tm="100000">
                                          <p:val>
                                            <p:strVal val="#ppt_x"/>
                                          </p:val>
                                        </p:tav>
                                      </p:tavLst>
                                    </p:anim>
                                    <p:anim calcmode="lin" valueType="num">
                                      <p:cBhvr>
                                        <p:cTn id="30" dur="1000" fill="hold"/>
                                        <p:tgtEl>
                                          <p:spTgt spid="4813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48133">
                                            <p:txEl>
                                              <p:pRg st="5" end="5"/>
                                            </p:txEl>
                                          </p:spTgt>
                                        </p:tgtEl>
                                        <p:attrNameLst>
                                          <p:attrName>style.visibility</p:attrName>
                                        </p:attrNameLst>
                                      </p:cBhvr>
                                      <p:to>
                                        <p:strVal val="visible"/>
                                      </p:to>
                                    </p:set>
                                    <p:animEffect transition="in" filter="fade">
                                      <p:cBhvr>
                                        <p:cTn id="35" dur="1000"/>
                                        <p:tgtEl>
                                          <p:spTgt spid="48133">
                                            <p:txEl>
                                              <p:pRg st="5" end="5"/>
                                            </p:txEl>
                                          </p:spTgt>
                                        </p:tgtEl>
                                      </p:cBhvr>
                                    </p:animEffect>
                                    <p:anim calcmode="lin" valueType="num">
                                      <p:cBhvr>
                                        <p:cTn id="36" dur="1000" fill="hold"/>
                                        <p:tgtEl>
                                          <p:spTgt spid="48133">
                                            <p:txEl>
                                              <p:pRg st="5" end="5"/>
                                            </p:txEl>
                                          </p:spTgt>
                                        </p:tgtEl>
                                        <p:attrNameLst>
                                          <p:attrName>ppt_x</p:attrName>
                                        </p:attrNameLst>
                                      </p:cBhvr>
                                      <p:tavLst>
                                        <p:tav tm="0">
                                          <p:val>
                                            <p:strVal val="#ppt_x"/>
                                          </p:val>
                                        </p:tav>
                                        <p:tav tm="100000">
                                          <p:val>
                                            <p:strVal val="#ppt_x"/>
                                          </p:val>
                                        </p:tav>
                                      </p:tavLst>
                                    </p:anim>
                                    <p:anim calcmode="lin" valueType="num">
                                      <p:cBhvr>
                                        <p:cTn id="37" dur="1000" fill="hold"/>
                                        <p:tgtEl>
                                          <p:spTgt spid="4813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48133">
                                            <p:txEl>
                                              <p:pRg st="6" end="6"/>
                                            </p:txEl>
                                          </p:spTgt>
                                        </p:tgtEl>
                                        <p:attrNameLst>
                                          <p:attrName>style.visibility</p:attrName>
                                        </p:attrNameLst>
                                      </p:cBhvr>
                                      <p:to>
                                        <p:strVal val="visible"/>
                                      </p:to>
                                    </p:set>
                                    <p:animEffect transition="in" filter="fade">
                                      <p:cBhvr>
                                        <p:cTn id="42" dur="1000"/>
                                        <p:tgtEl>
                                          <p:spTgt spid="48133">
                                            <p:txEl>
                                              <p:pRg st="6" end="6"/>
                                            </p:txEl>
                                          </p:spTgt>
                                        </p:tgtEl>
                                      </p:cBhvr>
                                    </p:animEffect>
                                    <p:anim calcmode="lin" valueType="num">
                                      <p:cBhvr>
                                        <p:cTn id="43" dur="1000" fill="hold"/>
                                        <p:tgtEl>
                                          <p:spTgt spid="48133">
                                            <p:txEl>
                                              <p:pRg st="6" end="6"/>
                                            </p:txEl>
                                          </p:spTgt>
                                        </p:tgtEl>
                                        <p:attrNameLst>
                                          <p:attrName>ppt_x</p:attrName>
                                        </p:attrNameLst>
                                      </p:cBhvr>
                                      <p:tavLst>
                                        <p:tav tm="0">
                                          <p:val>
                                            <p:strVal val="#ppt_x"/>
                                          </p:val>
                                        </p:tav>
                                        <p:tav tm="100000">
                                          <p:val>
                                            <p:strVal val="#ppt_x"/>
                                          </p:val>
                                        </p:tav>
                                      </p:tavLst>
                                    </p:anim>
                                    <p:anim calcmode="lin" valueType="num">
                                      <p:cBhvr>
                                        <p:cTn id="44" dur="1000" fill="hold"/>
                                        <p:tgtEl>
                                          <p:spTgt spid="4813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48133">
                                            <p:txEl>
                                              <p:pRg st="7" end="7"/>
                                            </p:txEl>
                                          </p:spTgt>
                                        </p:tgtEl>
                                        <p:attrNameLst>
                                          <p:attrName>style.visibility</p:attrName>
                                        </p:attrNameLst>
                                      </p:cBhvr>
                                      <p:to>
                                        <p:strVal val="visible"/>
                                      </p:to>
                                    </p:set>
                                    <p:animEffect transition="in" filter="fade">
                                      <p:cBhvr>
                                        <p:cTn id="49" dur="1000"/>
                                        <p:tgtEl>
                                          <p:spTgt spid="48133">
                                            <p:txEl>
                                              <p:pRg st="7" end="7"/>
                                            </p:txEl>
                                          </p:spTgt>
                                        </p:tgtEl>
                                      </p:cBhvr>
                                    </p:animEffect>
                                    <p:anim calcmode="lin" valueType="num">
                                      <p:cBhvr>
                                        <p:cTn id="50" dur="1000" fill="hold"/>
                                        <p:tgtEl>
                                          <p:spTgt spid="48133">
                                            <p:txEl>
                                              <p:pRg st="7" end="7"/>
                                            </p:txEl>
                                          </p:spTgt>
                                        </p:tgtEl>
                                        <p:attrNameLst>
                                          <p:attrName>ppt_x</p:attrName>
                                        </p:attrNameLst>
                                      </p:cBhvr>
                                      <p:tavLst>
                                        <p:tav tm="0">
                                          <p:val>
                                            <p:strVal val="#ppt_x"/>
                                          </p:val>
                                        </p:tav>
                                        <p:tav tm="100000">
                                          <p:val>
                                            <p:strVal val="#ppt_x"/>
                                          </p:val>
                                        </p:tav>
                                      </p:tavLst>
                                    </p:anim>
                                    <p:anim calcmode="lin" valueType="num">
                                      <p:cBhvr>
                                        <p:cTn id="51" dur="1000" fill="hold"/>
                                        <p:tgtEl>
                                          <p:spTgt spid="48133">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nodeType="clickEffect">
                                  <p:stCondLst>
                                    <p:cond delay="0"/>
                                  </p:stCondLst>
                                  <p:childTnLst>
                                    <p:set>
                                      <p:cBhvr>
                                        <p:cTn id="55" dur="1" fill="hold">
                                          <p:stCondLst>
                                            <p:cond delay="0"/>
                                          </p:stCondLst>
                                        </p:cTn>
                                        <p:tgtEl>
                                          <p:spTgt spid="48133">
                                            <p:txEl>
                                              <p:pRg st="8" end="8"/>
                                            </p:txEl>
                                          </p:spTgt>
                                        </p:tgtEl>
                                        <p:attrNameLst>
                                          <p:attrName>style.visibility</p:attrName>
                                        </p:attrNameLst>
                                      </p:cBhvr>
                                      <p:to>
                                        <p:strVal val="visible"/>
                                      </p:to>
                                    </p:set>
                                    <p:animEffect transition="in" filter="fade">
                                      <p:cBhvr>
                                        <p:cTn id="56" dur="1000"/>
                                        <p:tgtEl>
                                          <p:spTgt spid="48133">
                                            <p:txEl>
                                              <p:pRg st="8" end="8"/>
                                            </p:txEl>
                                          </p:spTgt>
                                        </p:tgtEl>
                                      </p:cBhvr>
                                    </p:animEffect>
                                    <p:anim calcmode="lin" valueType="num">
                                      <p:cBhvr>
                                        <p:cTn id="57" dur="1000" fill="hold"/>
                                        <p:tgtEl>
                                          <p:spTgt spid="48133">
                                            <p:txEl>
                                              <p:pRg st="8" end="8"/>
                                            </p:txEl>
                                          </p:spTgt>
                                        </p:tgtEl>
                                        <p:attrNameLst>
                                          <p:attrName>ppt_x</p:attrName>
                                        </p:attrNameLst>
                                      </p:cBhvr>
                                      <p:tavLst>
                                        <p:tav tm="0">
                                          <p:val>
                                            <p:strVal val="#ppt_x"/>
                                          </p:val>
                                        </p:tav>
                                        <p:tav tm="100000">
                                          <p:val>
                                            <p:strVal val="#ppt_x"/>
                                          </p:val>
                                        </p:tav>
                                      </p:tavLst>
                                    </p:anim>
                                    <p:anim calcmode="lin" valueType="num">
                                      <p:cBhvr>
                                        <p:cTn id="58" dur="1000" fill="hold"/>
                                        <p:tgtEl>
                                          <p:spTgt spid="48133">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nodeType="clickEffect">
                                  <p:stCondLst>
                                    <p:cond delay="0"/>
                                  </p:stCondLst>
                                  <p:childTnLst>
                                    <p:set>
                                      <p:cBhvr>
                                        <p:cTn id="62" dur="1" fill="hold">
                                          <p:stCondLst>
                                            <p:cond delay="0"/>
                                          </p:stCondLst>
                                        </p:cTn>
                                        <p:tgtEl>
                                          <p:spTgt spid="48133">
                                            <p:txEl>
                                              <p:pRg st="10" end="10"/>
                                            </p:txEl>
                                          </p:spTgt>
                                        </p:tgtEl>
                                        <p:attrNameLst>
                                          <p:attrName>style.visibility</p:attrName>
                                        </p:attrNameLst>
                                      </p:cBhvr>
                                      <p:to>
                                        <p:strVal val="visible"/>
                                      </p:to>
                                    </p:set>
                                    <p:animEffect transition="in" filter="fade">
                                      <p:cBhvr>
                                        <p:cTn id="63" dur="1000"/>
                                        <p:tgtEl>
                                          <p:spTgt spid="48133">
                                            <p:txEl>
                                              <p:pRg st="10" end="10"/>
                                            </p:txEl>
                                          </p:spTgt>
                                        </p:tgtEl>
                                      </p:cBhvr>
                                    </p:animEffect>
                                    <p:anim calcmode="lin" valueType="num">
                                      <p:cBhvr>
                                        <p:cTn id="64" dur="1000" fill="hold"/>
                                        <p:tgtEl>
                                          <p:spTgt spid="48133">
                                            <p:txEl>
                                              <p:pRg st="10" end="10"/>
                                            </p:txEl>
                                          </p:spTgt>
                                        </p:tgtEl>
                                        <p:attrNameLst>
                                          <p:attrName>ppt_x</p:attrName>
                                        </p:attrNameLst>
                                      </p:cBhvr>
                                      <p:tavLst>
                                        <p:tav tm="0">
                                          <p:val>
                                            <p:strVal val="#ppt_x"/>
                                          </p:val>
                                        </p:tav>
                                        <p:tav tm="100000">
                                          <p:val>
                                            <p:strVal val="#ppt_x"/>
                                          </p:val>
                                        </p:tav>
                                      </p:tavLst>
                                    </p:anim>
                                    <p:anim calcmode="lin" valueType="num">
                                      <p:cBhvr>
                                        <p:cTn id="65" dur="1000" fill="hold"/>
                                        <p:tgtEl>
                                          <p:spTgt spid="48133">
                                            <p:txEl>
                                              <p:pRg st="10" end="1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6"/>
          <p:cNvGraphicFramePr>
            <a:graphicFrameLocks noChangeAspect="1"/>
          </p:cNvGraphicFramePr>
          <p:nvPr>
            <p:extLst/>
          </p:nvPr>
        </p:nvGraphicFramePr>
        <p:xfrm>
          <a:off x="3933055" y="-16771"/>
          <a:ext cx="2924945" cy="5143500"/>
        </p:xfrm>
        <a:graphic>
          <a:graphicData uri="http://schemas.openxmlformats.org/presentationml/2006/ole">
            <mc:AlternateContent xmlns:mc="http://schemas.openxmlformats.org/markup-compatibility/2006">
              <mc:Choice xmlns:v="urn:schemas-microsoft-com:vml" Requires="v">
                <p:oleObj spid="_x0000_s23586" name="BMP 图像" r:id="rId3" imgW="2610214" imgH="5172797" progId="Paint.Picture">
                  <p:embed/>
                </p:oleObj>
              </mc:Choice>
              <mc:Fallback>
                <p:oleObj name="BMP 图像" r:id="rId3" imgW="2610214" imgH="5172797" progId="Paint.Picture">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33055" y="-16771"/>
                        <a:ext cx="2924945" cy="5143500"/>
                      </a:xfrm>
                      <a:prstGeom prst="rect">
                        <a:avLst/>
                      </a:prstGeom>
                      <a:noFill/>
                      <a:ln>
                        <a:noFill/>
                      </a:ln>
                      <a:effectLst/>
                    </p:spPr>
                  </p:pic>
                </p:oleObj>
              </mc:Fallback>
            </mc:AlternateContent>
          </a:graphicData>
        </a:graphic>
      </p:graphicFrame>
      <p:sp>
        <p:nvSpPr>
          <p:cNvPr id="3" name="矩形 2"/>
          <p:cNvSpPr/>
          <p:nvPr/>
        </p:nvSpPr>
        <p:spPr>
          <a:xfrm>
            <a:off x="14768" y="28242"/>
            <a:ext cx="3918287" cy="5129609"/>
          </a:xfrm>
          <a:prstGeom prst="rect">
            <a:avLst/>
          </a:prstGeom>
        </p:spPr>
        <p:txBody>
          <a:bodyPr wrap="square">
            <a:spAutoFit/>
          </a:bodyPr>
          <a:lstStyle/>
          <a:p>
            <a:pPr>
              <a:spcBef>
                <a:spcPts val="400"/>
              </a:spcBef>
              <a:defRPr/>
            </a:pPr>
            <a:r>
              <a:rPr kumimoji="1" lang="en-US" altLang="zh-CN" sz="1600" dirty="0" smtClean="0">
                <a:latin typeface="Times New Roman" panose="02020603050405020304" pitchFamily="18" charset="0"/>
                <a:cs typeface="Times New Roman" panose="02020603050405020304" pitchFamily="18" charset="0"/>
              </a:rPr>
              <a:t>    (c)</a:t>
            </a:r>
            <a:r>
              <a:rPr kumimoji="1" lang="zh-CN" altLang="en-US" sz="1600" dirty="0" smtClean="0">
                <a:latin typeface="Times New Roman" panose="02020603050405020304" pitchFamily="18" charset="0"/>
                <a:cs typeface="Times New Roman" panose="02020603050405020304" pitchFamily="18" charset="0"/>
              </a:rPr>
              <a:t>如果</a:t>
            </a:r>
            <a:r>
              <a:rPr kumimoji="1" lang="en-US" altLang="zh-CN" sz="1600" dirty="0" smtClean="0">
                <a:latin typeface="Times New Roman" panose="02020603050405020304" pitchFamily="18" charset="0"/>
                <a:cs typeface="Times New Roman" panose="02020603050405020304" pitchFamily="18" charset="0"/>
              </a:rPr>
              <a:t>SUCCESSOR∈OPEN</a:t>
            </a:r>
            <a:r>
              <a:rPr kumimoji="1" lang="zh-CN" altLang="en-US" sz="1600" dirty="0" smtClean="0">
                <a:latin typeface="Times New Roman" panose="02020603050405020304" pitchFamily="18" charset="0"/>
                <a:cs typeface="Times New Roman" panose="02020603050405020304" pitchFamily="18" charset="0"/>
              </a:rPr>
              <a:t>，则称此节点为</a:t>
            </a:r>
            <a:r>
              <a:rPr kumimoji="1" lang="en-US" altLang="zh-CN" sz="1600" dirty="0" smtClean="0">
                <a:latin typeface="Times New Roman" panose="02020603050405020304" pitchFamily="18" charset="0"/>
                <a:cs typeface="Times New Roman" panose="02020603050405020304" pitchFamily="18" charset="0"/>
              </a:rPr>
              <a:t>OLD</a:t>
            </a:r>
            <a:r>
              <a:rPr kumimoji="1" lang="zh-CN" altLang="en-US" sz="1600" dirty="0" smtClean="0">
                <a:latin typeface="Times New Roman" panose="02020603050405020304" pitchFamily="18" charset="0"/>
                <a:cs typeface="Times New Roman" panose="02020603050405020304" pitchFamily="18" charset="0"/>
              </a:rPr>
              <a:t>，并把它添加至</a:t>
            </a:r>
            <a:r>
              <a:rPr kumimoji="1" lang="en-US" altLang="zh-CN" sz="1600" dirty="0" smtClean="0">
                <a:latin typeface="Times New Roman" panose="02020603050405020304" pitchFamily="18" charset="0"/>
                <a:cs typeface="Times New Roman" panose="02020603050405020304" pitchFamily="18" charset="0"/>
              </a:rPr>
              <a:t>BESTNODE</a:t>
            </a:r>
            <a:r>
              <a:rPr kumimoji="1" lang="zh-CN" altLang="en-US" sz="1600" dirty="0" smtClean="0">
                <a:latin typeface="Times New Roman" panose="02020603050405020304" pitchFamily="18" charset="0"/>
                <a:cs typeface="Times New Roman" panose="02020603050405020304" pitchFamily="18" charset="0"/>
              </a:rPr>
              <a:t>的后继节点表中。</a:t>
            </a:r>
            <a:endParaRPr kumimoji="1" lang="en-US" altLang="zh-CN" sz="1600" dirty="0" smtClean="0">
              <a:latin typeface="Times New Roman" panose="02020603050405020304" pitchFamily="18" charset="0"/>
              <a:cs typeface="Times New Roman" panose="02020603050405020304" pitchFamily="18" charset="0"/>
            </a:endParaRPr>
          </a:p>
          <a:p>
            <a:pPr>
              <a:spcBef>
                <a:spcPts val="400"/>
              </a:spcBef>
              <a:defRPr/>
            </a:pPr>
            <a:r>
              <a:rPr kumimoji="1" lang="en-US" altLang="zh-CN" sz="1600" dirty="0" smtClean="0">
                <a:latin typeface="Times New Roman" panose="02020603050405020304" pitchFamily="18" charset="0"/>
                <a:cs typeface="Times New Roman" panose="02020603050405020304" pitchFamily="18" charset="0"/>
              </a:rPr>
              <a:t>    (</a:t>
            </a:r>
            <a:r>
              <a:rPr kumimoji="1" lang="en-US" altLang="zh-CN" sz="1600" dirty="0">
                <a:latin typeface="Times New Roman" panose="02020603050405020304" pitchFamily="18" charset="0"/>
                <a:cs typeface="Times New Roman" panose="02020603050405020304" pitchFamily="18" charset="0"/>
              </a:rPr>
              <a:t>d)</a:t>
            </a:r>
            <a:r>
              <a:rPr kumimoji="1" lang="zh-CN" altLang="en-US" sz="1600" dirty="0">
                <a:latin typeface="Times New Roman" panose="02020603050405020304" pitchFamily="18" charset="0"/>
                <a:cs typeface="Times New Roman" panose="02020603050405020304" pitchFamily="18" charset="0"/>
              </a:rPr>
              <a:t>比较新旧路径代价。如果</a:t>
            </a:r>
            <a:r>
              <a:rPr kumimoji="1" lang="en-US" altLang="zh-CN" sz="1600" dirty="0">
                <a:latin typeface="Times New Roman" panose="02020603050405020304" pitchFamily="18" charset="0"/>
                <a:cs typeface="Times New Roman" panose="02020603050405020304" pitchFamily="18" charset="0"/>
              </a:rPr>
              <a:t>g(SUC)&lt;g(OLD)</a:t>
            </a:r>
            <a:r>
              <a:rPr kumimoji="1" lang="zh-CN" altLang="en-US" sz="1600" dirty="0">
                <a:latin typeface="Times New Roman" panose="02020603050405020304" pitchFamily="18" charset="0"/>
                <a:cs typeface="Times New Roman" panose="02020603050405020304" pitchFamily="18" charset="0"/>
              </a:rPr>
              <a:t>，则重新确定</a:t>
            </a:r>
            <a:r>
              <a:rPr kumimoji="1" lang="en-US" altLang="zh-CN" sz="1600" dirty="0">
                <a:latin typeface="Times New Roman" panose="02020603050405020304" pitchFamily="18" charset="0"/>
                <a:cs typeface="Times New Roman" panose="02020603050405020304" pitchFamily="18" charset="0"/>
              </a:rPr>
              <a:t>OLD</a:t>
            </a:r>
            <a:r>
              <a:rPr kumimoji="1" lang="zh-CN" altLang="en-US" sz="1600" dirty="0">
                <a:latin typeface="Times New Roman" panose="02020603050405020304" pitchFamily="18" charset="0"/>
                <a:cs typeface="Times New Roman" panose="02020603050405020304" pitchFamily="18" charset="0"/>
              </a:rPr>
              <a:t>的父辈节点为</a:t>
            </a:r>
            <a:r>
              <a:rPr kumimoji="1" lang="en-US" altLang="zh-CN" sz="1600" dirty="0">
                <a:latin typeface="Times New Roman" panose="02020603050405020304" pitchFamily="18" charset="0"/>
                <a:cs typeface="Times New Roman" panose="02020603050405020304" pitchFamily="18" charset="0"/>
              </a:rPr>
              <a:t>BESTNODE</a:t>
            </a:r>
            <a:r>
              <a:rPr kumimoji="1" lang="zh-CN" altLang="en-US" sz="1600" dirty="0">
                <a:latin typeface="Times New Roman" panose="02020603050405020304" pitchFamily="18" charset="0"/>
                <a:cs typeface="Times New Roman" panose="02020603050405020304" pitchFamily="18" charset="0"/>
              </a:rPr>
              <a:t>，记下较小代价</a:t>
            </a:r>
            <a:r>
              <a:rPr kumimoji="1" lang="en-US" altLang="zh-CN" sz="1600" dirty="0">
                <a:latin typeface="Times New Roman" panose="02020603050405020304" pitchFamily="18" charset="0"/>
                <a:cs typeface="Times New Roman" panose="02020603050405020304" pitchFamily="18" charset="0"/>
              </a:rPr>
              <a:t>g(OLD)</a:t>
            </a:r>
            <a:r>
              <a:rPr kumimoji="1" lang="zh-CN" altLang="en-US" sz="1600" dirty="0">
                <a:latin typeface="Times New Roman" panose="02020603050405020304" pitchFamily="18" charset="0"/>
                <a:cs typeface="Times New Roman" panose="02020603050405020304" pitchFamily="18" charset="0"/>
              </a:rPr>
              <a:t>，并修正</a:t>
            </a:r>
            <a:r>
              <a:rPr kumimoji="1" lang="en-US" altLang="zh-CN" sz="1600" dirty="0">
                <a:latin typeface="Times New Roman" panose="02020603050405020304" pitchFamily="18" charset="0"/>
                <a:cs typeface="Times New Roman" panose="02020603050405020304" pitchFamily="18" charset="0"/>
              </a:rPr>
              <a:t>f(OLD)</a:t>
            </a:r>
            <a:r>
              <a:rPr kumimoji="1" lang="zh-CN" altLang="en-US" sz="1600" dirty="0">
                <a:latin typeface="Times New Roman" panose="02020603050405020304" pitchFamily="18" charset="0"/>
                <a:cs typeface="Times New Roman" panose="02020603050405020304" pitchFamily="18" charset="0"/>
              </a:rPr>
              <a:t>值。</a:t>
            </a:r>
            <a:endParaRPr kumimoji="1" lang="en-US" altLang="zh-CN" sz="1600" dirty="0">
              <a:latin typeface="Times New Roman" panose="02020603050405020304" pitchFamily="18" charset="0"/>
              <a:cs typeface="Times New Roman" panose="02020603050405020304" pitchFamily="18" charset="0"/>
            </a:endParaRPr>
          </a:p>
          <a:p>
            <a:pPr>
              <a:spcBef>
                <a:spcPts val="400"/>
              </a:spcBef>
              <a:defRPr/>
            </a:pPr>
            <a:r>
              <a:rPr kumimoji="1" lang="en-US" altLang="zh-CN" sz="1600" dirty="0" smtClean="0">
                <a:latin typeface="Times New Roman" panose="02020603050405020304" pitchFamily="18" charset="0"/>
                <a:cs typeface="Times New Roman" panose="02020603050405020304" pitchFamily="18" charset="0"/>
              </a:rPr>
              <a:t>     (</a:t>
            </a:r>
            <a:r>
              <a:rPr kumimoji="1" lang="en-US" altLang="zh-CN" sz="1600" dirty="0">
                <a:latin typeface="Times New Roman" panose="02020603050405020304" pitchFamily="18" charset="0"/>
                <a:cs typeface="Times New Roman" panose="02020603050405020304" pitchFamily="18" charset="0"/>
              </a:rPr>
              <a:t>e)</a:t>
            </a:r>
            <a:r>
              <a:rPr kumimoji="1" lang="zh-CN" altLang="en-US" sz="1600" dirty="0">
                <a:latin typeface="Times New Roman" panose="02020603050405020304" pitchFamily="18" charset="0"/>
                <a:cs typeface="Times New Roman" panose="02020603050405020304" pitchFamily="18" charset="0"/>
              </a:rPr>
              <a:t>若至</a:t>
            </a:r>
            <a:r>
              <a:rPr kumimoji="1" lang="en-US" altLang="zh-CN" sz="1600" dirty="0">
                <a:latin typeface="Times New Roman" panose="02020603050405020304" pitchFamily="18" charset="0"/>
                <a:cs typeface="Times New Roman" panose="02020603050405020304" pitchFamily="18" charset="0"/>
              </a:rPr>
              <a:t>OLD</a:t>
            </a:r>
            <a:r>
              <a:rPr kumimoji="1" lang="zh-CN" altLang="en-US" sz="1600" dirty="0">
                <a:latin typeface="Times New Roman" panose="02020603050405020304" pitchFamily="18" charset="0"/>
                <a:cs typeface="Times New Roman" panose="02020603050405020304" pitchFamily="18" charset="0"/>
              </a:rPr>
              <a:t>节点的代价较低或一样，则停止扩展节点。</a:t>
            </a:r>
            <a:endParaRPr kumimoji="1" lang="en-US" altLang="zh-CN" sz="1600" dirty="0">
              <a:latin typeface="Times New Roman" panose="02020603050405020304" pitchFamily="18" charset="0"/>
              <a:cs typeface="Times New Roman" panose="02020603050405020304" pitchFamily="18" charset="0"/>
            </a:endParaRPr>
          </a:p>
          <a:p>
            <a:pPr>
              <a:spcBef>
                <a:spcPts val="400"/>
              </a:spcBef>
              <a:defRPr/>
            </a:pPr>
            <a:r>
              <a:rPr kumimoji="1" lang="en-US" altLang="zh-CN" sz="1600" dirty="0" smtClean="0">
                <a:latin typeface="Times New Roman" panose="02020603050405020304" pitchFamily="18" charset="0"/>
                <a:cs typeface="Times New Roman" panose="02020603050405020304" pitchFamily="18" charset="0"/>
              </a:rPr>
              <a:t>     (</a:t>
            </a:r>
            <a:r>
              <a:rPr kumimoji="1" lang="en-US" altLang="zh-CN" sz="1600" dirty="0">
                <a:latin typeface="Times New Roman" panose="02020603050405020304" pitchFamily="18" charset="0"/>
                <a:cs typeface="Times New Roman" panose="02020603050405020304" pitchFamily="18" charset="0"/>
              </a:rPr>
              <a:t>f)</a:t>
            </a:r>
            <a:r>
              <a:rPr kumimoji="1" lang="zh-CN" altLang="en-US" sz="1600" dirty="0">
                <a:latin typeface="Times New Roman" panose="02020603050405020304" pitchFamily="18" charset="0"/>
                <a:cs typeface="Times New Roman" panose="02020603050405020304" pitchFamily="18" charset="0"/>
              </a:rPr>
              <a:t>若</a:t>
            </a:r>
            <a:r>
              <a:rPr kumimoji="1" lang="en-US" altLang="zh-CN" sz="1600" dirty="0">
                <a:latin typeface="Times New Roman" panose="02020603050405020304" pitchFamily="18" charset="0"/>
                <a:cs typeface="Times New Roman" panose="02020603050405020304" pitchFamily="18" charset="0"/>
              </a:rPr>
              <a:t>SUCCESSOR</a:t>
            </a:r>
            <a:r>
              <a:rPr kumimoji="1" lang="zh-CN" altLang="en-US" sz="1600" dirty="0">
                <a:latin typeface="Times New Roman" panose="02020603050405020304" pitchFamily="18" charset="0"/>
                <a:cs typeface="Times New Roman" panose="02020603050405020304" pitchFamily="18" charset="0"/>
              </a:rPr>
              <a:t>不在</a:t>
            </a:r>
            <a:r>
              <a:rPr kumimoji="1" lang="en-US" altLang="zh-CN" sz="1600" dirty="0">
                <a:latin typeface="Times New Roman" panose="02020603050405020304" pitchFamily="18" charset="0"/>
                <a:cs typeface="Times New Roman" panose="02020603050405020304" pitchFamily="18" charset="0"/>
              </a:rPr>
              <a:t>OPEN</a:t>
            </a:r>
            <a:r>
              <a:rPr kumimoji="1" lang="zh-CN" altLang="en-US" sz="1600" dirty="0">
                <a:latin typeface="Times New Roman" panose="02020603050405020304" pitchFamily="18" charset="0"/>
                <a:cs typeface="Times New Roman" panose="02020603050405020304" pitchFamily="18" charset="0"/>
              </a:rPr>
              <a:t>表中，则看其是否在</a:t>
            </a:r>
            <a:r>
              <a:rPr kumimoji="1" lang="en-US" altLang="zh-CN" sz="1600" dirty="0">
                <a:latin typeface="Times New Roman" panose="02020603050405020304" pitchFamily="18" charset="0"/>
                <a:cs typeface="Times New Roman" panose="02020603050405020304" pitchFamily="18" charset="0"/>
              </a:rPr>
              <a:t>CLOSED</a:t>
            </a:r>
            <a:r>
              <a:rPr kumimoji="1" lang="zh-CN" altLang="en-US" sz="1600" dirty="0">
                <a:latin typeface="Times New Roman" panose="02020603050405020304" pitchFamily="18" charset="0"/>
                <a:cs typeface="Times New Roman" panose="02020603050405020304" pitchFamily="18" charset="0"/>
              </a:rPr>
              <a:t>表中。</a:t>
            </a:r>
            <a:endParaRPr kumimoji="1" lang="en-US" altLang="zh-CN" sz="1600" dirty="0">
              <a:latin typeface="Times New Roman" panose="02020603050405020304" pitchFamily="18" charset="0"/>
              <a:cs typeface="Times New Roman" panose="02020603050405020304" pitchFamily="18" charset="0"/>
            </a:endParaRPr>
          </a:p>
          <a:p>
            <a:pPr>
              <a:spcBef>
                <a:spcPts val="400"/>
              </a:spcBef>
              <a:defRPr/>
            </a:pPr>
            <a:r>
              <a:rPr kumimoji="1" lang="en-US" altLang="zh-CN" sz="1600" dirty="0" smtClean="0">
                <a:latin typeface="Times New Roman" panose="02020603050405020304" pitchFamily="18" charset="0"/>
                <a:cs typeface="Times New Roman" panose="02020603050405020304" pitchFamily="18" charset="0"/>
              </a:rPr>
              <a:t>     (</a:t>
            </a:r>
            <a:r>
              <a:rPr kumimoji="1" lang="en-US" altLang="zh-CN" sz="1600" dirty="0">
                <a:latin typeface="Times New Roman" panose="02020603050405020304" pitchFamily="18" charset="0"/>
                <a:cs typeface="Times New Roman" panose="02020603050405020304" pitchFamily="18" charset="0"/>
              </a:rPr>
              <a:t>g)</a:t>
            </a:r>
            <a:r>
              <a:rPr kumimoji="1" lang="zh-CN" altLang="en-US" sz="1600" dirty="0">
                <a:latin typeface="Times New Roman" panose="02020603050405020304" pitchFamily="18" charset="0"/>
                <a:cs typeface="Times New Roman" panose="02020603050405020304" pitchFamily="18" charset="0"/>
              </a:rPr>
              <a:t>若</a:t>
            </a:r>
            <a:r>
              <a:rPr kumimoji="1" lang="en-US" altLang="zh-CN" sz="1600" dirty="0">
                <a:latin typeface="Times New Roman" panose="02020603050405020304" pitchFamily="18" charset="0"/>
                <a:cs typeface="Times New Roman" panose="02020603050405020304" pitchFamily="18" charset="0"/>
              </a:rPr>
              <a:t>SUCCESSOR</a:t>
            </a:r>
            <a:r>
              <a:rPr kumimoji="1" lang="zh-CN" altLang="en-US" sz="1600" dirty="0">
                <a:latin typeface="Times New Roman" panose="02020603050405020304" pitchFamily="18" charset="0"/>
                <a:cs typeface="Times New Roman" panose="02020603050405020304" pitchFamily="18" charset="0"/>
              </a:rPr>
              <a:t>在</a:t>
            </a:r>
            <a:r>
              <a:rPr kumimoji="1" lang="en-US" altLang="zh-CN" sz="1600" dirty="0">
                <a:latin typeface="Times New Roman" panose="02020603050405020304" pitchFamily="18" charset="0"/>
                <a:cs typeface="Times New Roman" panose="02020603050405020304" pitchFamily="18" charset="0"/>
              </a:rPr>
              <a:t>CLOSED</a:t>
            </a:r>
            <a:r>
              <a:rPr kumimoji="1" lang="zh-CN" altLang="en-US" sz="1600" dirty="0">
                <a:latin typeface="Times New Roman" panose="02020603050405020304" pitchFamily="18" charset="0"/>
                <a:cs typeface="Times New Roman" panose="02020603050405020304" pitchFamily="18" charset="0"/>
              </a:rPr>
              <a:t>表中，则</a:t>
            </a:r>
            <a:r>
              <a:rPr kumimoji="1" lang="zh-CN" altLang="en-US" sz="1600" dirty="0" smtClean="0">
                <a:latin typeface="Times New Roman" panose="02020603050405020304" pitchFamily="18" charset="0"/>
                <a:cs typeface="Times New Roman" panose="02020603050405020304" pitchFamily="18" charset="0"/>
              </a:rPr>
              <a:t>转向</a:t>
            </a:r>
            <a:r>
              <a:rPr kumimoji="1" lang="en-US" altLang="zh-CN" sz="1600" dirty="0" smtClean="0">
                <a:latin typeface="Times New Roman" panose="02020603050405020304" pitchFamily="18" charset="0"/>
                <a:cs typeface="Times New Roman" panose="02020603050405020304" pitchFamily="18" charset="0"/>
              </a:rPr>
              <a:t>(c)</a:t>
            </a:r>
            <a:r>
              <a:rPr kumimoji="1" lang="zh-CN" altLang="en-US" sz="1600" dirty="0" smtClean="0">
                <a:latin typeface="Times New Roman" panose="02020603050405020304" pitchFamily="18" charset="0"/>
                <a:cs typeface="Times New Roman" panose="02020603050405020304" pitchFamily="18" charset="0"/>
              </a:rPr>
              <a:t>。</a:t>
            </a:r>
            <a:endParaRPr kumimoji="1" lang="en-US" altLang="zh-CN" sz="1600" dirty="0">
              <a:latin typeface="Times New Roman" panose="02020603050405020304" pitchFamily="18" charset="0"/>
              <a:cs typeface="Times New Roman" panose="02020603050405020304" pitchFamily="18" charset="0"/>
            </a:endParaRPr>
          </a:p>
          <a:p>
            <a:pPr>
              <a:spcBef>
                <a:spcPts val="400"/>
              </a:spcBef>
              <a:defRPr/>
            </a:pPr>
            <a:r>
              <a:rPr kumimoji="1" lang="en-US" altLang="zh-CN" sz="1600" dirty="0" smtClean="0">
                <a:latin typeface="Times New Roman" panose="02020603050405020304" pitchFamily="18" charset="0"/>
                <a:cs typeface="Times New Roman" panose="02020603050405020304" pitchFamily="18" charset="0"/>
              </a:rPr>
              <a:t>     (</a:t>
            </a:r>
            <a:r>
              <a:rPr kumimoji="1" lang="en-US" altLang="zh-CN" sz="1600" dirty="0">
                <a:latin typeface="Times New Roman" panose="02020603050405020304" pitchFamily="18" charset="0"/>
                <a:cs typeface="Times New Roman" panose="02020603050405020304" pitchFamily="18" charset="0"/>
              </a:rPr>
              <a:t>h)</a:t>
            </a:r>
            <a:r>
              <a:rPr kumimoji="1" lang="zh-CN" altLang="en-US" sz="1600" dirty="0">
                <a:latin typeface="Times New Roman" panose="02020603050405020304" pitchFamily="18" charset="0"/>
                <a:cs typeface="Times New Roman" panose="02020603050405020304" pitchFamily="18" charset="0"/>
              </a:rPr>
              <a:t>若</a:t>
            </a:r>
            <a:r>
              <a:rPr kumimoji="1" lang="en-US" altLang="zh-CN" sz="1600" dirty="0">
                <a:latin typeface="Times New Roman" panose="02020603050405020304" pitchFamily="18" charset="0"/>
                <a:cs typeface="Times New Roman" panose="02020603050405020304" pitchFamily="18" charset="0"/>
              </a:rPr>
              <a:t>SUCCESSOR</a:t>
            </a:r>
            <a:r>
              <a:rPr kumimoji="1" lang="zh-CN" altLang="en-US" sz="1600" dirty="0">
                <a:latin typeface="Times New Roman" panose="02020603050405020304" pitchFamily="18" charset="0"/>
                <a:cs typeface="Times New Roman" panose="02020603050405020304" pitchFamily="18" charset="0"/>
              </a:rPr>
              <a:t>既不在</a:t>
            </a:r>
            <a:r>
              <a:rPr kumimoji="1" lang="en-US" altLang="zh-CN" sz="1600" dirty="0">
                <a:latin typeface="Times New Roman" panose="02020603050405020304" pitchFamily="18" charset="0"/>
                <a:cs typeface="Times New Roman" panose="02020603050405020304" pitchFamily="18" charset="0"/>
              </a:rPr>
              <a:t>OPEN</a:t>
            </a:r>
            <a:r>
              <a:rPr kumimoji="1" lang="zh-CN" altLang="en-US" sz="1600" dirty="0">
                <a:latin typeface="Times New Roman" panose="02020603050405020304" pitchFamily="18" charset="0"/>
                <a:cs typeface="Times New Roman" panose="02020603050405020304" pitchFamily="18" charset="0"/>
              </a:rPr>
              <a:t>表中，又不在</a:t>
            </a:r>
            <a:r>
              <a:rPr kumimoji="1" lang="en-US" altLang="zh-CN" sz="1600" dirty="0">
                <a:latin typeface="Times New Roman" panose="02020603050405020304" pitchFamily="18" charset="0"/>
                <a:cs typeface="Times New Roman" panose="02020603050405020304" pitchFamily="18" charset="0"/>
              </a:rPr>
              <a:t>CLOSED</a:t>
            </a:r>
            <a:r>
              <a:rPr kumimoji="1" lang="zh-CN" altLang="en-US" sz="1600" dirty="0">
                <a:latin typeface="Times New Roman" panose="02020603050405020304" pitchFamily="18" charset="0"/>
                <a:cs typeface="Times New Roman" panose="02020603050405020304" pitchFamily="18" charset="0"/>
              </a:rPr>
              <a:t>表中，则把它放入</a:t>
            </a:r>
            <a:r>
              <a:rPr kumimoji="1" lang="en-US" altLang="zh-CN" sz="1600" dirty="0">
                <a:latin typeface="Times New Roman" panose="02020603050405020304" pitchFamily="18" charset="0"/>
                <a:cs typeface="Times New Roman" panose="02020603050405020304" pitchFamily="18" charset="0"/>
              </a:rPr>
              <a:t>OPEN</a:t>
            </a:r>
            <a:r>
              <a:rPr kumimoji="1" lang="zh-CN" altLang="en-US" sz="1600" dirty="0">
                <a:latin typeface="Times New Roman" panose="02020603050405020304" pitchFamily="18" charset="0"/>
                <a:cs typeface="Times New Roman" panose="02020603050405020304" pitchFamily="18" charset="0"/>
              </a:rPr>
              <a:t>表中，并填入</a:t>
            </a:r>
            <a:r>
              <a:rPr kumimoji="1" lang="en-US" altLang="zh-CN" sz="1600" dirty="0">
                <a:latin typeface="Times New Roman" panose="02020603050405020304" pitchFamily="18" charset="0"/>
                <a:cs typeface="Times New Roman" panose="02020603050405020304" pitchFamily="18" charset="0"/>
              </a:rPr>
              <a:t>BESTNODE</a:t>
            </a:r>
            <a:r>
              <a:rPr kumimoji="1" lang="zh-CN" altLang="en-US" sz="1600" dirty="0">
                <a:latin typeface="Times New Roman" panose="02020603050405020304" pitchFamily="18" charset="0"/>
                <a:cs typeface="Times New Roman" panose="02020603050405020304" pitchFamily="18" charset="0"/>
              </a:rPr>
              <a:t>后裔表，然后转向</a:t>
            </a:r>
            <a:r>
              <a:rPr kumimoji="1" lang="en-US" altLang="zh-CN" sz="1600" dirty="0">
                <a:latin typeface="Times New Roman" panose="02020603050405020304" pitchFamily="18" charset="0"/>
                <a:cs typeface="Times New Roman" panose="02020603050405020304" pitchFamily="18" charset="0"/>
              </a:rPr>
              <a:t>(7)</a:t>
            </a:r>
            <a:r>
              <a:rPr kumimoji="1" lang="zh-CN" altLang="en-US" sz="1600" dirty="0">
                <a:latin typeface="Times New Roman" panose="02020603050405020304" pitchFamily="18" charset="0"/>
                <a:cs typeface="Times New Roman" panose="02020603050405020304" pitchFamily="18" charset="0"/>
              </a:rPr>
              <a:t>。</a:t>
            </a:r>
          </a:p>
          <a:p>
            <a:pPr>
              <a:spcBef>
                <a:spcPts val="400"/>
              </a:spcBef>
              <a:defRPr/>
            </a:pPr>
            <a:r>
              <a:rPr kumimoji="1" lang="en-US" altLang="zh-CN" sz="1600" dirty="0">
                <a:latin typeface="Times New Roman" panose="02020603050405020304" pitchFamily="18" charset="0"/>
                <a:cs typeface="Times New Roman" panose="02020603050405020304" pitchFamily="18" charset="0"/>
              </a:rPr>
              <a:t>(7) </a:t>
            </a:r>
            <a:r>
              <a:rPr kumimoji="1" lang="zh-CN" altLang="en-US" sz="1600" dirty="0">
                <a:latin typeface="Times New Roman" panose="02020603050405020304" pitchFamily="18" charset="0"/>
                <a:cs typeface="Times New Roman" panose="02020603050405020304" pitchFamily="18" charset="0"/>
              </a:rPr>
              <a:t>计算</a:t>
            </a:r>
            <a:r>
              <a:rPr kumimoji="1" lang="en-US" altLang="zh-CN" sz="1600" dirty="0">
                <a:latin typeface="Times New Roman" panose="02020603050405020304" pitchFamily="18" charset="0"/>
                <a:cs typeface="Times New Roman" panose="02020603050405020304" pitchFamily="18" charset="0"/>
              </a:rPr>
              <a:t>f</a:t>
            </a:r>
            <a:r>
              <a:rPr kumimoji="1" lang="zh-CN" altLang="en-US" sz="1600" dirty="0">
                <a:latin typeface="Times New Roman" panose="02020603050405020304" pitchFamily="18" charset="0"/>
                <a:cs typeface="Times New Roman" panose="02020603050405020304" pitchFamily="18" charset="0"/>
              </a:rPr>
              <a:t>值，重排</a:t>
            </a:r>
            <a:r>
              <a:rPr kumimoji="1" lang="en-US" altLang="zh-CN" sz="1600" dirty="0">
                <a:latin typeface="Times New Roman" panose="02020603050405020304" pitchFamily="18" charset="0"/>
                <a:cs typeface="Times New Roman" panose="02020603050405020304" pitchFamily="18" charset="0"/>
              </a:rPr>
              <a:t>OPEN</a:t>
            </a:r>
            <a:r>
              <a:rPr kumimoji="1" lang="zh-CN" altLang="en-US" sz="1600" dirty="0">
                <a:latin typeface="Times New Roman" panose="02020603050405020304" pitchFamily="18" charset="0"/>
                <a:cs typeface="Times New Roman" panose="02020603050405020304" pitchFamily="18" charset="0"/>
              </a:rPr>
              <a:t>表。</a:t>
            </a:r>
            <a:endParaRPr kumimoji="1" lang="en-US" altLang="zh-CN" sz="1600" dirty="0">
              <a:latin typeface="Times New Roman" panose="02020603050405020304" pitchFamily="18" charset="0"/>
              <a:cs typeface="Times New Roman" panose="02020603050405020304" pitchFamily="18" charset="0"/>
            </a:endParaRPr>
          </a:p>
          <a:p>
            <a:pPr>
              <a:spcBef>
                <a:spcPts val="400"/>
              </a:spcBef>
              <a:defRPr/>
            </a:pPr>
            <a:r>
              <a:rPr kumimoji="1" lang="en-US" altLang="zh-CN" sz="1600" dirty="0">
                <a:latin typeface="Times New Roman" panose="02020603050405020304" pitchFamily="18" charset="0"/>
                <a:cs typeface="Times New Roman" panose="02020603050405020304" pitchFamily="18" charset="0"/>
              </a:rPr>
              <a:t>(8) GO LOOP </a:t>
            </a:r>
            <a:endParaRPr lang="zh-CN" altLang="en-US"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95624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fade">
                                      <p:cBhvr>
                                        <p:cTn id="42" dur="1000"/>
                                        <p:tgtEl>
                                          <p:spTgt spid="3">
                                            <p:txEl>
                                              <p:pRg st="5" end="5"/>
                                            </p:txEl>
                                          </p:spTgt>
                                        </p:tgtEl>
                                      </p:cBhvr>
                                    </p:animEffect>
                                    <p:anim calcmode="lin" valueType="num">
                                      <p:cBhvr>
                                        <p:cTn id="4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Effect transition="in" filter="fade">
                                      <p:cBhvr>
                                        <p:cTn id="49" dur="1000"/>
                                        <p:tgtEl>
                                          <p:spTgt spid="3">
                                            <p:txEl>
                                              <p:pRg st="6" end="6"/>
                                            </p:txEl>
                                          </p:spTgt>
                                        </p:tgtEl>
                                      </p:cBhvr>
                                    </p:animEffect>
                                    <p:anim calcmode="lin" valueType="num">
                                      <p:cBhvr>
                                        <p:cTn id="50"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51"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nodeType="clickEffect">
                                  <p:stCondLst>
                                    <p:cond delay="0"/>
                                  </p:stCondLst>
                                  <p:childTnLst>
                                    <p:set>
                                      <p:cBhvr>
                                        <p:cTn id="55" dur="1" fill="hold">
                                          <p:stCondLst>
                                            <p:cond delay="0"/>
                                          </p:stCondLst>
                                        </p:cTn>
                                        <p:tgtEl>
                                          <p:spTgt spid="3">
                                            <p:txEl>
                                              <p:pRg st="7" end="7"/>
                                            </p:txEl>
                                          </p:spTgt>
                                        </p:tgtEl>
                                        <p:attrNameLst>
                                          <p:attrName>style.visibility</p:attrName>
                                        </p:attrNameLst>
                                      </p:cBhvr>
                                      <p:to>
                                        <p:strVal val="visible"/>
                                      </p:to>
                                    </p:set>
                                    <p:animEffect transition="in" filter="fade">
                                      <p:cBhvr>
                                        <p:cTn id="56" dur="1000"/>
                                        <p:tgtEl>
                                          <p:spTgt spid="3">
                                            <p:txEl>
                                              <p:pRg st="7" end="7"/>
                                            </p:txEl>
                                          </p:spTgt>
                                        </p:tgtEl>
                                      </p:cBhvr>
                                    </p:animEffect>
                                    <p:anim calcmode="lin" valueType="num">
                                      <p:cBhvr>
                                        <p:cTn id="57"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58"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4417" y="0"/>
            <a:ext cx="6775786" cy="4801314"/>
          </a:xfrm>
          <a:prstGeom prst="rect">
            <a:avLst/>
          </a:prstGeom>
        </p:spPr>
        <p:txBody>
          <a:bodyPr wrap="square">
            <a:spAutoFit/>
          </a:bodyPr>
          <a:lstStyle/>
          <a:p>
            <a:r>
              <a:rPr lang="en-US" altLang="zh-CN" dirty="0"/>
              <a:t>//A*</a:t>
            </a:r>
            <a:r>
              <a:rPr lang="zh-CN" altLang="en-US" dirty="0"/>
              <a:t>算法</a:t>
            </a:r>
          </a:p>
          <a:p>
            <a:r>
              <a:rPr lang="en-US" altLang="zh-CN" dirty="0" err="1"/>
              <a:t>struct</a:t>
            </a:r>
            <a:r>
              <a:rPr lang="en-US" altLang="zh-CN" dirty="0"/>
              <a:t> NODE *</a:t>
            </a:r>
            <a:r>
              <a:rPr lang="en-US" altLang="zh-CN" dirty="0" err="1"/>
              <a:t>A_star</a:t>
            </a:r>
            <a:r>
              <a:rPr lang="en-US" altLang="zh-CN" dirty="0"/>
              <a:t>(</a:t>
            </a:r>
            <a:r>
              <a:rPr lang="en-US" altLang="zh-CN" dirty="0" err="1"/>
              <a:t>struct</a:t>
            </a:r>
            <a:r>
              <a:rPr lang="en-US" altLang="zh-CN" dirty="0"/>
              <a:t> NODE *s)</a:t>
            </a:r>
          </a:p>
          <a:p>
            <a:r>
              <a:rPr lang="en-US" altLang="zh-CN" dirty="0"/>
              <a:t>{</a:t>
            </a:r>
          </a:p>
          <a:p>
            <a:r>
              <a:rPr lang="en-US" altLang="zh-CN" dirty="0" smtClean="0"/>
              <a:t>   </a:t>
            </a:r>
            <a:r>
              <a:rPr lang="en-US" altLang="zh-CN" dirty="0" err="1" smtClean="0"/>
              <a:t>struct</a:t>
            </a:r>
            <a:r>
              <a:rPr lang="en-US" altLang="zh-CN" dirty="0" smtClean="0"/>
              <a:t> </a:t>
            </a:r>
            <a:r>
              <a:rPr lang="en-US" altLang="zh-CN" dirty="0"/>
              <a:t>NODE *n=NULL,*m=NULL</a:t>
            </a:r>
            <a:r>
              <a:rPr lang="en-US" altLang="zh-CN" dirty="0" smtClean="0"/>
              <a:t>,</a:t>
            </a:r>
          </a:p>
          <a:p>
            <a:r>
              <a:rPr lang="en-US" altLang="zh-CN" dirty="0"/>
              <a:t> </a:t>
            </a:r>
            <a:r>
              <a:rPr lang="en-US" altLang="zh-CN" dirty="0" smtClean="0"/>
              <a:t>               *</a:t>
            </a:r>
            <a:r>
              <a:rPr lang="en-US" altLang="zh-CN" dirty="0" err="1"/>
              <a:t>pNode</a:t>
            </a:r>
            <a:r>
              <a:rPr lang="en-US" altLang="zh-CN" dirty="0"/>
              <a:t>=NULL,*</a:t>
            </a:r>
            <a:r>
              <a:rPr lang="en-US" altLang="zh-CN" dirty="0" err="1"/>
              <a:t>psubNodelist</a:t>
            </a:r>
            <a:r>
              <a:rPr lang="en-US" altLang="zh-CN" dirty="0"/>
              <a:t>=NULL;</a:t>
            </a:r>
          </a:p>
          <a:p>
            <a:r>
              <a:rPr lang="en-US" altLang="zh-CN" dirty="0" smtClean="0"/>
              <a:t>   </a:t>
            </a:r>
            <a:r>
              <a:rPr lang="en-US" altLang="zh-CN" dirty="0" err="1" smtClean="0"/>
              <a:t>g_popen</a:t>
            </a:r>
            <a:r>
              <a:rPr lang="en-US" altLang="zh-CN" dirty="0" smtClean="0"/>
              <a:t>=s;</a:t>
            </a:r>
            <a:r>
              <a:rPr lang="en-US" altLang="zh-CN" dirty="0" smtClean="0">
                <a:solidFill>
                  <a:srgbClr val="00B050"/>
                </a:solidFill>
              </a:rPr>
              <a:t>//</a:t>
            </a:r>
            <a:r>
              <a:rPr lang="zh-CN" altLang="en-US" dirty="0">
                <a:solidFill>
                  <a:srgbClr val="00B050"/>
                </a:solidFill>
              </a:rPr>
              <a:t>开始结点</a:t>
            </a:r>
            <a:r>
              <a:rPr lang="en-US" altLang="zh-CN" dirty="0">
                <a:solidFill>
                  <a:srgbClr val="00B050"/>
                </a:solidFill>
              </a:rPr>
              <a:t>s</a:t>
            </a:r>
            <a:r>
              <a:rPr lang="zh-CN" altLang="en-US" dirty="0">
                <a:solidFill>
                  <a:srgbClr val="00B050"/>
                </a:solidFill>
              </a:rPr>
              <a:t>放入</a:t>
            </a:r>
            <a:r>
              <a:rPr lang="en-US" altLang="zh-CN" dirty="0">
                <a:solidFill>
                  <a:srgbClr val="00B050"/>
                </a:solidFill>
              </a:rPr>
              <a:t>open</a:t>
            </a:r>
            <a:r>
              <a:rPr lang="zh-CN" altLang="en-US" dirty="0">
                <a:solidFill>
                  <a:srgbClr val="00B050"/>
                </a:solidFill>
              </a:rPr>
              <a:t>表</a:t>
            </a:r>
          </a:p>
          <a:p>
            <a:r>
              <a:rPr lang="zh-CN" altLang="en-US" dirty="0" smtClean="0"/>
              <a:t>   </a:t>
            </a:r>
            <a:r>
              <a:rPr lang="en-US" altLang="zh-CN" dirty="0" err="1" smtClean="0"/>
              <a:t>g_pclosed</a:t>
            </a:r>
            <a:r>
              <a:rPr lang="en-US" altLang="zh-CN" dirty="0" smtClean="0"/>
              <a:t>=NULL; </a:t>
            </a:r>
            <a:r>
              <a:rPr lang="en-US" altLang="zh-CN" dirty="0">
                <a:solidFill>
                  <a:srgbClr val="00B050"/>
                </a:solidFill>
              </a:rPr>
              <a:t>//closed</a:t>
            </a:r>
            <a:r>
              <a:rPr lang="zh-CN" altLang="en-US" dirty="0">
                <a:solidFill>
                  <a:srgbClr val="00B050"/>
                </a:solidFill>
              </a:rPr>
              <a:t>表初始置空</a:t>
            </a:r>
          </a:p>
          <a:p>
            <a:r>
              <a:rPr lang="zh-CN" altLang="en-US" dirty="0" smtClean="0"/>
              <a:t>   </a:t>
            </a:r>
            <a:r>
              <a:rPr lang="en-US" altLang="zh-CN" dirty="0" smtClean="0"/>
              <a:t>while(</a:t>
            </a:r>
            <a:r>
              <a:rPr lang="en-US" altLang="zh-CN" dirty="0" err="1" smtClean="0"/>
              <a:t>g_popen</a:t>
            </a:r>
            <a:r>
              <a:rPr lang="en-US" altLang="zh-CN" dirty="0" smtClean="0"/>
              <a:t>) </a:t>
            </a:r>
            <a:r>
              <a:rPr lang="en-US" altLang="zh-CN" dirty="0">
                <a:solidFill>
                  <a:srgbClr val="00B050"/>
                </a:solidFill>
              </a:rPr>
              <a:t>//</a:t>
            </a:r>
            <a:r>
              <a:rPr lang="zh-CN" altLang="en-US" dirty="0">
                <a:solidFill>
                  <a:srgbClr val="00B050"/>
                </a:solidFill>
              </a:rPr>
              <a:t>如果</a:t>
            </a:r>
            <a:r>
              <a:rPr lang="en-US" altLang="zh-CN" dirty="0">
                <a:solidFill>
                  <a:srgbClr val="00B050"/>
                </a:solidFill>
              </a:rPr>
              <a:t>open</a:t>
            </a:r>
            <a:r>
              <a:rPr lang="zh-CN" altLang="en-US" dirty="0">
                <a:solidFill>
                  <a:srgbClr val="00B050"/>
                </a:solidFill>
              </a:rPr>
              <a:t>表不为空</a:t>
            </a:r>
          </a:p>
          <a:p>
            <a:r>
              <a:rPr lang="zh-CN" altLang="en-US" dirty="0" smtClean="0"/>
              <a:t>   </a:t>
            </a:r>
            <a:r>
              <a:rPr lang="en-US" altLang="zh-CN" dirty="0" smtClean="0"/>
              <a:t>{</a:t>
            </a:r>
            <a:endParaRPr lang="en-US" altLang="zh-CN" dirty="0"/>
          </a:p>
          <a:p>
            <a:r>
              <a:rPr lang="en-US" altLang="zh-CN" dirty="0" smtClean="0"/>
              <a:t>        n=</a:t>
            </a:r>
            <a:r>
              <a:rPr lang="en-US" altLang="zh-CN" dirty="0" err="1" smtClean="0"/>
              <a:t>g_popen</a:t>
            </a:r>
            <a:r>
              <a:rPr lang="en-US" altLang="zh-CN" dirty="0"/>
              <a:t>; </a:t>
            </a:r>
            <a:r>
              <a:rPr lang="en-US" altLang="zh-CN" dirty="0">
                <a:solidFill>
                  <a:srgbClr val="00B050"/>
                </a:solidFill>
              </a:rPr>
              <a:t>//open</a:t>
            </a:r>
            <a:r>
              <a:rPr lang="zh-CN" altLang="en-US" dirty="0">
                <a:solidFill>
                  <a:srgbClr val="00B050"/>
                </a:solidFill>
              </a:rPr>
              <a:t>表第一个结点赋值给结点</a:t>
            </a:r>
            <a:r>
              <a:rPr lang="en-US" altLang="zh-CN" dirty="0">
                <a:solidFill>
                  <a:srgbClr val="00B050"/>
                </a:solidFill>
              </a:rPr>
              <a:t>n</a:t>
            </a:r>
          </a:p>
          <a:p>
            <a:r>
              <a:rPr lang="en-US" altLang="zh-CN" dirty="0" smtClean="0"/>
              <a:t>        if(</a:t>
            </a:r>
            <a:r>
              <a:rPr lang="en-US" altLang="zh-CN" dirty="0" err="1">
                <a:solidFill>
                  <a:srgbClr val="C00000"/>
                </a:solidFill>
              </a:rPr>
              <a:t>ISGoal</a:t>
            </a:r>
            <a:r>
              <a:rPr lang="en-US" altLang="zh-CN" dirty="0" smtClean="0"/>
              <a:t>(n</a:t>
            </a:r>
            <a:r>
              <a:rPr lang="en-US" altLang="zh-CN" dirty="0"/>
              <a:t>)==1) </a:t>
            </a:r>
            <a:endParaRPr lang="en-US" altLang="zh-CN" dirty="0" smtClean="0"/>
          </a:p>
          <a:p>
            <a:r>
              <a:rPr lang="en-US" altLang="zh-CN" dirty="0"/>
              <a:t> </a:t>
            </a:r>
            <a:r>
              <a:rPr lang="en-US" altLang="zh-CN" dirty="0" smtClean="0"/>
              <a:t>           return(n); </a:t>
            </a:r>
            <a:r>
              <a:rPr lang="en-US" altLang="zh-CN" dirty="0">
                <a:solidFill>
                  <a:srgbClr val="00B050"/>
                </a:solidFill>
              </a:rPr>
              <a:t>//</a:t>
            </a:r>
            <a:r>
              <a:rPr lang="zh-CN" altLang="en-US" dirty="0">
                <a:solidFill>
                  <a:srgbClr val="00B050"/>
                </a:solidFill>
              </a:rPr>
              <a:t>如果</a:t>
            </a:r>
            <a:r>
              <a:rPr lang="en-US" altLang="zh-CN" dirty="0">
                <a:solidFill>
                  <a:srgbClr val="00B050"/>
                </a:solidFill>
              </a:rPr>
              <a:t>n</a:t>
            </a:r>
            <a:r>
              <a:rPr lang="zh-CN" altLang="en-US" dirty="0">
                <a:solidFill>
                  <a:srgbClr val="00B050"/>
                </a:solidFill>
              </a:rPr>
              <a:t>是目标，搜索成功，返回</a:t>
            </a:r>
            <a:r>
              <a:rPr lang="en-US" altLang="zh-CN" dirty="0">
                <a:solidFill>
                  <a:srgbClr val="00B050"/>
                </a:solidFill>
              </a:rPr>
              <a:t>n</a:t>
            </a:r>
          </a:p>
          <a:p>
            <a:r>
              <a:rPr lang="en-US" altLang="zh-CN" dirty="0" smtClean="0"/>
              <a:t>        </a:t>
            </a:r>
            <a:r>
              <a:rPr lang="en-US" altLang="zh-CN" dirty="0" err="1" smtClean="0"/>
              <a:t>g_popen</a:t>
            </a:r>
            <a:r>
              <a:rPr lang="en-US" altLang="zh-CN" dirty="0" smtClean="0"/>
              <a:t>=</a:t>
            </a:r>
            <a:r>
              <a:rPr lang="en-US" altLang="zh-CN" dirty="0" err="1" smtClean="0"/>
              <a:t>g_popen</a:t>
            </a:r>
            <a:r>
              <a:rPr lang="en-US" altLang="zh-CN" dirty="0" smtClean="0"/>
              <a:t>-&gt;</a:t>
            </a:r>
            <a:r>
              <a:rPr lang="en-US" altLang="zh-CN" dirty="0" err="1" smtClean="0"/>
              <a:t>pNext</a:t>
            </a:r>
            <a:r>
              <a:rPr lang="en-US" altLang="zh-CN" dirty="0" smtClean="0"/>
              <a:t>;</a:t>
            </a:r>
          </a:p>
          <a:p>
            <a:r>
              <a:rPr lang="en-US" altLang="zh-CN" dirty="0">
                <a:solidFill>
                  <a:srgbClr val="00B050"/>
                </a:solidFill>
              </a:rPr>
              <a:t> </a:t>
            </a:r>
            <a:r>
              <a:rPr lang="en-US" altLang="zh-CN" dirty="0" smtClean="0">
                <a:solidFill>
                  <a:srgbClr val="00B050"/>
                </a:solidFill>
              </a:rPr>
              <a:t>       //</a:t>
            </a:r>
            <a:r>
              <a:rPr lang="zh-CN" altLang="en-US" dirty="0">
                <a:solidFill>
                  <a:srgbClr val="00B050"/>
                </a:solidFill>
              </a:rPr>
              <a:t>如果</a:t>
            </a:r>
            <a:r>
              <a:rPr lang="en-US" altLang="zh-CN" dirty="0">
                <a:solidFill>
                  <a:srgbClr val="00B050"/>
                </a:solidFill>
              </a:rPr>
              <a:t>n</a:t>
            </a:r>
            <a:r>
              <a:rPr lang="zh-CN" altLang="en-US" dirty="0">
                <a:solidFill>
                  <a:srgbClr val="00B050"/>
                </a:solidFill>
              </a:rPr>
              <a:t>不是目标结点，则从</a:t>
            </a:r>
            <a:r>
              <a:rPr lang="en-US" altLang="zh-CN" dirty="0">
                <a:solidFill>
                  <a:srgbClr val="00B050"/>
                </a:solidFill>
              </a:rPr>
              <a:t>open</a:t>
            </a:r>
            <a:r>
              <a:rPr lang="zh-CN" altLang="en-US" dirty="0">
                <a:solidFill>
                  <a:srgbClr val="00B050"/>
                </a:solidFill>
              </a:rPr>
              <a:t>表中取出</a:t>
            </a:r>
            <a:r>
              <a:rPr lang="en-US" altLang="zh-CN" dirty="0">
                <a:solidFill>
                  <a:srgbClr val="00B050"/>
                </a:solidFill>
              </a:rPr>
              <a:t>n</a:t>
            </a:r>
          </a:p>
          <a:p>
            <a:r>
              <a:rPr lang="en-US" altLang="zh-CN" dirty="0"/>
              <a:t> </a:t>
            </a:r>
            <a:r>
              <a:rPr lang="en-US" altLang="zh-CN" dirty="0" smtClean="0"/>
              <a:t>       </a:t>
            </a:r>
            <a:r>
              <a:rPr lang="en-US" altLang="zh-CN" dirty="0" err="1" smtClean="0"/>
              <a:t>g_pclosed</a:t>
            </a:r>
            <a:r>
              <a:rPr lang="en-US" altLang="zh-CN" dirty="0" smtClean="0"/>
              <a:t>=</a:t>
            </a:r>
            <a:r>
              <a:rPr lang="en-US" altLang="zh-CN" dirty="0" err="1" smtClean="0">
                <a:solidFill>
                  <a:srgbClr val="C00000"/>
                </a:solidFill>
              </a:rPr>
              <a:t>AddToclosed</a:t>
            </a:r>
            <a:r>
              <a:rPr lang="en-US" altLang="zh-CN" dirty="0" smtClean="0"/>
              <a:t>(</a:t>
            </a:r>
            <a:r>
              <a:rPr lang="en-US" altLang="zh-CN" dirty="0" err="1" smtClean="0"/>
              <a:t>n,g_pclosed</a:t>
            </a:r>
            <a:r>
              <a:rPr lang="en-US" altLang="zh-CN" dirty="0" smtClean="0"/>
              <a:t>); </a:t>
            </a:r>
          </a:p>
          <a:p>
            <a:r>
              <a:rPr lang="en-US" altLang="zh-CN" dirty="0">
                <a:solidFill>
                  <a:srgbClr val="00B050"/>
                </a:solidFill>
              </a:rPr>
              <a:t> </a:t>
            </a:r>
            <a:r>
              <a:rPr lang="en-US" altLang="zh-CN" dirty="0" smtClean="0">
                <a:solidFill>
                  <a:srgbClr val="00B050"/>
                </a:solidFill>
              </a:rPr>
              <a:t>       //</a:t>
            </a:r>
            <a:r>
              <a:rPr lang="zh-CN" altLang="en-US" dirty="0">
                <a:solidFill>
                  <a:srgbClr val="00B050"/>
                </a:solidFill>
              </a:rPr>
              <a:t>并将结点</a:t>
            </a:r>
            <a:r>
              <a:rPr lang="en-US" altLang="zh-CN" dirty="0">
                <a:solidFill>
                  <a:srgbClr val="00B050"/>
                </a:solidFill>
              </a:rPr>
              <a:t>n</a:t>
            </a:r>
            <a:r>
              <a:rPr lang="zh-CN" altLang="en-US" dirty="0">
                <a:solidFill>
                  <a:srgbClr val="00B050"/>
                </a:solidFill>
              </a:rPr>
              <a:t>放入</a:t>
            </a:r>
            <a:r>
              <a:rPr lang="en-US" altLang="zh-CN" dirty="0">
                <a:solidFill>
                  <a:srgbClr val="00B050"/>
                </a:solidFill>
              </a:rPr>
              <a:t>closed</a:t>
            </a:r>
            <a:r>
              <a:rPr lang="zh-CN" altLang="en-US" dirty="0">
                <a:solidFill>
                  <a:srgbClr val="00B050"/>
                </a:solidFill>
              </a:rPr>
              <a:t>表</a:t>
            </a:r>
          </a:p>
          <a:p>
            <a:r>
              <a:rPr lang="zh-CN" altLang="en-US" dirty="0" smtClean="0"/>
              <a:t>        </a:t>
            </a:r>
            <a:r>
              <a:rPr lang="en-US" altLang="zh-CN" dirty="0" err="1" smtClean="0"/>
              <a:t>psubNodelist</a:t>
            </a:r>
            <a:r>
              <a:rPr lang="en-US" altLang="zh-CN" dirty="0" smtClean="0"/>
              <a:t>=</a:t>
            </a:r>
            <a:r>
              <a:rPr lang="en-US" altLang="zh-CN" dirty="0" smtClean="0">
                <a:solidFill>
                  <a:srgbClr val="C00000"/>
                </a:solidFill>
              </a:rPr>
              <a:t>Expand</a:t>
            </a:r>
            <a:r>
              <a:rPr lang="en-US" altLang="zh-CN" dirty="0" smtClean="0"/>
              <a:t>(n</a:t>
            </a:r>
            <a:r>
              <a:rPr lang="en-US" altLang="zh-CN" dirty="0"/>
              <a:t>); </a:t>
            </a:r>
            <a:r>
              <a:rPr lang="en-US" altLang="zh-CN" dirty="0">
                <a:solidFill>
                  <a:srgbClr val="00B050"/>
                </a:solidFill>
              </a:rPr>
              <a:t>//</a:t>
            </a:r>
            <a:r>
              <a:rPr lang="zh-CN" altLang="en-US" dirty="0">
                <a:solidFill>
                  <a:srgbClr val="00B050"/>
                </a:solidFill>
              </a:rPr>
              <a:t>扩展</a:t>
            </a:r>
            <a:r>
              <a:rPr lang="en-US" altLang="zh-CN" dirty="0">
                <a:solidFill>
                  <a:srgbClr val="00B050"/>
                </a:solidFill>
              </a:rPr>
              <a:t>n</a:t>
            </a:r>
            <a:endParaRPr lang="zh-CN" altLang="en-US" dirty="0">
              <a:solidFill>
                <a:srgbClr val="00B050"/>
              </a:solidFill>
            </a:endParaRPr>
          </a:p>
        </p:txBody>
      </p:sp>
    </p:spTree>
    <p:extLst>
      <p:ext uri="{BB962C8B-B14F-4D97-AF65-F5344CB8AC3E}">
        <p14:creationId xmlns:p14="http://schemas.microsoft.com/office/powerpoint/2010/main" val="1348161205"/>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23478"/>
            <a:ext cx="6741368" cy="4524315"/>
          </a:xfrm>
          <a:prstGeom prst="rect">
            <a:avLst/>
          </a:prstGeom>
        </p:spPr>
        <p:txBody>
          <a:bodyPr wrap="square">
            <a:spAutoFit/>
          </a:bodyPr>
          <a:lstStyle/>
          <a:p>
            <a:r>
              <a:rPr lang="en-US" altLang="zh-CN" dirty="0"/>
              <a:t>while(</a:t>
            </a:r>
            <a:r>
              <a:rPr lang="en-US" altLang="zh-CN" dirty="0" err="1"/>
              <a:t>psubNodelist</a:t>
            </a:r>
            <a:r>
              <a:rPr lang="en-US" altLang="zh-CN" dirty="0" smtClean="0"/>
              <a:t>) </a:t>
            </a:r>
            <a:r>
              <a:rPr lang="en-US" altLang="zh-CN" dirty="0">
                <a:solidFill>
                  <a:srgbClr val="00B050"/>
                </a:solidFill>
              </a:rPr>
              <a:t>//</a:t>
            </a:r>
            <a:r>
              <a:rPr lang="zh-CN" altLang="en-US" dirty="0">
                <a:solidFill>
                  <a:srgbClr val="00B050"/>
                </a:solidFill>
              </a:rPr>
              <a:t>如果</a:t>
            </a:r>
            <a:r>
              <a:rPr lang="en-US" altLang="zh-CN" dirty="0">
                <a:solidFill>
                  <a:srgbClr val="00B050"/>
                </a:solidFill>
              </a:rPr>
              <a:t>n</a:t>
            </a:r>
            <a:r>
              <a:rPr lang="zh-CN" altLang="en-US" dirty="0">
                <a:solidFill>
                  <a:srgbClr val="00B050"/>
                </a:solidFill>
              </a:rPr>
              <a:t>有子结点</a:t>
            </a:r>
          </a:p>
          <a:p>
            <a:r>
              <a:rPr lang="en-US" altLang="zh-CN" dirty="0" smtClean="0"/>
              <a:t>{</a:t>
            </a:r>
            <a:endParaRPr lang="en-US" altLang="zh-CN" dirty="0"/>
          </a:p>
          <a:p>
            <a:r>
              <a:rPr lang="en-US" altLang="zh-CN" dirty="0" smtClean="0"/>
              <a:t>    m=</a:t>
            </a:r>
            <a:r>
              <a:rPr lang="en-US" altLang="zh-CN" dirty="0" err="1" smtClean="0"/>
              <a:t>psubNodelist</a:t>
            </a:r>
            <a:r>
              <a:rPr lang="en-US" altLang="zh-CN" dirty="0" smtClean="0"/>
              <a:t>; </a:t>
            </a:r>
            <a:r>
              <a:rPr lang="en-US" altLang="zh-CN" dirty="0">
                <a:solidFill>
                  <a:srgbClr val="00B050"/>
                </a:solidFill>
              </a:rPr>
              <a:t>//</a:t>
            </a:r>
            <a:r>
              <a:rPr lang="en-US" altLang="zh-CN" dirty="0" err="1">
                <a:solidFill>
                  <a:srgbClr val="00B050"/>
                </a:solidFill>
              </a:rPr>
              <a:t>psubNodelist</a:t>
            </a:r>
            <a:r>
              <a:rPr lang="zh-CN" altLang="en-US" dirty="0">
                <a:solidFill>
                  <a:srgbClr val="00B050"/>
                </a:solidFill>
              </a:rPr>
              <a:t>的第一个结点赋值给结点</a:t>
            </a:r>
            <a:r>
              <a:rPr lang="en-US" altLang="zh-CN" dirty="0">
                <a:solidFill>
                  <a:srgbClr val="00B050"/>
                </a:solidFill>
              </a:rPr>
              <a:t>m</a:t>
            </a:r>
          </a:p>
          <a:p>
            <a:r>
              <a:rPr lang="en-US" altLang="zh-CN" dirty="0" smtClean="0"/>
              <a:t>    </a:t>
            </a:r>
            <a:r>
              <a:rPr lang="en-US" altLang="zh-CN" dirty="0" err="1" smtClean="0"/>
              <a:t>psubNodelist</a:t>
            </a:r>
            <a:r>
              <a:rPr lang="en-US" altLang="zh-CN" dirty="0" smtClean="0"/>
              <a:t>=</a:t>
            </a:r>
            <a:r>
              <a:rPr lang="en-US" altLang="zh-CN" dirty="0" err="1" smtClean="0"/>
              <a:t>psubNodelist</a:t>
            </a:r>
            <a:r>
              <a:rPr lang="en-US" altLang="zh-CN" dirty="0" smtClean="0"/>
              <a:t>-</a:t>
            </a:r>
            <a:r>
              <a:rPr lang="en-US" altLang="zh-CN" dirty="0"/>
              <a:t>&gt;</a:t>
            </a:r>
            <a:r>
              <a:rPr lang="en-US" altLang="zh-CN" dirty="0" err="1"/>
              <a:t>pNext</a:t>
            </a:r>
            <a:r>
              <a:rPr lang="en-US" altLang="zh-CN" dirty="0"/>
              <a:t>; </a:t>
            </a:r>
            <a:r>
              <a:rPr lang="en-US" altLang="zh-CN" dirty="0">
                <a:solidFill>
                  <a:srgbClr val="00B050"/>
                </a:solidFill>
              </a:rPr>
              <a:t>//</a:t>
            </a:r>
            <a:r>
              <a:rPr lang="zh-CN" altLang="en-US" dirty="0">
                <a:solidFill>
                  <a:srgbClr val="00B050"/>
                </a:solidFill>
              </a:rPr>
              <a:t>从</a:t>
            </a:r>
            <a:r>
              <a:rPr lang="en-US" altLang="zh-CN" dirty="0" err="1">
                <a:solidFill>
                  <a:srgbClr val="00B050"/>
                </a:solidFill>
              </a:rPr>
              <a:t>psubNodelist</a:t>
            </a:r>
            <a:r>
              <a:rPr lang="zh-CN" altLang="en-US" dirty="0">
                <a:solidFill>
                  <a:srgbClr val="00B050"/>
                </a:solidFill>
              </a:rPr>
              <a:t>中取出</a:t>
            </a:r>
            <a:r>
              <a:rPr lang="en-US" altLang="zh-CN" dirty="0">
                <a:solidFill>
                  <a:srgbClr val="00B050"/>
                </a:solidFill>
              </a:rPr>
              <a:t>m</a:t>
            </a:r>
          </a:p>
          <a:p>
            <a:r>
              <a:rPr lang="en-US" altLang="zh-CN" dirty="0" smtClean="0"/>
              <a:t>    </a:t>
            </a:r>
            <a:r>
              <a:rPr lang="en-US" altLang="zh-CN" dirty="0">
                <a:solidFill>
                  <a:srgbClr val="00B050"/>
                </a:solidFill>
              </a:rPr>
              <a:t>//</a:t>
            </a:r>
            <a:r>
              <a:rPr lang="zh-CN" altLang="en-US" dirty="0">
                <a:solidFill>
                  <a:srgbClr val="00B050"/>
                </a:solidFill>
              </a:rPr>
              <a:t>如果</a:t>
            </a:r>
            <a:r>
              <a:rPr lang="en-US" altLang="zh-CN" dirty="0">
                <a:solidFill>
                  <a:srgbClr val="00B050"/>
                </a:solidFill>
              </a:rPr>
              <a:t>m</a:t>
            </a:r>
            <a:r>
              <a:rPr lang="zh-CN" altLang="en-US" dirty="0">
                <a:solidFill>
                  <a:srgbClr val="00B050"/>
                </a:solidFill>
              </a:rPr>
              <a:t>已在</a:t>
            </a:r>
            <a:r>
              <a:rPr lang="en-US" altLang="zh-CN" dirty="0">
                <a:solidFill>
                  <a:srgbClr val="00B050"/>
                </a:solidFill>
              </a:rPr>
              <a:t>open</a:t>
            </a:r>
            <a:r>
              <a:rPr lang="zh-CN" altLang="en-US" dirty="0">
                <a:solidFill>
                  <a:srgbClr val="00B050"/>
                </a:solidFill>
              </a:rPr>
              <a:t>表中，则使</a:t>
            </a:r>
            <a:r>
              <a:rPr lang="en-US" altLang="zh-CN" dirty="0" err="1">
                <a:solidFill>
                  <a:srgbClr val="00B050"/>
                </a:solidFill>
              </a:rPr>
              <a:t>pNode</a:t>
            </a:r>
            <a:r>
              <a:rPr lang="zh-CN" altLang="en-US" dirty="0">
                <a:solidFill>
                  <a:srgbClr val="00B050"/>
                </a:solidFill>
              </a:rPr>
              <a:t>指向</a:t>
            </a:r>
            <a:r>
              <a:rPr lang="en-US" altLang="zh-CN" dirty="0">
                <a:solidFill>
                  <a:srgbClr val="00B050"/>
                </a:solidFill>
              </a:rPr>
              <a:t>open</a:t>
            </a:r>
            <a:r>
              <a:rPr lang="zh-CN" altLang="en-US" dirty="0">
                <a:solidFill>
                  <a:srgbClr val="00B050"/>
                </a:solidFill>
              </a:rPr>
              <a:t>表中旧的</a:t>
            </a:r>
            <a:r>
              <a:rPr lang="en-US" altLang="zh-CN" dirty="0">
                <a:solidFill>
                  <a:srgbClr val="00B050"/>
                </a:solidFill>
              </a:rPr>
              <a:t>m</a:t>
            </a:r>
          </a:p>
          <a:p>
            <a:r>
              <a:rPr lang="en-US" altLang="zh-CN" dirty="0" smtClean="0"/>
              <a:t>    if(</a:t>
            </a:r>
            <a:r>
              <a:rPr lang="en-US" altLang="zh-CN" dirty="0" err="1" smtClean="0"/>
              <a:t>pNode</a:t>
            </a:r>
            <a:r>
              <a:rPr lang="en-US" altLang="zh-CN" dirty="0" smtClean="0"/>
              <a:t>=</a:t>
            </a:r>
            <a:r>
              <a:rPr lang="en-US" altLang="zh-CN" dirty="0" smtClean="0">
                <a:solidFill>
                  <a:srgbClr val="C00000"/>
                </a:solidFill>
              </a:rPr>
              <a:t>IN</a:t>
            </a:r>
            <a:r>
              <a:rPr lang="en-US" altLang="zh-CN" dirty="0" smtClean="0"/>
              <a:t>(</a:t>
            </a:r>
            <a:r>
              <a:rPr lang="en-US" altLang="zh-CN" dirty="0" err="1" smtClean="0"/>
              <a:t>m,g_popen</a:t>
            </a:r>
            <a:r>
              <a:rPr lang="en-US" altLang="zh-CN" dirty="0"/>
              <a:t>))    </a:t>
            </a:r>
          </a:p>
          <a:p>
            <a:r>
              <a:rPr lang="en-US" altLang="zh-CN" dirty="0" smtClean="0"/>
              <a:t>    {</a:t>
            </a:r>
            <a:endParaRPr lang="en-US" altLang="zh-CN" dirty="0"/>
          </a:p>
          <a:p>
            <a:r>
              <a:rPr lang="en-US" altLang="zh-CN" dirty="0" smtClean="0"/>
              <a:t>         if(m-&gt;g&lt;</a:t>
            </a:r>
            <a:r>
              <a:rPr lang="en-US" altLang="zh-CN" dirty="0" err="1" smtClean="0"/>
              <a:t>pNode</a:t>
            </a:r>
            <a:r>
              <a:rPr lang="en-US" altLang="zh-CN" dirty="0" smtClean="0"/>
              <a:t>-&gt;g) </a:t>
            </a:r>
          </a:p>
          <a:p>
            <a:r>
              <a:rPr lang="en-US" altLang="zh-CN" dirty="0" smtClean="0"/>
              <a:t>         </a:t>
            </a:r>
            <a:r>
              <a:rPr lang="en-US" altLang="zh-CN" dirty="0" smtClean="0">
                <a:solidFill>
                  <a:srgbClr val="00B050"/>
                </a:solidFill>
              </a:rPr>
              <a:t>//</a:t>
            </a:r>
            <a:r>
              <a:rPr lang="zh-CN" altLang="en-US" dirty="0" smtClean="0">
                <a:solidFill>
                  <a:srgbClr val="00B050"/>
                </a:solidFill>
              </a:rPr>
              <a:t>比较新旧路径代价，如果</a:t>
            </a:r>
            <a:r>
              <a:rPr lang="en-US" altLang="zh-CN" dirty="0">
                <a:solidFill>
                  <a:srgbClr val="00B050"/>
                </a:solidFill>
              </a:rPr>
              <a:t>m</a:t>
            </a:r>
            <a:r>
              <a:rPr lang="zh-CN" altLang="en-US" dirty="0" smtClean="0">
                <a:solidFill>
                  <a:srgbClr val="00B050"/>
                </a:solidFill>
              </a:rPr>
              <a:t>的</a:t>
            </a:r>
            <a:r>
              <a:rPr lang="en-US" altLang="zh-CN" dirty="0" smtClean="0">
                <a:solidFill>
                  <a:srgbClr val="00B050"/>
                </a:solidFill>
              </a:rPr>
              <a:t>g</a:t>
            </a:r>
            <a:r>
              <a:rPr lang="zh-CN" altLang="en-US" dirty="0" smtClean="0">
                <a:solidFill>
                  <a:srgbClr val="00B050"/>
                </a:solidFill>
              </a:rPr>
              <a:t>值</a:t>
            </a:r>
            <a:r>
              <a:rPr lang="zh-CN" altLang="en-US" dirty="0">
                <a:solidFill>
                  <a:srgbClr val="00B050"/>
                </a:solidFill>
              </a:rPr>
              <a:t>较小</a:t>
            </a:r>
            <a:r>
              <a:rPr lang="zh-CN" altLang="en-US" dirty="0" smtClean="0">
                <a:solidFill>
                  <a:srgbClr val="00B050"/>
                </a:solidFill>
              </a:rPr>
              <a:t>即</a:t>
            </a:r>
            <a:r>
              <a:rPr lang="en-US" altLang="zh-CN" dirty="0" smtClean="0">
                <a:solidFill>
                  <a:srgbClr val="00B050"/>
                </a:solidFill>
              </a:rPr>
              <a:t>g(</a:t>
            </a:r>
            <a:r>
              <a:rPr lang="zh-CN" altLang="en-US" dirty="0">
                <a:solidFill>
                  <a:srgbClr val="00B050"/>
                </a:solidFill>
              </a:rPr>
              <a:t>新</a:t>
            </a:r>
            <a:r>
              <a:rPr lang="en-US" altLang="zh-CN" dirty="0" smtClean="0">
                <a:solidFill>
                  <a:srgbClr val="00B050"/>
                </a:solidFill>
              </a:rPr>
              <a:t>)&lt;g(</a:t>
            </a:r>
            <a:r>
              <a:rPr lang="zh-CN" altLang="en-US" dirty="0">
                <a:solidFill>
                  <a:srgbClr val="00B050"/>
                </a:solidFill>
              </a:rPr>
              <a:t>旧</a:t>
            </a:r>
            <a:r>
              <a:rPr lang="en-US" altLang="zh-CN" dirty="0">
                <a:solidFill>
                  <a:srgbClr val="00B050"/>
                </a:solidFill>
              </a:rPr>
              <a:t>)</a:t>
            </a:r>
          </a:p>
          <a:p>
            <a:r>
              <a:rPr lang="en-US" altLang="zh-CN" dirty="0">
                <a:solidFill>
                  <a:srgbClr val="00B050"/>
                </a:solidFill>
              </a:rPr>
              <a:t>         //</a:t>
            </a:r>
            <a:r>
              <a:rPr lang="zh-CN" altLang="en-US" dirty="0">
                <a:solidFill>
                  <a:srgbClr val="00B050"/>
                </a:solidFill>
              </a:rPr>
              <a:t>则从</a:t>
            </a:r>
            <a:r>
              <a:rPr lang="en-US" altLang="zh-CN" dirty="0">
                <a:solidFill>
                  <a:srgbClr val="00B050"/>
                </a:solidFill>
              </a:rPr>
              <a:t>open</a:t>
            </a:r>
            <a:r>
              <a:rPr lang="zh-CN" altLang="en-US" dirty="0">
                <a:solidFill>
                  <a:srgbClr val="00B050"/>
                </a:solidFill>
              </a:rPr>
              <a:t>表中删除</a:t>
            </a:r>
            <a:r>
              <a:rPr lang="en-US" altLang="zh-CN" dirty="0" err="1">
                <a:solidFill>
                  <a:srgbClr val="00B050"/>
                </a:solidFill>
              </a:rPr>
              <a:t>pNode</a:t>
            </a:r>
            <a:r>
              <a:rPr lang="zh-CN" altLang="en-US" dirty="0">
                <a:solidFill>
                  <a:srgbClr val="00B050"/>
                </a:solidFill>
              </a:rPr>
              <a:t>并放入</a:t>
            </a:r>
            <a:r>
              <a:rPr lang="en-US" altLang="zh-CN" dirty="0">
                <a:solidFill>
                  <a:srgbClr val="00B050"/>
                </a:solidFill>
              </a:rPr>
              <a:t>m</a:t>
            </a:r>
            <a:r>
              <a:rPr lang="zh-CN" altLang="en-US" dirty="0">
                <a:solidFill>
                  <a:srgbClr val="00B050"/>
                </a:solidFill>
              </a:rPr>
              <a:t>，除旧存新</a:t>
            </a:r>
          </a:p>
          <a:p>
            <a:r>
              <a:rPr lang="zh-CN" altLang="en-US" dirty="0" smtClean="0"/>
              <a:t>         </a:t>
            </a:r>
            <a:r>
              <a:rPr lang="en-US" altLang="zh-CN" dirty="0" smtClean="0"/>
              <a:t>{</a:t>
            </a:r>
          </a:p>
          <a:p>
            <a:r>
              <a:rPr lang="zh-CN" altLang="en-US" dirty="0"/>
              <a:t> </a:t>
            </a:r>
            <a:r>
              <a:rPr lang="zh-CN" altLang="en-US" dirty="0" smtClean="0"/>
              <a:t>            </a:t>
            </a:r>
            <a:r>
              <a:rPr lang="en-US" altLang="zh-CN" dirty="0" err="1" smtClean="0"/>
              <a:t>g_popen</a:t>
            </a:r>
            <a:r>
              <a:rPr lang="en-US" altLang="zh-CN" dirty="0" smtClean="0"/>
              <a:t>=</a:t>
            </a:r>
            <a:r>
              <a:rPr lang="en-US" altLang="zh-CN" dirty="0" err="1" smtClean="0">
                <a:solidFill>
                  <a:srgbClr val="C00000"/>
                </a:solidFill>
              </a:rPr>
              <a:t>AddToopen</a:t>
            </a:r>
            <a:r>
              <a:rPr lang="en-US" altLang="zh-CN" dirty="0" smtClean="0"/>
              <a:t>(</a:t>
            </a:r>
            <a:r>
              <a:rPr lang="en-US" altLang="zh-CN" dirty="0" err="1" smtClean="0"/>
              <a:t>m,</a:t>
            </a:r>
            <a:r>
              <a:rPr lang="en-US" altLang="zh-CN" dirty="0" err="1" smtClean="0">
                <a:solidFill>
                  <a:srgbClr val="C00000"/>
                </a:solidFill>
              </a:rPr>
              <a:t>Del</a:t>
            </a:r>
            <a:r>
              <a:rPr lang="en-US" altLang="zh-CN" dirty="0" smtClean="0"/>
              <a:t>(</a:t>
            </a:r>
            <a:r>
              <a:rPr lang="en-US" altLang="zh-CN" dirty="0" err="1" smtClean="0"/>
              <a:t>pNode,g_popen</a:t>
            </a:r>
            <a:r>
              <a:rPr lang="en-US" altLang="zh-CN" dirty="0"/>
              <a:t>));         </a:t>
            </a:r>
          </a:p>
          <a:p>
            <a:r>
              <a:rPr lang="en-US" altLang="zh-CN" dirty="0"/>
              <a:t> </a:t>
            </a:r>
            <a:r>
              <a:rPr lang="en-US" altLang="zh-CN" dirty="0" smtClean="0"/>
              <a:t>            free(</a:t>
            </a:r>
            <a:r>
              <a:rPr lang="en-US" altLang="zh-CN" dirty="0" err="1" smtClean="0"/>
              <a:t>pNode</a:t>
            </a:r>
            <a:r>
              <a:rPr lang="en-US" altLang="zh-CN" dirty="0"/>
              <a:t>);                              </a:t>
            </a:r>
            <a:r>
              <a:rPr lang="en-US" altLang="zh-CN" dirty="0" smtClean="0"/>
              <a:t>           </a:t>
            </a:r>
          </a:p>
          <a:p>
            <a:r>
              <a:rPr lang="en-US" altLang="zh-CN" dirty="0">
                <a:solidFill>
                  <a:srgbClr val="00B050"/>
                </a:solidFill>
              </a:rPr>
              <a:t>             //</a:t>
            </a:r>
            <a:r>
              <a:rPr lang="zh-CN" altLang="en-US" dirty="0">
                <a:solidFill>
                  <a:srgbClr val="00B050"/>
                </a:solidFill>
              </a:rPr>
              <a:t>释放</a:t>
            </a:r>
            <a:r>
              <a:rPr lang="en-US" altLang="zh-CN" dirty="0" err="1">
                <a:solidFill>
                  <a:srgbClr val="00B050"/>
                </a:solidFill>
              </a:rPr>
              <a:t>pNode</a:t>
            </a:r>
            <a:r>
              <a:rPr lang="zh-CN" altLang="en-US" dirty="0">
                <a:solidFill>
                  <a:srgbClr val="00B050"/>
                </a:solidFill>
              </a:rPr>
              <a:t>空间</a:t>
            </a:r>
          </a:p>
          <a:p>
            <a:r>
              <a:rPr lang="zh-CN" altLang="en-US" dirty="0" smtClean="0"/>
              <a:t>          </a:t>
            </a:r>
            <a:r>
              <a:rPr lang="en-US" altLang="zh-CN" dirty="0" smtClean="0"/>
              <a:t>}</a:t>
            </a:r>
            <a:endParaRPr lang="en-US" altLang="zh-CN" dirty="0"/>
          </a:p>
          <a:p>
            <a:r>
              <a:rPr lang="en-US" altLang="zh-CN" dirty="0" smtClean="0"/>
              <a:t>      }</a:t>
            </a:r>
            <a:endParaRPr lang="zh-CN" altLang="en-US" dirty="0"/>
          </a:p>
        </p:txBody>
      </p:sp>
    </p:spTree>
    <p:extLst>
      <p:ext uri="{BB962C8B-B14F-4D97-AF65-F5344CB8AC3E}">
        <p14:creationId xmlns:p14="http://schemas.microsoft.com/office/powerpoint/2010/main" val="2146945378"/>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4293" y="0"/>
            <a:ext cx="6858000" cy="5078313"/>
          </a:xfrm>
          <a:prstGeom prst="rect">
            <a:avLst/>
          </a:prstGeom>
        </p:spPr>
        <p:txBody>
          <a:bodyPr wrap="square">
            <a:spAutoFit/>
          </a:bodyPr>
          <a:lstStyle/>
          <a:p>
            <a:r>
              <a:rPr lang="en-US" altLang="zh-CN" dirty="0">
                <a:solidFill>
                  <a:srgbClr val="00B050"/>
                </a:solidFill>
              </a:rPr>
              <a:t>    //</a:t>
            </a:r>
            <a:r>
              <a:rPr lang="zh-CN" altLang="en-US" dirty="0">
                <a:solidFill>
                  <a:srgbClr val="00B050"/>
                </a:solidFill>
              </a:rPr>
              <a:t>如果</a:t>
            </a:r>
            <a:r>
              <a:rPr lang="en-US" altLang="zh-CN" dirty="0">
                <a:solidFill>
                  <a:srgbClr val="00B050"/>
                </a:solidFill>
              </a:rPr>
              <a:t>m</a:t>
            </a:r>
            <a:r>
              <a:rPr lang="zh-CN" altLang="en-US" dirty="0">
                <a:solidFill>
                  <a:srgbClr val="00B050"/>
                </a:solidFill>
              </a:rPr>
              <a:t>不在</a:t>
            </a:r>
            <a:r>
              <a:rPr lang="en-US" altLang="zh-CN" dirty="0">
                <a:solidFill>
                  <a:srgbClr val="00B050"/>
                </a:solidFill>
              </a:rPr>
              <a:t>open</a:t>
            </a:r>
            <a:r>
              <a:rPr lang="zh-CN" altLang="en-US" dirty="0">
                <a:solidFill>
                  <a:srgbClr val="00B050"/>
                </a:solidFill>
              </a:rPr>
              <a:t>表，已在</a:t>
            </a:r>
            <a:r>
              <a:rPr lang="en-US" altLang="zh-CN" dirty="0">
                <a:solidFill>
                  <a:srgbClr val="00B050"/>
                </a:solidFill>
              </a:rPr>
              <a:t>closed</a:t>
            </a:r>
            <a:r>
              <a:rPr lang="zh-CN" altLang="en-US" dirty="0">
                <a:solidFill>
                  <a:srgbClr val="00B050"/>
                </a:solidFill>
              </a:rPr>
              <a:t>表中，则使</a:t>
            </a:r>
            <a:r>
              <a:rPr lang="en-US" altLang="zh-CN" dirty="0" err="1">
                <a:solidFill>
                  <a:srgbClr val="00B050"/>
                </a:solidFill>
              </a:rPr>
              <a:t>pNode</a:t>
            </a:r>
            <a:r>
              <a:rPr lang="zh-CN" altLang="en-US" dirty="0">
                <a:solidFill>
                  <a:srgbClr val="00B050"/>
                </a:solidFill>
              </a:rPr>
              <a:t>指向</a:t>
            </a:r>
            <a:r>
              <a:rPr lang="en-US" altLang="zh-CN" dirty="0">
                <a:solidFill>
                  <a:srgbClr val="00B050"/>
                </a:solidFill>
              </a:rPr>
              <a:t>closed</a:t>
            </a:r>
            <a:r>
              <a:rPr lang="zh-CN" altLang="en-US" dirty="0">
                <a:solidFill>
                  <a:srgbClr val="00B050"/>
                </a:solidFill>
              </a:rPr>
              <a:t>表中旧的</a:t>
            </a:r>
            <a:r>
              <a:rPr lang="en-US" altLang="zh-CN" dirty="0">
                <a:solidFill>
                  <a:srgbClr val="00B050"/>
                </a:solidFill>
              </a:rPr>
              <a:t>m</a:t>
            </a:r>
          </a:p>
          <a:p>
            <a:r>
              <a:rPr lang="en-US" altLang="zh-CN" dirty="0" smtClean="0"/>
              <a:t>   else </a:t>
            </a:r>
            <a:r>
              <a:rPr lang="en-US" altLang="zh-CN" dirty="0"/>
              <a:t>if(</a:t>
            </a:r>
            <a:r>
              <a:rPr lang="en-US" altLang="zh-CN" dirty="0" err="1"/>
              <a:t>pNode</a:t>
            </a:r>
            <a:r>
              <a:rPr lang="en-US" altLang="zh-CN" dirty="0"/>
              <a:t>=</a:t>
            </a:r>
            <a:r>
              <a:rPr lang="en-US" altLang="zh-CN" dirty="0">
                <a:solidFill>
                  <a:srgbClr val="C00000"/>
                </a:solidFill>
              </a:rPr>
              <a:t>IN</a:t>
            </a:r>
            <a:r>
              <a:rPr lang="en-US" altLang="zh-CN" dirty="0"/>
              <a:t>(</a:t>
            </a:r>
            <a:r>
              <a:rPr lang="en-US" altLang="zh-CN" dirty="0" err="1"/>
              <a:t>m,g_pclosed</a:t>
            </a:r>
            <a:r>
              <a:rPr lang="en-US" altLang="zh-CN" dirty="0"/>
              <a:t>))                        </a:t>
            </a:r>
          </a:p>
          <a:p>
            <a:r>
              <a:rPr lang="en-US" altLang="zh-CN" dirty="0" smtClean="0"/>
              <a:t>   {</a:t>
            </a:r>
            <a:endParaRPr lang="en-US" altLang="zh-CN" dirty="0"/>
          </a:p>
          <a:p>
            <a:r>
              <a:rPr lang="en-US" altLang="zh-CN" dirty="0" smtClean="0"/>
              <a:t>         if(m-</a:t>
            </a:r>
            <a:r>
              <a:rPr lang="en-US" altLang="zh-CN" dirty="0"/>
              <a:t>&gt;g&lt;</a:t>
            </a:r>
            <a:r>
              <a:rPr lang="en-US" altLang="zh-CN" dirty="0" err="1"/>
              <a:t>pNode</a:t>
            </a:r>
            <a:r>
              <a:rPr lang="en-US" altLang="zh-CN" dirty="0"/>
              <a:t>-&gt;g) </a:t>
            </a:r>
            <a:r>
              <a:rPr lang="en-US" altLang="zh-CN" dirty="0" smtClean="0"/>
              <a:t>{</a:t>
            </a:r>
            <a:endParaRPr lang="en-US" altLang="zh-CN" dirty="0"/>
          </a:p>
          <a:p>
            <a:r>
              <a:rPr lang="en-US" altLang="zh-CN" dirty="0" smtClean="0"/>
              <a:t>           </a:t>
            </a:r>
            <a:r>
              <a:rPr lang="en-US" altLang="zh-CN" dirty="0" err="1" smtClean="0"/>
              <a:t>g_pclosed</a:t>
            </a:r>
            <a:r>
              <a:rPr lang="en-US" altLang="zh-CN" dirty="0" smtClean="0"/>
              <a:t>=</a:t>
            </a:r>
            <a:r>
              <a:rPr lang="en-US" altLang="zh-CN" dirty="0" smtClean="0">
                <a:solidFill>
                  <a:srgbClr val="C00000"/>
                </a:solidFill>
              </a:rPr>
              <a:t>Del</a:t>
            </a:r>
            <a:r>
              <a:rPr lang="en-US" altLang="zh-CN" dirty="0" smtClean="0"/>
              <a:t>(</a:t>
            </a:r>
            <a:r>
              <a:rPr lang="en-US" altLang="zh-CN" dirty="0" err="1" smtClean="0"/>
              <a:t>pNode,g_pclosed</a:t>
            </a:r>
            <a:r>
              <a:rPr lang="en-US" altLang="zh-CN" dirty="0"/>
              <a:t>);   </a:t>
            </a:r>
            <a:endParaRPr lang="en-US" altLang="zh-CN" dirty="0" smtClean="0"/>
          </a:p>
          <a:p>
            <a:r>
              <a:rPr lang="en-US" altLang="zh-CN" dirty="0">
                <a:solidFill>
                  <a:srgbClr val="00B050"/>
                </a:solidFill>
              </a:rPr>
              <a:t>           //</a:t>
            </a:r>
            <a:r>
              <a:rPr lang="zh-CN" altLang="en-US" dirty="0">
                <a:solidFill>
                  <a:srgbClr val="00B050"/>
                </a:solidFill>
              </a:rPr>
              <a:t>从</a:t>
            </a:r>
            <a:r>
              <a:rPr lang="en-US" altLang="zh-CN" dirty="0">
                <a:solidFill>
                  <a:srgbClr val="00B050"/>
                </a:solidFill>
              </a:rPr>
              <a:t>closed</a:t>
            </a:r>
            <a:r>
              <a:rPr lang="zh-CN" altLang="en-US" dirty="0">
                <a:solidFill>
                  <a:srgbClr val="00B050"/>
                </a:solidFill>
              </a:rPr>
              <a:t>表中删除</a:t>
            </a:r>
            <a:r>
              <a:rPr lang="en-US" altLang="zh-CN" dirty="0" err="1">
                <a:solidFill>
                  <a:srgbClr val="00B050"/>
                </a:solidFill>
              </a:rPr>
              <a:t>pNode</a:t>
            </a:r>
            <a:r>
              <a:rPr lang="en-US" altLang="zh-CN" dirty="0">
                <a:solidFill>
                  <a:srgbClr val="00B050"/>
                </a:solidFill>
              </a:rPr>
              <a:t>(</a:t>
            </a:r>
            <a:r>
              <a:rPr lang="zh-CN" altLang="en-US" dirty="0">
                <a:solidFill>
                  <a:srgbClr val="00B050"/>
                </a:solidFill>
              </a:rPr>
              <a:t>旧</a:t>
            </a:r>
            <a:r>
              <a:rPr lang="en-US" altLang="zh-CN" dirty="0">
                <a:solidFill>
                  <a:srgbClr val="00B050"/>
                </a:solidFill>
              </a:rPr>
              <a:t>m)</a:t>
            </a:r>
          </a:p>
          <a:p>
            <a:r>
              <a:rPr lang="en-US" altLang="zh-CN" dirty="0"/>
              <a:t> </a:t>
            </a:r>
            <a:r>
              <a:rPr lang="en-US" altLang="zh-CN" dirty="0" smtClean="0"/>
              <a:t>          </a:t>
            </a:r>
            <a:r>
              <a:rPr lang="en-US" altLang="zh-CN" dirty="0" err="1" smtClean="0"/>
              <a:t>g_popen</a:t>
            </a:r>
            <a:r>
              <a:rPr lang="en-US" altLang="zh-CN" dirty="0" smtClean="0"/>
              <a:t>=</a:t>
            </a:r>
            <a:r>
              <a:rPr lang="en-US" altLang="zh-CN" dirty="0" err="1" smtClean="0">
                <a:solidFill>
                  <a:srgbClr val="C00000"/>
                </a:solidFill>
              </a:rPr>
              <a:t>AddToopen</a:t>
            </a:r>
            <a:r>
              <a:rPr lang="en-US" altLang="zh-CN" dirty="0" smtClean="0"/>
              <a:t>(</a:t>
            </a:r>
            <a:r>
              <a:rPr lang="en-US" altLang="zh-CN" dirty="0" err="1" smtClean="0"/>
              <a:t>m,g_popen</a:t>
            </a:r>
            <a:r>
              <a:rPr lang="en-US" altLang="zh-CN" dirty="0"/>
              <a:t>);  </a:t>
            </a:r>
            <a:endParaRPr lang="en-US" altLang="zh-CN" dirty="0" smtClean="0"/>
          </a:p>
          <a:p>
            <a:r>
              <a:rPr lang="en-US" altLang="zh-CN" dirty="0">
                <a:solidFill>
                  <a:srgbClr val="00B050"/>
                </a:solidFill>
              </a:rPr>
              <a:t>           //</a:t>
            </a:r>
            <a:r>
              <a:rPr lang="zh-CN" altLang="en-US" dirty="0">
                <a:solidFill>
                  <a:srgbClr val="00B050"/>
                </a:solidFill>
              </a:rPr>
              <a:t>把</a:t>
            </a:r>
            <a:r>
              <a:rPr lang="en-US" altLang="zh-CN" dirty="0">
                <a:solidFill>
                  <a:srgbClr val="00B050"/>
                </a:solidFill>
              </a:rPr>
              <a:t>m</a:t>
            </a:r>
            <a:r>
              <a:rPr lang="zh-CN" altLang="en-US" dirty="0">
                <a:solidFill>
                  <a:srgbClr val="00B050"/>
                </a:solidFill>
              </a:rPr>
              <a:t>放入</a:t>
            </a:r>
            <a:r>
              <a:rPr lang="en-US" altLang="zh-CN" dirty="0">
                <a:solidFill>
                  <a:srgbClr val="00B050"/>
                </a:solidFill>
              </a:rPr>
              <a:t>open</a:t>
            </a:r>
            <a:r>
              <a:rPr lang="zh-CN" altLang="en-US" dirty="0">
                <a:solidFill>
                  <a:srgbClr val="00B050"/>
                </a:solidFill>
              </a:rPr>
              <a:t>表，除旧存新 </a:t>
            </a:r>
            <a:endParaRPr lang="en-US" altLang="zh-CN" dirty="0">
              <a:solidFill>
                <a:srgbClr val="00B050"/>
              </a:solidFill>
            </a:endParaRPr>
          </a:p>
          <a:p>
            <a:r>
              <a:rPr lang="en-US" altLang="zh-CN" dirty="0"/>
              <a:t> </a:t>
            </a:r>
            <a:r>
              <a:rPr lang="en-US" altLang="zh-CN" dirty="0" smtClean="0"/>
              <a:t>          free(</a:t>
            </a:r>
            <a:r>
              <a:rPr lang="en-US" altLang="zh-CN" dirty="0" err="1" smtClean="0"/>
              <a:t>pNode</a:t>
            </a:r>
            <a:r>
              <a:rPr lang="en-US" altLang="zh-CN" dirty="0"/>
              <a:t>);</a:t>
            </a:r>
            <a:r>
              <a:rPr lang="en-US" altLang="zh-CN" dirty="0">
                <a:solidFill>
                  <a:srgbClr val="00B050"/>
                </a:solidFill>
              </a:rPr>
              <a:t>//</a:t>
            </a:r>
            <a:r>
              <a:rPr lang="zh-CN" altLang="en-US" dirty="0">
                <a:solidFill>
                  <a:srgbClr val="00B050"/>
                </a:solidFill>
              </a:rPr>
              <a:t>释放</a:t>
            </a:r>
            <a:r>
              <a:rPr lang="en-US" altLang="zh-CN" dirty="0" err="1">
                <a:solidFill>
                  <a:srgbClr val="00B050"/>
                </a:solidFill>
              </a:rPr>
              <a:t>pNode</a:t>
            </a:r>
            <a:r>
              <a:rPr lang="zh-CN" altLang="en-US" dirty="0">
                <a:solidFill>
                  <a:srgbClr val="00B050"/>
                </a:solidFill>
              </a:rPr>
              <a:t>空间</a:t>
            </a:r>
          </a:p>
          <a:p>
            <a:r>
              <a:rPr lang="zh-CN" altLang="en-US" dirty="0" smtClean="0"/>
              <a:t>        </a:t>
            </a:r>
            <a:r>
              <a:rPr lang="en-US" altLang="zh-CN" dirty="0" smtClean="0"/>
              <a:t>}</a:t>
            </a:r>
            <a:endParaRPr lang="en-US" altLang="zh-CN" dirty="0"/>
          </a:p>
          <a:p>
            <a:r>
              <a:rPr lang="en-US" altLang="zh-CN" dirty="0" smtClean="0"/>
              <a:t>    }</a:t>
            </a:r>
            <a:endParaRPr lang="en-US" altLang="zh-CN" dirty="0"/>
          </a:p>
          <a:p>
            <a:r>
              <a:rPr lang="en-US" altLang="zh-CN" dirty="0" smtClean="0"/>
              <a:t>    else </a:t>
            </a:r>
            <a:r>
              <a:rPr lang="en-US" altLang="zh-CN" dirty="0">
                <a:solidFill>
                  <a:srgbClr val="00B050"/>
                </a:solidFill>
              </a:rPr>
              <a:t>//</a:t>
            </a:r>
            <a:r>
              <a:rPr lang="zh-CN" altLang="en-US" dirty="0">
                <a:solidFill>
                  <a:srgbClr val="00B050"/>
                </a:solidFill>
              </a:rPr>
              <a:t>如果</a:t>
            </a:r>
            <a:r>
              <a:rPr lang="en-US" altLang="zh-CN" dirty="0">
                <a:solidFill>
                  <a:srgbClr val="00B050"/>
                </a:solidFill>
              </a:rPr>
              <a:t>m</a:t>
            </a:r>
            <a:r>
              <a:rPr lang="zh-CN" altLang="en-US" dirty="0">
                <a:solidFill>
                  <a:srgbClr val="00B050"/>
                </a:solidFill>
              </a:rPr>
              <a:t>不在</a:t>
            </a:r>
            <a:r>
              <a:rPr lang="en-US" altLang="zh-CN" dirty="0">
                <a:solidFill>
                  <a:srgbClr val="00B050"/>
                </a:solidFill>
              </a:rPr>
              <a:t>open</a:t>
            </a:r>
            <a:r>
              <a:rPr lang="zh-CN" altLang="en-US" dirty="0">
                <a:solidFill>
                  <a:srgbClr val="00B050"/>
                </a:solidFill>
              </a:rPr>
              <a:t>及</a:t>
            </a:r>
            <a:r>
              <a:rPr lang="en-US" altLang="zh-CN" dirty="0">
                <a:solidFill>
                  <a:srgbClr val="00B050"/>
                </a:solidFill>
              </a:rPr>
              <a:t>closed</a:t>
            </a:r>
            <a:r>
              <a:rPr lang="zh-CN" altLang="en-US" dirty="0">
                <a:solidFill>
                  <a:srgbClr val="00B050"/>
                </a:solidFill>
              </a:rPr>
              <a:t>表中</a:t>
            </a:r>
          </a:p>
          <a:p>
            <a:r>
              <a:rPr lang="en-US" altLang="zh-CN" dirty="0" smtClean="0"/>
              <a:t>        </a:t>
            </a:r>
            <a:r>
              <a:rPr lang="en-US" altLang="zh-CN" dirty="0" err="1" smtClean="0"/>
              <a:t>g_popen</a:t>
            </a:r>
            <a:r>
              <a:rPr lang="en-US" altLang="zh-CN" dirty="0" smtClean="0"/>
              <a:t>=</a:t>
            </a:r>
            <a:r>
              <a:rPr lang="en-US" altLang="zh-CN" dirty="0" err="1" smtClean="0">
                <a:solidFill>
                  <a:srgbClr val="C00000"/>
                </a:solidFill>
              </a:rPr>
              <a:t>AddToopen</a:t>
            </a:r>
            <a:r>
              <a:rPr lang="en-US" altLang="zh-CN" dirty="0" smtClean="0"/>
              <a:t>(</a:t>
            </a:r>
            <a:r>
              <a:rPr lang="en-US" altLang="zh-CN" dirty="0" err="1" smtClean="0"/>
              <a:t>m,g_popen</a:t>
            </a:r>
            <a:r>
              <a:rPr lang="en-US" altLang="zh-CN" dirty="0" smtClean="0"/>
              <a:t>); </a:t>
            </a:r>
            <a:r>
              <a:rPr lang="en-US" altLang="zh-CN" dirty="0">
                <a:solidFill>
                  <a:srgbClr val="00B050"/>
                </a:solidFill>
              </a:rPr>
              <a:t>//</a:t>
            </a:r>
            <a:r>
              <a:rPr lang="zh-CN" altLang="en-US" dirty="0">
                <a:solidFill>
                  <a:srgbClr val="00B050"/>
                </a:solidFill>
              </a:rPr>
              <a:t>则把</a:t>
            </a:r>
            <a:r>
              <a:rPr lang="en-US" altLang="zh-CN" dirty="0">
                <a:solidFill>
                  <a:srgbClr val="00B050"/>
                </a:solidFill>
              </a:rPr>
              <a:t>m</a:t>
            </a:r>
            <a:r>
              <a:rPr lang="zh-CN" altLang="en-US" dirty="0">
                <a:solidFill>
                  <a:srgbClr val="00B050"/>
                </a:solidFill>
              </a:rPr>
              <a:t>放入</a:t>
            </a:r>
            <a:r>
              <a:rPr lang="en-US" altLang="zh-CN" dirty="0">
                <a:solidFill>
                  <a:srgbClr val="00B050"/>
                </a:solidFill>
              </a:rPr>
              <a:t>open</a:t>
            </a:r>
            <a:r>
              <a:rPr lang="zh-CN" altLang="en-US" dirty="0">
                <a:solidFill>
                  <a:srgbClr val="00B050"/>
                </a:solidFill>
              </a:rPr>
              <a:t>表</a:t>
            </a:r>
          </a:p>
          <a:p>
            <a:r>
              <a:rPr lang="en-US" altLang="zh-CN" dirty="0" smtClean="0"/>
              <a:t>    }</a:t>
            </a:r>
            <a:endParaRPr lang="en-US" altLang="zh-CN" dirty="0"/>
          </a:p>
          <a:p>
            <a:r>
              <a:rPr lang="en-US" altLang="zh-CN" dirty="0" smtClean="0"/>
              <a:t>  }</a:t>
            </a:r>
            <a:endParaRPr lang="en-US" altLang="zh-CN" dirty="0"/>
          </a:p>
          <a:p>
            <a:r>
              <a:rPr lang="en-US" altLang="zh-CN" dirty="0" smtClean="0"/>
              <a:t>  return(s</a:t>
            </a:r>
            <a:r>
              <a:rPr lang="en-US" altLang="zh-CN" dirty="0"/>
              <a:t>); </a:t>
            </a:r>
            <a:r>
              <a:rPr lang="en-US" altLang="zh-CN" dirty="0" smtClean="0">
                <a:solidFill>
                  <a:srgbClr val="00B050"/>
                </a:solidFill>
              </a:rPr>
              <a:t>//</a:t>
            </a:r>
            <a:r>
              <a:rPr lang="zh-CN" altLang="en-US" dirty="0">
                <a:solidFill>
                  <a:srgbClr val="00B050"/>
                </a:solidFill>
              </a:rPr>
              <a:t>如果</a:t>
            </a:r>
            <a:r>
              <a:rPr lang="en-US" altLang="zh-CN" dirty="0">
                <a:solidFill>
                  <a:srgbClr val="00B050"/>
                </a:solidFill>
              </a:rPr>
              <a:t>open</a:t>
            </a:r>
            <a:r>
              <a:rPr lang="zh-CN" altLang="en-US" dirty="0">
                <a:solidFill>
                  <a:srgbClr val="00B050"/>
                </a:solidFill>
              </a:rPr>
              <a:t>表为空，返回</a:t>
            </a:r>
            <a:r>
              <a:rPr lang="en-US" altLang="zh-CN" dirty="0">
                <a:solidFill>
                  <a:srgbClr val="00B050"/>
                </a:solidFill>
              </a:rPr>
              <a:t>s</a:t>
            </a:r>
            <a:r>
              <a:rPr lang="zh-CN" altLang="en-US" dirty="0">
                <a:solidFill>
                  <a:srgbClr val="00B050"/>
                </a:solidFill>
              </a:rPr>
              <a:t>即空值</a:t>
            </a:r>
          </a:p>
          <a:p>
            <a:r>
              <a:rPr lang="en-US" altLang="zh-CN" dirty="0"/>
              <a:t>}</a:t>
            </a:r>
            <a:endParaRPr lang="zh-CN" altLang="en-US" dirty="0"/>
          </a:p>
        </p:txBody>
      </p:sp>
    </p:spTree>
    <p:extLst>
      <p:ext uri="{BB962C8B-B14F-4D97-AF65-F5344CB8AC3E}">
        <p14:creationId xmlns:p14="http://schemas.microsoft.com/office/powerpoint/2010/main" val="654233493"/>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4966"/>
            <a:ext cx="6858000" cy="5078313"/>
          </a:xfrm>
          <a:prstGeom prst="rect">
            <a:avLst/>
          </a:prstGeom>
        </p:spPr>
        <p:txBody>
          <a:bodyPr wrap="square">
            <a:spAutoFit/>
          </a:bodyPr>
          <a:lstStyle/>
          <a:p>
            <a:r>
              <a:rPr lang="en-US" altLang="ja-JP" dirty="0">
                <a:solidFill>
                  <a:srgbClr val="008000"/>
                </a:solidFill>
                <a:latin typeface="新宋体" panose="02010609030101010101" pitchFamily="49" charset="-122"/>
                <a:ea typeface="新宋体" panose="02010609030101010101" pitchFamily="49" charset="-122"/>
              </a:rPr>
              <a:t>//</a:t>
            </a:r>
            <a:r>
              <a:rPr lang="ja-JP" altLang="en-US" dirty="0" smtClean="0">
                <a:solidFill>
                  <a:srgbClr val="008000"/>
                </a:solidFill>
                <a:latin typeface="新宋体" panose="02010609030101010101" pitchFamily="49" charset="-122"/>
                <a:ea typeface="新宋体" panose="02010609030101010101" pitchFamily="49" charset="-122"/>
              </a:rPr>
              <a:t>扩展结点，返回后继节点链表</a:t>
            </a:r>
            <a:endParaRPr lang="ja-JP" altLang="en-US" dirty="0">
              <a:solidFill>
                <a:prstClr val="black"/>
              </a:solidFill>
              <a:latin typeface="新宋体" panose="02010609030101010101" pitchFamily="49" charset="-122"/>
              <a:ea typeface="新宋体" panose="02010609030101010101" pitchFamily="49" charset="-122"/>
            </a:endParaRPr>
          </a:p>
          <a:p>
            <a:r>
              <a:rPr lang="en-US" altLang="zh-CN" dirty="0" err="1">
                <a:solidFill>
                  <a:srgbClr val="0000FF"/>
                </a:solidFill>
                <a:latin typeface="新宋体" panose="02010609030101010101" pitchFamily="49" charset="-122"/>
                <a:ea typeface="新宋体" panose="02010609030101010101" pitchFamily="49" charset="-122"/>
              </a:rPr>
              <a:t>struct</a:t>
            </a:r>
            <a:r>
              <a:rPr lang="en-US" altLang="zh-CN" dirty="0">
                <a:solidFill>
                  <a:prstClr val="black"/>
                </a:solidFill>
                <a:latin typeface="新宋体" panose="02010609030101010101" pitchFamily="49" charset="-122"/>
                <a:ea typeface="新宋体" panose="02010609030101010101" pitchFamily="49" charset="-122"/>
              </a:rPr>
              <a:t> NODE *Expand(</a:t>
            </a:r>
            <a:r>
              <a:rPr lang="en-US" altLang="zh-CN" dirty="0" err="1">
                <a:solidFill>
                  <a:srgbClr val="0000FF"/>
                </a:solidFill>
                <a:latin typeface="新宋体" panose="02010609030101010101" pitchFamily="49" charset="-122"/>
                <a:ea typeface="新宋体" panose="02010609030101010101" pitchFamily="49" charset="-122"/>
              </a:rPr>
              <a:t>struct</a:t>
            </a:r>
            <a:r>
              <a:rPr lang="en-US" altLang="zh-CN" dirty="0">
                <a:solidFill>
                  <a:prstClr val="black"/>
                </a:solidFill>
                <a:latin typeface="新宋体" panose="02010609030101010101" pitchFamily="49" charset="-122"/>
                <a:ea typeface="新宋体" panose="02010609030101010101" pitchFamily="49" charset="-122"/>
              </a:rPr>
              <a:t> NODE *</a:t>
            </a:r>
            <a:r>
              <a:rPr lang="en-US" altLang="zh-CN" dirty="0" err="1">
                <a:solidFill>
                  <a:prstClr val="black"/>
                </a:solidFill>
                <a:latin typeface="新宋体" panose="02010609030101010101" pitchFamily="49" charset="-122"/>
                <a:ea typeface="新宋体" panose="02010609030101010101" pitchFamily="49" charset="-122"/>
              </a:rPr>
              <a:t>pNode</a:t>
            </a:r>
            <a:r>
              <a:rPr lang="en-US" altLang="zh-CN" dirty="0">
                <a:solidFill>
                  <a:prstClr val="black"/>
                </a:solidFill>
                <a:latin typeface="新宋体" panose="02010609030101010101" pitchFamily="49" charset="-122"/>
                <a:ea typeface="新宋体" panose="02010609030101010101" pitchFamily="49" charset="-122"/>
              </a:rPr>
              <a:t>)</a:t>
            </a:r>
          </a:p>
          <a:p>
            <a:r>
              <a:rPr lang="en-US" altLang="zh-CN" dirty="0">
                <a:solidFill>
                  <a:prstClr val="black"/>
                </a:solidFill>
                <a:latin typeface="新宋体" panose="02010609030101010101" pitchFamily="49" charset="-122"/>
                <a:ea typeface="新宋体" panose="02010609030101010101" pitchFamily="49" charset="-122"/>
              </a:rPr>
              <a:t>{</a:t>
            </a:r>
          </a:p>
          <a:p>
            <a:r>
              <a:rPr lang="en-US" altLang="zh-CN" dirty="0" smtClean="0">
                <a:solidFill>
                  <a:srgbClr val="0000FF"/>
                </a:solidFill>
                <a:latin typeface="新宋体" panose="02010609030101010101" pitchFamily="49" charset="-122"/>
                <a:ea typeface="新宋体" panose="02010609030101010101" pitchFamily="49" charset="-122"/>
              </a:rPr>
              <a:t>   </a:t>
            </a:r>
            <a:r>
              <a:rPr lang="en-US" altLang="zh-CN" dirty="0" err="1" smtClean="0">
                <a:solidFill>
                  <a:srgbClr val="0000FF"/>
                </a:solidFill>
                <a:latin typeface="新宋体" panose="02010609030101010101" pitchFamily="49" charset="-122"/>
                <a:ea typeface="新宋体" panose="02010609030101010101" pitchFamily="49" charset="-122"/>
              </a:rPr>
              <a:t>struct</a:t>
            </a:r>
            <a:r>
              <a:rPr lang="en-US" altLang="zh-CN" dirty="0" smtClean="0">
                <a:solidFill>
                  <a:prstClr val="black"/>
                </a:solidFill>
                <a:latin typeface="新宋体" panose="02010609030101010101" pitchFamily="49" charset="-122"/>
                <a:ea typeface="新宋体" panose="02010609030101010101" pitchFamily="49" charset="-122"/>
              </a:rPr>
              <a:t> </a:t>
            </a:r>
            <a:r>
              <a:rPr lang="en-US" altLang="zh-CN" dirty="0">
                <a:solidFill>
                  <a:prstClr val="black"/>
                </a:solidFill>
                <a:latin typeface="新宋体" panose="02010609030101010101" pitchFamily="49" charset="-122"/>
                <a:ea typeface="新宋体" panose="02010609030101010101" pitchFamily="49" charset="-122"/>
              </a:rPr>
              <a:t>NODE *</a:t>
            </a:r>
            <a:r>
              <a:rPr lang="en-US" altLang="zh-CN" dirty="0" err="1">
                <a:solidFill>
                  <a:prstClr val="black"/>
                </a:solidFill>
                <a:latin typeface="新宋体" panose="02010609030101010101" pitchFamily="49" charset="-122"/>
                <a:ea typeface="新宋体" panose="02010609030101010101" pitchFamily="49" charset="-122"/>
              </a:rPr>
              <a:t>psubNodelist</a:t>
            </a:r>
            <a:r>
              <a:rPr lang="en-US" altLang="zh-CN" dirty="0">
                <a:solidFill>
                  <a:prstClr val="black"/>
                </a:solidFill>
                <a:latin typeface="新宋体" panose="02010609030101010101" pitchFamily="49" charset="-122"/>
                <a:ea typeface="新宋体" panose="02010609030101010101" pitchFamily="49" charset="-122"/>
              </a:rPr>
              <a:t>=NULL,*m=NULL;</a:t>
            </a:r>
          </a:p>
          <a:p>
            <a:r>
              <a:rPr lang="en-US" altLang="zh-CN" dirty="0" smtClean="0">
                <a:solidFill>
                  <a:srgbClr val="0000FF"/>
                </a:solidFill>
                <a:latin typeface="新宋体" panose="02010609030101010101" pitchFamily="49" charset="-122"/>
                <a:ea typeface="新宋体" panose="02010609030101010101" pitchFamily="49" charset="-122"/>
              </a:rPr>
              <a:t>   </a:t>
            </a:r>
            <a:r>
              <a:rPr lang="en-US" altLang="zh-CN" dirty="0" err="1" smtClean="0">
                <a:solidFill>
                  <a:srgbClr val="0000FF"/>
                </a:solidFill>
                <a:latin typeface="新宋体" panose="02010609030101010101" pitchFamily="49" charset="-122"/>
                <a:ea typeface="新宋体" panose="02010609030101010101" pitchFamily="49" charset="-122"/>
              </a:rPr>
              <a:t>int</a:t>
            </a:r>
            <a:r>
              <a:rPr lang="en-US" altLang="zh-CN" dirty="0" smtClean="0">
                <a:solidFill>
                  <a:prstClr val="black"/>
                </a:solidFill>
                <a:latin typeface="新宋体" panose="02010609030101010101" pitchFamily="49" charset="-122"/>
                <a:ea typeface="新宋体" panose="02010609030101010101" pitchFamily="49" charset="-122"/>
              </a:rPr>
              <a:t> </a:t>
            </a:r>
            <a:r>
              <a:rPr lang="en-US" altLang="zh-CN" dirty="0" err="1">
                <a:solidFill>
                  <a:prstClr val="black"/>
                </a:solidFill>
                <a:latin typeface="新宋体" panose="02010609030101010101" pitchFamily="49" charset="-122"/>
                <a:ea typeface="新宋体" panose="02010609030101010101" pitchFamily="49" charset="-122"/>
              </a:rPr>
              <a:t>i</a:t>
            </a:r>
            <a:r>
              <a:rPr lang="en-US" altLang="zh-CN" dirty="0">
                <a:solidFill>
                  <a:prstClr val="black"/>
                </a:solidFill>
                <a:latin typeface="新宋体" panose="02010609030101010101" pitchFamily="49" charset="-122"/>
                <a:ea typeface="新宋体" panose="02010609030101010101" pitchFamily="49" charset="-122"/>
              </a:rPr>
              <a:t>, j, i1, j1</a:t>
            </a:r>
            <a:r>
              <a:rPr lang="en-US" altLang="zh-CN" dirty="0" smtClean="0">
                <a:solidFill>
                  <a:prstClr val="black"/>
                </a:solidFill>
                <a:latin typeface="新宋体" panose="02010609030101010101" pitchFamily="49" charset="-122"/>
                <a:ea typeface="新宋体" panose="02010609030101010101" pitchFamily="49" charset="-122"/>
              </a:rPr>
              <a:t>;</a:t>
            </a:r>
          </a:p>
          <a:p>
            <a:r>
              <a:rPr lang="en-US" altLang="zh-CN" dirty="0">
                <a:solidFill>
                  <a:prstClr val="black"/>
                </a:solidFill>
                <a:latin typeface="新宋体" panose="02010609030101010101" pitchFamily="49" charset="-122"/>
                <a:ea typeface="新宋体" panose="02010609030101010101" pitchFamily="49" charset="-122"/>
              </a:rPr>
              <a:t> </a:t>
            </a:r>
            <a:r>
              <a:rPr lang="en-US" altLang="zh-CN" dirty="0" smtClean="0">
                <a:solidFill>
                  <a:prstClr val="black"/>
                </a:solidFill>
                <a:latin typeface="新宋体" panose="02010609030101010101" pitchFamily="49" charset="-122"/>
                <a:ea typeface="新宋体" panose="02010609030101010101" pitchFamily="49" charset="-122"/>
              </a:rPr>
              <a:t>  </a:t>
            </a:r>
            <a:r>
              <a:rPr lang="en-US" altLang="zh-CN" dirty="0" smtClean="0">
                <a:solidFill>
                  <a:srgbClr val="008000"/>
                </a:solidFill>
                <a:latin typeface="新宋体" panose="02010609030101010101" pitchFamily="49" charset="-122"/>
                <a:ea typeface="新宋体" panose="02010609030101010101" pitchFamily="49" charset="-122"/>
              </a:rPr>
              <a:t>//</a:t>
            </a:r>
            <a:r>
              <a:rPr lang="en-US" altLang="zh-CN" dirty="0" err="1">
                <a:solidFill>
                  <a:srgbClr val="008000"/>
                </a:solidFill>
                <a:latin typeface="新宋体" panose="02010609030101010101" pitchFamily="49" charset="-122"/>
                <a:ea typeface="新宋体" panose="02010609030101010101" pitchFamily="49" charset="-122"/>
              </a:rPr>
              <a:t>i,j</a:t>
            </a:r>
            <a:r>
              <a:rPr lang="zh-CN" altLang="en-US" dirty="0" smtClean="0">
                <a:solidFill>
                  <a:srgbClr val="008000"/>
                </a:solidFill>
                <a:latin typeface="新宋体" panose="02010609030101010101" pitchFamily="49" charset="-122"/>
                <a:ea typeface="新宋体" panose="02010609030101010101" pitchFamily="49" charset="-122"/>
              </a:rPr>
              <a:t>表示空格移动</a:t>
            </a:r>
            <a:r>
              <a:rPr lang="en-US" altLang="zh-CN" dirty="0" smtClean="0">
                <a:solidFill>
                  <a:srgbClr val="008000"/>
                </a:solidFill>
                <a:latin typeface="新宋体" panose="02010609030101010101" pitchFamily="49" charset="-122"/>
                <a:ea typeface="新宋体" panose="02010609030101010101" pitchFamily="49" charset="-122"/>
              </a:rPr>
              <a:t>,</a:t>
            </a:r>
            <a:r>
              <a:rPr lang="zh-CN" altLang="en-US" dirty="0" smtClean="0">
                <a:solidFill>
                  <a:srgbClr val="008000"/>
                </a:solidFill>
                <a:latin typeface="新宋体" panose="02010609030101010101" pitchFamily="49" charset="-122"/>
                <a:ea typeface="新宋体" panose="02010609030101010101" pitchFamily="49" charset="-122"/>
              </a:rPr>
              <a:t>向量</a:t>
            </a:r>
            <a:r>
              <a:rPr lang="en-US" altLang="zh-CN" dirty="0" smtClean="0">
                <a:solidFill>
                  <a:srgbClr val="008000"/>
                </a:solidFill>
                <a:latin typeface="新宋体" panose="02010609030101010101" pitchFamily="49" charset="-122"/>
                <a:ea typeface="新宋体" panose="02010609030101010101" pitchFamily="49" charset="-122"/>
              </a:rPr>
              <a:t>i1,j1</a:t>
            </a:r>
            <a:r>
              <a:rPr lang="zh-CN" altLang="en-US" dirty="0" smtClean="0">
                <a:solidFill>
                  <a:srgbClr val="008000"/>
                </a:solidFill>
                <a:latin typeface="新宋体" panose="02010609030101010101" pitchFamily="49" charset="-122"/>
                <a:ea typeface="新宋体" panose="02010609030101010101" pitchFamily="49" charset="-122"/>
              </a:rPr>
              <a:t>表示移动后空格的位置</a:t>
            </a:r>
            <a:endParaRPr lang="zh-CN" altLang="en-US" dirty="0">
              <a:solidFill>
                <a:prstClr val="black"/>
              </a:solidFill>
              <a:latin typeface="新宋体" panose="02010609030101010101" pitchFamily="49" charset="-122"/>
              <a:ea typeface="新宋体" panose="02010609030101010101" pitchFamily="49" charset="-122"/>
            </a:endParaRPr>
          </a:p>
          <a:p>
            <a:r>
              <a:rPr lang="en-US" altLang="zh-CN" dirty="0" smtClean="0">
                <a:solidFill>
                  <a:srgbClr val="0000FF"/>
                </a:solidFill>
                <a:latin typeface="新宋体" panose="02010609030101010101" pitchFamily="49" charset="-122"/>
                <a:ea typeface="新宋体" panose="02010609030101010101" pitchFamily="49" charset="-122"/>
              </a:rPr>
              <a:t>   for</a:t>
            </a:r>
            <a:r>
              <a:rPr lang="en-US" altLang="zh-CN" dirty="0" smtClean="0">
                <a:solidFill>
                  <a:prstClr val="black"/>
                </a:solidFill>
                <a:latin typeface="新宋体" panose="02010609030101010101" pitchFamily="49" charset="-122"/>
                <a:ea typeface="新宋体" panose="02010609030101010101" pitchFamily="49" charset="-122"/>
              </a:rPr>
              <a:t>(</a:t>
            </a:r>
            <a:r>
              <a:rPr lang="en-US" altLang="zh-CN" dirty="0" err="1" smtClean="0">
                <a:solidFill>
                  <a:prstClr val="black"/>
                </a:solidFill>
                <a:latin typeface="新宋体" panose="02010609030101010101" pitchFamily="49" charset="-122"/>
                <a:ea typeface="新宋体" panose="02010609030101010101" pitchFamily="49" charset="-122"/>
              </a:rPr>
              <a:t>i</a:t>
            </a:r>
            <a:r>
              <a:rPr lang="en-US" altLang="zh-CN" dirty="0">
                <a:solidFill>
                  <a:prstClr val="black"/>
                </a:solidFill>
                <a:latin typeface="新宋体" panose="02010609030101010101" pitchFamily="49" charset="-122"/>
                <a:ea typeface="新宋体" panose="02010609030101010101" pitchFamily="49" charset="-122"/>
              </a:rPr>
              <a:t>=-1;i&lt;=1;i++)</a:t>
            </a:r>
          </a:p>
          <a:p>
            <a:r>
              <a:rPr lang="en-US" altLang="zh-CN" dirty="0" smtClean="0">
                <a:solidFill>
                  <a:prstClr val="black"/>
                </a:solidFill>
                <a:latin typeface="新宋体" panose="02010609030101010101" pitchFamily="49" charset="-122"/>
                <a:ea typeface="新宋体" panose="02010609030101010101" pitchFamily="49" charset="-122"/>
              </a:rPr>
              <a:t>  {</a:t>
            </a:r>
            <a:endParaRPr lang="en-US" altLang="zh-CN" dirty="0">
              <a:solidFill>
                <a:prstClr val="black"/>
              </a:solidFill>
              <a:latin typeface="新宋体" panose="02010609030101010101" pitchFamily="49" charset="-122"/>
              <a:ea typeface="新宋体" panose="02010609030101010101" pitchFamily="49" charset="-122"/>
            </a:endParaRPr>
          </a:p>
          <a:p>
            <a:r>
              <a:rPr lang="en-US" altLang="zh-CN" dirty="0" smtClean="0">
                <a:solidFill>
                  <a:srgbClr val="0000FF"/>
                </a:solidFill>
                <a:latin typeface="新宋体" panose="02010609030101010101" pitchFamily="49" charset="-122"/>
                <a:ea typeface="新宋体" panose="02010609030101010101" pitchFamily="49" charset="-122"/>
              </a:rPr>
              <a:t>     for</a:t>
            </a:r>
            <a:r>
              <a:rPr lang="en-US" altLang="zh-CN" dirty="0" smtClean="0">
                <a:solidFill>
                  <a:prstClr val="black"/>
                </a:solidFill>
                <a:latin typeface="新宋体" panose="02010609030101010101" pitchFamily="49" charset="-122"/>
                <a:ea typeface="新宋体" panose="02010609030101010101" pitchFamily="49" charset="-122"/>
              </a:rPr>
              <a:t>(j</a:t>
            </a:r>
            <a:r>
              <a:rPr lang="en-US" altLang="zh-CN" dirty="0">
                <a:solidFill>
                  <a:prstClr val="black"/>
                </a:solidFill>
                <a:latin typeface="新宋体" panose="02010609030101010101" pitchFamily="49" charset="-122"/>
                <a:ea typeface="新宋体" panose="02010609030101010101" pitchFamily="49" charset="-122"/>
              </a:rPr>
              <a:t>=-1;j&lt;=1;j++)</a:t>
            </a:r>
          </a:p>
          <a:p>
            <a:r>
              <a:rPr lang="en-US" altLang="zh-CN" dirty="0" smtClean="0">
                <a:solidFill>
                  <a:prstClr val="black"/>
                </a:solidFill>
                <a:latin typeface="新宋体" panose="02010609030101010101" pitchFamily="49" charset="-122"/>
                <a:ea typeface="新宋体" panose="02010609030101010101" pitchFamily="49" charset="-122"/>
              </a:rPr>
              <a:t>    {</a:t>
            </a:r>
            <a:endParaRPr lang="en-US" altLang="zh-CN" dirty="0">
              <a:solidFill>
                <a:prstClr val="black"/>
              </a:solidFill>
              <a:latin typeface="新宋体" panose="02010609030101010101" pitchFamily="49" charset="-122"/>
              <a:ea typeface="新宋体" panose="02010609030101010101" pitchFamily="49" charset="-122"/>
            </a:endParaRPr>
          </a:p>
          <a:p>
            <a:r>
              <a:rPr lang="en-US" altLang="zh-CN" dirty="0" smtClean="0">
                <a:solidFill>
                  <a:srgbClr val="0000FF"/>
                </a:solidFill>
                <a:latin typeface="新宋体" panose="02010609030101010101" pitchFamily="49" charset="-122"/>
                <a:ea typeface="新宋体" panose="02010609030101010101" pitchFamily="49" charset="-122"/>
              </a:rPr>
              <a:t>       if</a:t>
            </a:r>
            <a:r>
              <a:rPr lang="en-US" altLang="zh-CN" dirty="0" smtClean="0">
                <a:solidFill>
                  <a:prstClr val="black"/>
                </a:solidFill>
                <a:latin typeface="新宋体" panose="02010609030101010101" pitchFamily="49" charset="-122"/>
                <a:ea typeface="新宋体" panose="02010609030101010101" pitchFamily="49" charset="-122"/>
              </a:rPr>
              <a:t>(</a:t>
            </a:r>
            <a:r>
              <a:rPr lang="en-US" altLang="zh-CN" dirty="0" err="1" smtClean="0">
                <a:solidFill>
                  <a:prstClr val="black"/>
                </a:solidFill>
                <a:latin typeface="新宋体" panose="02010609030101010101" pitchFamily="49" charset="-122"/>
                <a:ea typeface="新宋体" panose="02010609030101010101" pitchFamily="49" charset="-122"/>
              </a:rPr>
              <a:t>i</a:t>
            </a:r>
            <a:r>
              <a:rPr lang="en-US" altLang="zh-CN" dirty="0">
                <a:solidFill>
                  <a:prstClr val="black"/>
                </a:solidFill>
                <a:latin typeface="新宋体" panose="02010609030101010101" pitchFamily="49" charset="-122"/>
                <a:ea typeface="新宋体" panose="02010609030101010101" pitchFamily="49" charset="-122"/>
              </a:rPr>
              <a:t>==</a:t>
            </a:r>
            <a:r>
              <a:rPr lang="en-US" altLang="zh-CN" dirty="0" smtClean="0">
                <a:solidFill>
                  <a:prstClr val="black"/>
                </a:solidFill>
                <a:latin typeface="新宋体" panose="02010609030101010101" pitchFamily="49" charset="-122"/>
                <a:ea typeface="新宋体" panose="02010609030101010101" pitchFamily="49" charset="-122"/>
              </a:rPr>
              <a:t>0 &amp;&amp; j</a:t>
            </a:r>
            <a:r>
              <a:rPr lang="en-US" altLang="zh-CN" dirty="0">
                <a:solidFill>
                  <a:prstClr val="black"/>
                </a:solidFill>
                <a:latin typeface="新宋体" panose="02010609030101010101" pitchFamily="49" charset="-122"/>
                <a:ea typeface="新宋体" panose="02010609030101010101" pitchFamily="49" charset="-122"/>
              </a:rPr>
              <a:t>==0) </a:t>
            </a:r>
            <a:r>
              <a:rPr lang="en-US" altLang="zh-CN" dirty="0">
                <a:solidFill>
                  <a:srgbClr val="0000FF"/>
                </a:solidFill>
                <a:latin typeface="新宋体" panose="02010609030101010101" pitchFamily="49" charset="-122"/>
                <a:ea typeface="新宋体" panose="02010609030101010101" pitchFamily="49" charset="-122"/>
              </a:rPr>
              <a:t>continue</a:t>
            </a:r>
            <a:r>
              <a:rPr lang="en-US" altLang="zh-CN" dirty="0">
                <a:solidFill>
                  <a:prstClr val="black"/>
                </a:solidFill>
                <a:latin typeface="新宋体" panose="02010609030101010101" pitchFamily="49" charset="-122"/>
                <a:ea typeface="新宋体" panose="02010609030101010101" pitchFamily="49" charset="-122"/>
              </a:rPr>
              <a:t>;</a:t>
            </a:r>
          </a:p>
          <a:p>
            <a:r>
              <a:rPr lang="en-US" altLang="zh-CN" dirty="0" smtClean="0">
                <a:solidFill>
                  <a:srgbClr val="0000FF"/>
                </a:solidFill>
                <a:latin typeface="新宋体" panose="02010609030101010101" pitchFamily="49" charset="-122"/>
                <a:ea typeface="新宋体" panose="02010609030101010101" pitchFamily="49" charset="-122"/>
              </a:rPr>
              <a:t>       if</a:t>
            </a:r>
            <a:r>
              <a:rPr lang="en-US" altLang="zh-CN" dirty="0" smtClean="0">
                <a:solidFill>
                  <a:prstClr val="black"/>
                </a:solidFill>
                <a:latin typeface="新宋体" panose="02010609030101010101" pitchFamily="49" charset="-122"/>
                <a:ea typeface="新宋体" panose="02010609030101010101" pitchFamily="49" charset="-122"/>
              </a:rPr>
              <a:t>(</a:t>
            </a:r>
            <a:r>
              <a:rPr lang="en-US" altLang="zh-CN" dirty="0" err="1" smtClean="0">
                <a:solidFill>
                  <a:prstClr val="black"/>
                </a:solidFill>
                <a:latin typeface="新宋体" panose="02010609030101010101" pitchFamily="49" charset="-122"/>
                <a:ea typeface="新宋体" panose="02010609030101010101" pitchFamily="49" charset="-122"/>
              </a:rPr>
              <a:t>i</a:t>
            </a:r>
            <a:r>
              <a:rPr lang="en-US" altLang="zh-CN" dirty="0">
                <a:solidFill>
                  <a:prstClr val="black"/>
                </a:solidFill>
                <a:latin typeface="新宋体" panose="02010609030101010101" pitchFamily="49" charset="-122"/>
                <a:ea typeface="新宋体" panose="02010609030101010101" pitchFamily="49" charset="-122"/>
              </a:rPr>
              <a:t>!=</a:t>
            </a:r>
            <a:r>
              <a:rPr lang="en-US" altLang="zh-CN" dirty="0" smtClean="0">
                <a:solidFill>
                  <a:prstClr val="black"/>
                </a:solidFill>
                <a:latin typeface="新宋体" panose="02010609030101010101" pitchFamily="49" charset="-122"/>
                <a:ea typeface="新宋体" panose="02010609030101010101" pitchFamily="49" charset="-122"/>
              </a:rPr>
              <a:t>0 &amp;&amp; j</a:t>
            </a:r>
            <a:r>
              <a:rPr lang="en-US" altLang="zh-CN" dirty="0">
                <a:solidFill>
                  <a:prstClr val="black"/>
                </a:solidFill>
                <a:latin typeface="新宋体" panose="02010609030101010101" pitchFamily="49" charset="-122"/>
                <a:ea typeface="新宋体" panose="02010609030101010101" pitchFamily="49" charset="-122"/>
              </a:rPr>
              <a:t>!=0) </a:t>
            </a:r>
            <a:r>
              <a:rPr lang="en-US" altLang="zh-CN" dirty="0">
                <a:solidFill>
                  <a:srgbClr val="0000FF"/>
                </a:solidFill>
                <a:latin typeface="新宋体" panose="02010609030101010101" pitchFamily="49" charset="-122"/>
                <a:ea typeface="新宋体" panose="02010609030101010101" pitchFamily="49" charset="-122"/>
              </a:rPr>
              <a:t>continue</a:t>
            </a:r>
            <a:r>
              <a:rPr lang="en-US" altLang="zh-CN" dirty="0">
                <a:solidFill>
                  <a:prstClr val="black"/>
                </a:solidFill>
                <a:latin typeface="新宋体" panose="02010609030101010101" pitchFamily="49" charset="-122"/>
                <a:ea typeface="新宋体" panose="02010609030101010101" pitchFamily="49" charset="-122"/>
              </a:rPr>
              <a:t>;</a:t>
            </a:r>
            <a:r>
              <a:rPr lang="en-US" altLang="zh-CN" dirty="0">
                <a:solidFill>
                  <a:srgbClr val="008000"/>
                </a:solidFill>
                <a:latin typeface="新宋体" panose="02010609030101010101" pitchFamily="49" charset="-122"/>
                <a:ea typeface="新宋体" panose="02010609030101010101" pitchFamily="49" charset="-122"/>
              </a:rPr>
              <a:t>//</a:t>
            </a:r>
            <a:r>
              <a:rPr lang="zh-CN" altLang="en-US" dirty="0" smtClean="0">
                <a:solidFill>
                  <a:srgbClr val="008000"/>
                </a:solidFill>
                <a:latin typeface="新宋体" panose="02010609030101010101" pitchFamily="49" charset="-122"/>
                <a:ea typeface="新宋体" panose="02010609030101010101" pitchFamily="49" charset="-122"/>
              </a:rPr>
              <a:t>保证移动向量合法</a:t>
            </a:r>
            <a:endParaRPr lang="ja-JP" altLang="en-US" dirty="0">
              <a:solidFill>
                <a:prstClr val="black"/>
              </a:solidFill>
              <a:latin typeface="新宋体" panose="02010609030101010101" pitchFamily="49" charset="-122"/>
              <a:ea typeface="新宋体" panose="02010609030101010101" pitchFamily="49" charset="-122"/>
            </a:endParaRPr>
          </a:p>
          <a:p>
            <a:r>
              <a:rPr lang="en-US" altLang="zh-CN" dirty="0" smtClean="0">
                <a:solidFill>
                  <a:prstClr val="black"/>
                </a:solidFill>
                <a:latin typeface="新宋体" panose="02010609030101010101" pitchFamily="49" charset="-122"/>
                <a:ea typeface="新宋体" panose="02010609030101010101" pitchFamily="49" charset="-122"/>
              </a:rPr>
              <a:t>       i1=</a:t>
            </a:r>
            <a:r>
              <a:rPr lang="en-US" altLang="zh-CN" dirty="0" err="1" smtClean="0">
                <a:solidFill>
                  <a:prstClr val="black"/>
                </a:solidFill>
                <a:latin typeface="新宋体" panose="02010609030101010101" pitchFamily="49" charset="-122"/>
                <a:ea typeface="新宋体" panose="02010609030101010101" pitchFamily="49" charset="-122"/>
              </a:rPr>
              <a:t>pNode</a:t>
            </a:r>
            <a:r>
              <a:rPr lang="en-US" altLang="zh-CN" dirty="0" smtClean="0">
                <a:solidFill>
                  <a:prstClr val="black"/>
                </a:solidFill>
                <a:latin typeface="新宋体" panose="02010609030101010101" pitchFamily="49" charset="-122"/>
                <a:ea typeface="新宋体" panose="02010609030101010101" pitchFamily="49" charset="-122"/>
              </a:rPr>
              <a:t>-</a:t>
            </a:r>
            <a:r>
              <a:rPr lang="en-US" altLang="zh-CN" dirty="0">
                <a:solidFill>
                  <a:prstClr val="black"/>
                </a:solidFill>
                <a:latin typeface="新宋体" panose="02010609030101010101" pitchFamily="49" charset="-122"/>
                <a:ea typeface="新宋体" panose="02010609030101010101" pitchFamily="49" charset="-122"/>
              </a:rPr>
              <a:t>&gt;i0+i;</a:t>
            </a:r>
            <a:r>
              <a:rPr lang="en-US" altLang="zh-CN" dirty="0">
                <a:solidFill>
                  <a:srgbClr val="008000"/>
                </a:solidFill>
                <a:latin typeface="新宋体" panose="02010609030101010101" pitchFamily="49" charset="-122"/>
                <a:ea typeface="新宋体" panose="02010609030101010101" pitchFamily="49" charset="-122"/>
              </a:rPr>
              <a:t>//</a:t>
            </a:r>
            <a:r>
              <a:rPr lang="zh-CN" altLang="en-US" dirty="0" smtClean="0">
                <a:solidFill>
                  <a:srgbClr val="008000"/>
                </a:solidFill>
                <a:latin typeface="新宋体" panose="02010609030101010101" pitchFamily="49" charset="-122"/>
                <a:ea typeface="新宋体" panose="02010609030101010101" pitchFamily="49" charset="-122"/>
              </a:rPr>
              <a:t>确定移动后的位置</a:t>
            </a:r>
            <a:r>
              <a:rPr lang="en-US" altLang="zh-CN" dirty="0" smtClean="0">
                <a:solidFill>
                  <a:srgbClr val="008000"/>
                </a:solidFill>
                <a:latin typeface="新宋体" panose="02010609030101010101" pitchFamily="49" charset="-122"/>
                <a:ea typeface="新宋体" panose="02010609030101010101" pitchFamily="49" charset="-122"/>
              </a:rPr>
              <a:t>i1,j1</a:t>
            </a:r>
            <a:endParaRPr lang="en-US" altLang="zh-CN" dirty="0">
              <a:solidFill>
                <a:prstClr val="black"/>
              </a:solidFill>
              <a:latin typeface="新宋体" panose="02010609030101010101" pitchFamily="49" charset="-122"/>
              <a:ea typeface="新宋体" panose="02010609030101010101" pitchFamily="49" charset="-122"/>
            </a:endParaRPr>
          </a:p>
          <a:p>
            <a:r>
              <a:rPr lang="en-US" altLang="zh-CN" dirty="0" smtClean="0">
                <a:solidFill>
                  <a:prstClr val="black"/>
                </a:solidFill>
                <a:latin typeface="新宋体" panose="02010609030101010101" pitchFamily="49" charset="-122"/>
                <a:ea typeface="新宋体" panose="02010609030101010101" pitchFamily="49" charset="-122"/>
              </a:rPr>
              <a:t>       j1=</a:t>
            </a:r>
            <a:r>
              <a:rPr lang="en-US" altLang="zh-CN" dirty="0" err="1" smtClean="0">
                <a:solidFill>
                  <a:prstClr val="black"/>
                </a:solidFill>
                <a:latin typeface="新宋体" panose="02010609030101010101" pitchFamily="49" charset="-122"/>
                <a:ea typeface="新宋体" panose="02010609030101010101" pitchFamily="49" charset="-122"/>
              </a:rPr>
              <a:t>pNode</a:t>
            </a:r>
            <a:r>
              <a:rPr lang="en-US" altLang="zh-CN" dirty="0" smtClean="0">
                <a:solidFill>
                  <a:prstClr val="black"/>
                </a:solidFill>
                <a:latin typeface="新宋体" panose="02010609030101010101" pitchFamily="49" charset="-122"/>
                <a:ea typeface="新宋体" panose="02010609030101010101" pitchFamily="49" charset="-122"/>
              </a:rPr>
              <a:t>-</a:t>
            </a:r>
            <a:r>
              <a:rPr lang="en-US" altLang="zh-CN" dirty="0">
                <a:solidFill>
                  <a:prstClr val="black"/>
                </a:solidFill>
                <a:latin typeface="新宋体" panose="02010609030101010101" pitchFamily="49" charset="-122"/>
                <a:ea typeface="新宋体" panose="02010609030101010101" pitchFamily="49" charset="-122"/>
              </a:rPr>
              <a:t>&gt;j0+j;</a:t>
            </a:r>
          </a:p>
          <a:p>
            <a:r>
              <a:rPr lang="en-US" altLang="zh-CN" dirty="0" smtClean="0">
                <a:solidFill>
                  <a:srgbClr val="0000FF"/>
                </a:solidFill>
                <a:latin typeface="新宋体" panose="02010609030101010101" pitchFamily="49" charset="-122"/>
                <a:ea typeface="新宋体" panose="02010609030101010101" pitchFamily="49" charset="-122"/>
              </a:rPr>
              <a:t>       if</a:t>
            </a:r>
            <a:r>
              <a:rPr lang="en-US" altLang="zh-CN" dirty="0" smtClean="0">
                <a:solidFill>
                  <a:prstClr val="black"/>
                </a:solidFill>
                <a:latin typeface="新宋体" panose="02010609030101010101" pitchFamily="49" charset="-122"/>
                <a:ea typeface="新宋体" panose="02010609030101010101" pitchFamily="49" charset="-122"/>
              </a:rPr>
              <a:t>(i1&lt;0</a:t>
            </a:r>
            <a:r>
              <a:rPr lang="en-US" altLang="zh-CN" dirty="0">
                <a:solidFill>
                  <a:prstClr val="black"/>
                </a:solidFill>
                <a:latin typeface="新宋体" panose="02010609030101010101" pitchFamily="49" charset="-122"/>
                <a:ea typeface="新宋体" panose="02010609030101010101" pitchFamily="49" charset="-122"/>
              </a:rPr>
              <a:t>||j1&lt;0||i1&gt;2||j1&gt;2</a:t>
            </a:r>
            <a:r>
              <a:rPr lang="en-US" altLang="zh-CN" dirty="0" smtClean="0">
                <a:solidFill>
                  <a:prstClr val="black"/>
                </a:solidFill>
                <a:latin typeface="新宋体" panose="02010609030101010101" pitchFamily="49" charset="-122"/>
                <a:ea typeface="新宋体" panose="02010609030101010101" pitchFamily="49" charset="-122"/>
              </a:rPr>
              <a:t>)</a:t>
            </a:r>
            <a:r>
              <a:rPr lang="en-US" altLang="zh-CN" dirty="0" smtClean="0">
                <a:solidFill>
                  <a:srgbClr val="0000FF"/>
                </a:solidFill>
                <a:latin typeface="新宋体" panose="02010609030101010101" pitchFamily="49" charset="-122"/>
                <a:ea typeface="新宋体" panose="02010609030101010101" pitchFamily="49" charset="-122"/>
              </a:rPr>
              <a:t> continue</a:t>
            </a:r>
            <a:r>
              <a:rPr lang="en-US" altLang="zh-CN" dirty="0">
                <a:solidFill>
                  <a:prstClr val="black"/>
                </a:solidFill>
                <a:latin typeface="新宋体" panose="02010609030101010101" pitchFamily="49" charset="-122"/>
                <a:ea typeface="新宋体" panose="02010609030101010101" pitchFamily="49" charset="-122"/>
              </a:rPr>
              <a:t>;</a:t>
            </a:r>
          </a:p>
          <a:p>
            <a:r>
              <a:rPr lang="en-US" altLang="zh-CN" dirty="0" smtClean="0">
                <a:solidFill>
                  <a:srgbClr val="008000"/>
                </a:solidFill>
                <a:latin typeface="新宋体" panose="02010609030101010101" pitchFamily="49" charset="-122"/>
                <a:ea typeface="新宋体" panose="02010609030101010101" pitchFamily="49" charset="-122"/>
              </a:rPr>
              <a:t>       //</a:t>
            </a:r>
            <a:r>
              <a:rPr lang="zh-CN" altLang="en-US" dirty="0" smtClean="0">
                <a:solidFill>
                  <a:srgbClr val="008000"/>
                </a:solidFill>
                <a:latin typeface="新宋体" panose="02010609030101010101" pitchFamily="49" charset="-122"/>
                <a:ea typeface="新宋体" panose="02010609030101010101" pitchFamily="49" charset="-122"/>
              </a:rPr>
              <a:t>保证求得移动后的位置合法</a:t>
            </a:r>
            <a:endParaRPr lang="en-US" altLang="zh-CN" dirty="0" smtClean="0">
              <a:solidFill>
                <a:srgbClr val="008000"/>
              </a:solidFill>
              <a:latin typeface="新宋体" panose="02010609030101010101" pitchFamily="49" charset="-122"/>
              <a:ea typeface="新宋体" panose="02010609030101010101" pitchFamily="49" charset="-122"/>
            </a:endParaRPr>
          </a:p>
          <a:p>
            <a:r>
              <a:rPr lang="en-US" altLang="zh-CN" dirty="0" smtClean="0">
                <a:solidFill>
                  <a:prstClr val="black"/>
                </a:solidFill>
                <a:latin typeface="新宋体" panose="02010609030101010101" pitchFamily="49" charset="-122"/>
                <a:ea typeface="新宋体" panose="02010609030101010101" pitchFamily="49" charset="-122"/>
              </a:rPr>
              <a:t>        m=</a:t>
            </a:r>
            <a:r>
              <a:rPr lang="en-US" altLang="zh-CN" dirty="0" smtClean="0">
                <a:solidFill>
                  <a:srgbClr val="C00000"/>
                </a:solidFill>
                <a:latin typeface="新宋体" panose="02010609030101010101" pitchFamily="49" charset="-122"/>
                <a:ea typeface="新宋体" panose="02010609030101010101" pitchFamily="49" charset="-122"/>
              </a:rPr>
              <a:t>Move</a:t>
            </a:r>
            <a:r>
              <a:rPr lang="en-US" altLang="zh-CN" dirty="0" smtClean="0">
                <a:solidFill>
                  <a:prstClr val="black"/>
                </a:solidFill>
                <a:latin typeface="新宋体" panose="02010609030101010101" pitchFamily="49" charset="-122"/>
                <a:ea typeface="新宋体" panose="02010609030101010101" pitchFamily="49" charset="-122"/>
              </a:rPr>
              <a:t>(pNode,i1,j1</a:t>
            </a:r>
            <a:r>
              <a:rPr lang="en-US" altLang="zh-CN" dirty="0">
                <a:solidFill>
                  <a:prstClr val="black"/>
                </a:solidFill>
                <a:latin typeface="新宋体" panose="02010609030101010101" pitchFamily="49" charset="-122"/>
                <a:ea typeface="新宋体" panose="02010609030101010101" pitchFamily="49" charset="-122"/>
              </a:rPr>
              <a:t>);</a:t>
            </a:r>
            <a:r>
              <a:rPr lang="en-US" altLang="zh-CN" dirty="0">
                <a:solidFill>
                  <a:srgbClr val="008000"/>
                </a:solidFill>
                <a:latin typeface="新宋体" panose="02010609030101010101" pitchFamily="49" charset="-122"/>
                <a:ea typeface="新宋体" panose="02010609030101010101" pitchFamily="49" charset="-122"/>
              </a:rPr>
              <a:t>//</a:t>
            </a:r>
            <a:r>
              <a:rPr lang="zh-CN" altLang="en-US" dirty="0" smtClean="0">
                <a:solidFill>
                  <a:srgbClr val="008000"/>
                </a:solidFill>
                <a:latin typeface="新宋体" panose="02010609030101010101" pitchFamily="49" charset="-122"/>
                <a:ea typeface="新宋体" panose="02010609030101010101" pitchFamily="49" charset="-122"/>
              </a:rPr>
              <a:t>移动空格到位置</a:t>
            </a:r>
            <a:r>
              <a:rPr lang="en-US" altLang="zh-CN" dirty="0" smtClean="0">
                <a:solidFill>
                  <a:srgbClr val="008000"/>
                </a:solidFill>
                <a:latin typeface="新宋体" panose="02010609030101010101" pitchFamily="49" charset="-122"/>
                <a:ea typeface="新宋体" panose="02010609030101010101" pitchFamily="49" charset="-122"/>
              </a:rPr>
              <a:t>(</a:t>
            </a:r>
            <a:r>
              <a:rPr lang="en-US" altLang="zh-CN" dirty="0">
                <a:solidFill>
                  <a:srgbClr val="008000"/>
                </a:solidFill>
                <a:latin typeface="新宋体" panose="02010609030101010101" pitchFamily="49" charset="-122"/>
                <a:ea typeface="新宋体" panose="02010609030101010101" pitchFamily="49" charset="-122"/>
              </a:rPr>
              <a:t>i1,j1)</a:t>
            </a:r>
            <a:r>
              <a:rPr lang="zh-CN" altLang="en-US" dirty="0" smtClean="0">
                <a:solidFill>
                  <a:srgbClr val="008000"/>
                </a:solidFill>
                <a:latin typeface="新宋体" panose="02010609030101010101" pitchFamily="49" charset="-122"/>
                <a:ea typeface="新宋体" panose="02010609030101010101" pitchFamily="49" charset="-122"/>
              </a:rPr>
              <a:t>，即由</a:t>
            </a:r>
            <a:r>
              <a:rPr lang="zh-CN" altLang="en-US" dirty="0">
                <a:solidFill>
                  <a:srgbClr val="008000"/>
                </a:solidFill>
                <a:latin typeface="新宋体" panose="02010609030101010101" pitchFamily="49" charset="-122"/>
                <a:ea typeface="新宋体" panose="02010609030101010101" pitchFamily="49" charset="-122"/>
              </a:rPr>
              <a:t></a:t>
            </a:r>
            <a:r>
              <a:rPr lang="en-US" altLang="zh-CN" dirty="0">
                <a:solidFill>
                  <a:srgbClr val="008000"/>
                </a:solidFill>
                <a:latin typeface="新宋体" panose="02010609030101010101" pitchFamily="49" charset="-122"/>
                <a:ea typeface="新宋体" panose="02010609030101010101" pitchFamily="49" charset="-122"/>
              </a:rPr>
              <a:t>Node</a:t>
            </a:r>
            <a:r>
              <a:rPr lang="zh-CN" altLang="en-US" dirty="0" smtClean="0">
                <a:solidFill>
                  <a:srgbClr val="008000"/>
                </a:solidFill>
                <a:latin typeface="新宋体" panose="02010609030101010101" pitchFamily="49" charset="-122"/>
                <a:ea typeface="新宋体" panose="02010609030101010101" pitchFamily="49" charset="-122"/>
              </a:rPr>
              <a:t>扩展出</a:t>
            </a:r>
            <a:r>
              <a:rPr lang="en-US" altLang="zh-CN" dirty="0" smtClean="0">
                <a:solidFill>
                  <a:srgbClr val="008000"/>
                </a:solidFill>
                <a:latin typeface="新宋体" panose="02010609030101010101" pitchFamily="49" charset="-122"/>
                <a:ea typeface="新宋体" panose="02010609030101010101" pitchFamily="49" charset="-122"/>
              </a:rPr>
              <a:t>m</a:t>
            </a:r>
            <a:endParaRPr lang="en-US" altLang="zh-CN" dirty="0">
              <a:solidFill>
                <a:prstClr val="black"/>
              </a:solidFill>
              <a:latin typeface="新宋体" panose="02010609030101010101" pitchFamily="49" charset="-122"/>
              <a:ea typeface="新宋体" panose="02010609030101010101" pitchFamily="49" charset="-122"/>
            </a:endParaRPr>
          </a:p>
        </p:txBody>
      </p:sp>
    </p:spTree>
    <p:extLst>
      <p:ext uri="{BB962C8B-B14F-4D97-AF65-F5344CB8AC3E}">
        <p14:creationId xmlns:p14="http://schemas.microsoft.com/office/powerpoint/2010/main" val="3759511475"/>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60648" y="195486"/>
            <a:ext cx="6408712" cy="4247317"/>
          </a:xfrm>
          <a:prstGeom prst="rect">
            <a:avLst/>
          </a:prstGeom>
        </p:spPr>
        <p:txBody>
          <a:bodyPr wrap="square">
            <a:spAutoFit/>
          </a:bodyPr>
          <a:lstStyle/>
          <a:p>
            <a:r>
              <a:rPr lang="en-US" altLang="zh-CN" dirty="0" smtClean="0">
                <a:solidFill>
                  <a:srgbClr val="0000FF"/>
                </a:solidFill>
                <a:latin typeface="新宋体" panose="02010609030101010101" pitchFamily="49" charset="-122"/>
                <a:ea typeface="新宋体" panose="02010609030101010101" pitchFamily="49" charset="-122"/>
              </a:rPr>
              <a:t> if</a:t>
            </a:r>
            <a:r>
              <a:rPr lang="en-US" altLang="zh-CN" dirty="0" smtClean="0">
                <a:solidFill>
                  <a:prstClr val="black"/>
                </a:solidFill>
                <a:latin typeface="新宋体" panose="02010609030101010101" pitchFamily="49" charset="-122"/>
                <a:ea typeface="新宋体" panose="02010609030101010101" pitchFamily="49" charset="-122"/>
              </a:rPr>
              <a:t>(</a:t>
            </a:r>
            <a:r>
              <a:rPr lang="en-US" altLang="zh-CN" dirty="0" err="1" smtClean="0">
                <a:solidFill>
                  <a:srgbClr val="C00000"/>
                </a:solidFill>
                <a:latin typeface="新宋体" panose="02010609030101010101" pitchFamily="49" charset="-122"/>
                <a:ea typeface="新宋体" panose="02010609030101010101" pitchFamily="49" charset="-122"/>
              </a:rPr>
              <a:t>ISGrandFather</a:t>
            </a:r>
            <a:r>
              <a:rPr lang="en-US" altLang="zh-CN" dirty="0" smtClean="0">
                <a:solidFill>
                  <a:prstClr val="black"/>
                </a:solidFill>
                <a:latin typeface="新宋体" panose="02010609030101010101" pitchFamily="49" charset="-122"/>
                <a:ea typeface="新宋体" panose="02010609030101010101" pitchFamily="49" charset="-122"/>
              </a:rPr>
              <a:t>(</a:t>
            </a:r>
            <a:r>
              <a:rPr lang="en-US" altLang="zh-CN" dirty="0" err="1" smtClean="0">
                <a:solidFill>
                  <a:prstClr val="black"/>
                </a:solidFill>
                <a:latin typeface="新宋体" panose="02010609030101010101" pitchFamily="49" charset="-122"/>
                <a:ea typeface="新宋体" panose="02010609030101010101" pitchFamily="49" charset="-122"/>
              </a:rPr>
              <a:t>m,pNode</a:t>
            </a:r>
            <a:r>
              <a:rPr lang="en-US" altLang="zh-CN" dirty="0">
                <a:solidFill>
                  <a:prstClr val="black"/>
                </a:solidFill>
                <a:latin typeface="新宋体" panose="02010609030101010101" pitchFamily="49" charset="-122"/>
                <a:ea typeface="新宋体" panose="02010609030101010101" pitchFamily="49" charset="-122"/>
              </a:rPr>
              <a:t>))</a:t>
            </a:r>
            <a:r>
              <a:rPr lang="en-US" altLang="zh-CN" dirty="0">
                <a:solidFill>
                  <a:srgbClr val="008000"/>
                </a:solidFill>
                <a:latin typeface="新宋体" panose="02010609030101010101" pitchFamily="49" charset="-122"/>
                <a:ea typeface="新宋体" panose="02010609030101010101" pitchFamily="49" charset="-122"/>
              </a:rPr>
              <a:t>//</a:t>
            </a:r>
            <a:r>
              <a:rPr lang="zh-CN" altLang="en-US" dirty="0" smtClean="0">
                <a:solidFill>
                  <a:srgbClr val="008000"/>
                </a:solidFill>
                <a:latin typeface="新宋体" panose="02010609030101010101" pitchFamily="49" charset="-122"/>
                <a:ea typeface="新宋体" panose="02010609030101010101" pitchFamily="49" charset="-122"/>
              </a:rPr>
              <a:t>如果</a:t>
            </a:r>
            <a:r>
              <a:rPr lang="en-US" altLang="zh-CN" dirty="0" smtClean="0">
                <a:solidFill>
                  <a:srgbClr val="008000"/>
                </a:solidFill>
                <a:latin typeface="新宋体" panose="02010609030101010101" pitchFamily="49" charset="-122"/>
                <a:ea typeface="新宋体" panose="02010609030101010101" pitchFamily="49" charset="-122"/>
              </a:rPr>
              <a:t>m</a:t>
            </a:r>
            <a:r>
              <a:rPr lang="zh-CN" altLang="en-US" dirty="0" smtClean="0">
                <a:solidFill>
                  <a:srgbClr val="008000"/>
                </a:solidFill>
                <a:latin typeface="新宋体" panose="02010609030101010101" pitchFamily="49" charset="-122"/>
                <a:ea typeface="新宋体" panose="02010609030101010101" pitchFamily="49" charset="-122"/>
              </a:rPr>
              <a:t>是</a:t>
            </a:r>
            <a:r>
              <a:rPr lang="en-US" altLang="zh-CN" dirty="0" err="1" smtClean="0">
                <a:solidFill>
                  <a:srgbClr val="008000"/>
                </a:solidFill>
                <a:latin typeface="新宋体" panose="02010609030101010101" pitchFamily="49" charset="-122"/>
                <a:ea typeface="新宋体" panose="02010609030101010101" pitchFamily="49" charset="-122"/>
              </a:rPr>
              <a:t>pNode</a:t>
            </a:r>
            <a:r>
              <a:rPr lang="zh-CN" altLang="en-US" dirty="0" smtClean="0">
                <a:solidFill>
                  <a:srgbClr val="008000"/>
                </a:solidFill>
                <a:latin typeface="新宋体" panose="02010609030101010101" pitchFamily="49" charset="-122"/>
                <a:ea typeface="新宋体" panose="02010609030101010101" pitchFamily="49" charset="-122"/>
              </a:rPr>
              <a:t>的父辈结点</a:t>
            </a:r>
            <a:endParaRPr lang="zh-CN" altLang="en-US" dirty="0">
              <a:solidFill>
                <a:prstClr val="black"/>
              </a:solidFill>
              <a:latin typeface="新宋体" panose="02010609030101010101" pitchFamily="49" charset="-122"/>
              <a:ea typeface="新宋体" panose="02010609030101010101" pitchFamily="49" charset="-122"/>
            </a:endParaRPr>
          </a:p>
          <a:p>
            <a:r>
              <a:rPr lang="en-US" altLang="zh-CN" dirty="0" smtClean="0">
                <a:solidFill>
                  <a:prstClr val="black"/>
                </a:solidFill>
                <a:latin typeface="新宋体" panose="02010609030101010101" pitchFamily="49" charset="-122"/>
                <a:ea typeface="新宋体" panose="02010609030101010101" pitchFamily="49" charset="-122"/>
              </a:rPr>
              <a:t> {</a:t>
            </a:r>
            <a:endParaRPr lang="en-US" altLang="zh-CN" dirty="0">
              <a:solidFill>
                <a:prstClr val="black"/>
              </a:solidFill>
              <a:latin typeface="新宋体" panose="02010609030101010101" pitchFamily="49" charset="-122"/>
              <a:ea typeface="新宋体" panose="02010609030101010101" pitchFamily="49" charset="-122"/>
            </a:endParaRPr>
          </a:p>
          <a:p>
            <a:r>
              <a:rPr lang="en-US" altLang="zh-CN" dirty="0" smtClean="0">
                <a:solidFill>
                  <a:prstClr val="black"/>
                </a:solidFill>
                <a:latin typeface="新宋体" panose="02010609030101010101" pitchFamily="49" charset="-122"/>
                <a:ea typeface="新宋体" panose="02010609030101010101" pitchFamily="49" charset="-122"/>
              </a:rPr>
              <a:t>   free(m</a:t>
            </a:r>
            <a:r>
              <a:rPr lang="en-US" altLang="zh-CN" dirty="0">
                <a:solidFill>
                  <a:prstClr val="black"/>
                </a:solidFill>
                <a:latin typeface="新宋体" panose="02010609030101010101" pitchFamily="49" charset="-122"/>
                <a:ea typeface="新宋体" panose="02010609030101010101" pitchFamily="49" charset="-122"/>
              </a:rPr>
              <a:t>);</a:t>
            </a:r>
            <a:r>
              <a:rPr lang="en-US" altLang="zh-CN" dirty="0">
                <a:solidFill>
                  <a:srgbClr val="008000"/>
                </a:solidFill>
                <a:latin typeface="新宋体" panose="02010609030101010101" pitchFamily="49" charset="-122"/>
                <a:ea typeface="新宋体" panose="02010609030101010101" pitchFamily="49" charset="-122"/>
              </a:rPr>
              <a:t>//</a:t>
            </a:r>
            <a:r>
              <a:rPr lang="zh-CN" altLang="en-US" dirty="0" smtClean="0">
                <a:solidFill>
                  <a:srgbClr val="008000"/>
                </a:solidFill>
                <a:latin typeface="新宋体" panose="02010609030101010101" pitchFamily="49" charset="-122"/>
                <a:ea typeface="新宋体" panose="02010609030101010101" pitchFamily="49" charset="-122"/>
              </a:rPr>
              <a:t>则放弃该扩展并释放</a:t>
            </a:r>
            <a:r>
              <a:rPr lang="en-US" altLang="zh-CN" dirty="0" smtClean="0">
                <a:solidFill>
                  <a:srgbClr val="008000"/>
                </a:solidFill>
                <a:latin typeface="新宋体" panose="02010609030101010101" pitchFamily="49" charset="-122"/>
                <a:ea typeface="新宋体" panose="02010609030101010101" pitchFamily="49" charset="-122"/>
              </a:rPr>
              <a:t>m</a:t>
            </a:r>
            <a:endParaRPr lang="zh-CN" altLang="en-US" dirty="0">
              <a:solidFill>
                <a:prstClr val="black"/>
              </a:solidFill>
              <a:latin typeface="新宋体" panose="02010609030101010101" pitchFamily="49" charset="-122"/>
              <a:ea typeface="新宋体" panose="02010609030101010101" pitchFamily="49" charset="-122"/>
            </a:endParaRPr>
          </a:p>
          <a:p>
            <a:r>
              <a:rPr lang="en-US" altLang="zh-CN" dirty="0" smtClean="0">
                <a:solidFill>
                  <a:srgbClr val="0000FF"/>
                </a:solidFill>
                <a:latin typeface="新宋体" panose="02010609030101010101" pitchFamily="49" charset="-122"/>
                <a:ea typeface="新宋体" panose="02010609030101010101" pitchFamily="49" charset="-122"/>
              </a:rPr>
              <a:t>   continue</a:t>
            </a:r>
            <a:r>
              <a:rPr lang="en-US" altLang="zh-CN" dirty="0">
                <a:solidFill>
                  <a:prstClr val="black"/>
                </a:solidFill>
                <a:latin typeface="新宋体" panose="02010609030101010101" pitchFamily="49" charset="-122"/>
                <a:ea typeface="新宋体" panose="02010609030101010101" pitchFamily="49" charset="-122"/>
              </a:rPr>
              <a:t>;</a:t>
            </a:r>
          </a:p>
          <a:p>
            <a:r>
              <a:rPr lang="en-US" altLang="zh-CN" dirty="0" smtClean="0">
                <a:solidFill>
                  <a:prstClr val="black"/>
                </a:solidFill>
                <a:latin typeface="新宋体" panose="02010609030101010101" pitchFamily="49" charset="-122"/>
                <a:ea typeface="新宋体" panose="02010609030101010101" pitchFamily="49" charset="-122"/>
              </a:rPr>
              <a:t> }</a:t>
            </a:r>
            <a:endParaRPr lang="en-US" altLang="zh-CN" dirty="0">
              <a:solidFill>
                <a:prstClr val="black"/>
              </a:solidFill>
              <a:latin typeface="新宋体" panose="02010609030101010101" pitchFamily="49" charset="-122"/>
              <a:ea typeface="新宋体" panose="02010609030101010101" pitchFamily="49" charset="-122"/>
            </a:endParaRPr>
          </a:p>
          <a:p>
            <a:r>
              <a:rPr lang="en-US" altLang="zh-CN" dirty="0" smtClean="0">
                <a:solidFill>
                  <a:prstClr val="black"/>
                </a:solidFill>
                <a:latin typeface="新宋体" panose="02010609030101010101" pitchFamily="49" charset="-122"/>
                <a:ea typeface="新宋体" panose="02010609030101010101" pitchFamily="49" charset="-122"/>
              </a:rPr>
              <a:t> m-</a:t>
            </a:r>
            <a:r>
              <a:rPr lang="en-US" altLang="zh-CN" dirty="0">
                <a:solidFill>
                  <a:prstClr val="black"/>
                </a:solidFill>
                <a:latin typeface="新宋体" panose="02010609030101010101" pitchFamily="49" charset="-122"/>
                <a:ea typeface="新宋体" panose="02010609030101010101" pitchFamily="49" charset="-122"/>
              </a:rPr>
              <a:t>&gt;father=</a:t>
            </a:r>
            <a:r>
              <a:rPr lang="en-US" altLang="zh-CN" dirty="0" err="1">
                <a:solidFill>
                  <a:prstClr val="black"/>
                </a:solidFill>
                <a:latin typeface="新宋体" panose="02010609030101010101" pitchFamily="49" charset="-122"/>
                <a:ea typeface="新宋体" panose="02010609030101010101" pitchFamily="49" charset="-122"/>
              </a:rPr>
              <a:t>pNode</a:t>
            </a:r>
            <a:r>
              <a:rPr lang="en-US" altLang="zh-CN" dirty="0">
                <a:solidFill>
                  <a:prstClr val="black"/>
                </a:solidFill>
                <a:latin typeface="新宋体" panose="02010609030101010101" pitchFamily="49" charset="-122"/>
                <a:ea typeface="新宋体" panose="02010609030101010101" pitchFamily="49" charset="-122"/>
              </a:rPr>
              <a:t>;</a:t>
            </a:r>
            <a:r>
              <a:rPr lang="en-US" altLang="zh-CN" dirty="0">
                <a:solidFill>
                  <a:srgbClr val="008000"/>
                </a:solidFill>
                <a:latin typeface="新宋体" panose="02010609030101010101" pitchFamily="49" charset="-122"/>
                <a:ea typeface="新宋体" panose="02010609030101010101" pitchFamily="49" charset="-122"/>
              </a:rPr>
              <a:t>//</a:t>
            </a:r>
            <a:r>
              <a:rPr lang="en-US" altLang="zh-CN" dirty="0" err="1">
                <a:solidFill>
                  <a:srgbClr val="008000"/>
                </a:solidFill>
                <a:latin typeface="新宋体" panose="02010609030101010101" pitchFamily="49" charset="-122"/>
                <a:ea typeface="新宋体" panose="02010609030101010101" pitchFamily="49" charset="-122"/>
              </a:rPr>
              <a:t>pNode</a:t>
            </a:r>
            <a:r>
              <a:rPr lang="zh-CN" altLang="en-US" dirty="0" smtClean="0">
                <a:solidFill>
                  <a:srgbClr val="008000"/>
                </a:solidFill>
                <a:latin typeface="新宋体" panose="02010609030101010101" pitchFamily="49" charset="-122"/>
                <a:ea typeface="新宋体" panose="02010609030101010101" pitchFamily="49" charset="-122"/>
              </a:rPr>
              <a:t>是</a:t>
            </a:r>
            <a:r>
              <a:rPr lang="en-US" altLang="zh-CN" dirty="0" smtClean="0">
                <a:solidFill>
                  <a:srgbClr val="008000"/>
                </a:solidFill>
                <a:latin typeface="新宋体" panose="02010609030101010101" pitchFamily="49" charset="-122"/>
                <a:ea typeface="新宋体" panose="02010609030101010101" pitchFamily="49" charset="-122"/>
              </a:rPr>
              <a:t>m</a:t>
            </a:r>
            <a:r>
              <a:rPr lang="zh-CN" altLang="en-US" dirty="0" smtClean="0">
                <a:solidFill>
                  <a:srgbClr val="008000"/>
                </a:solidFill>
                <a:latin typeface="新宋体" panose="02010609030101010101" pitchFamily="49" charset="-122"/>
                <a:ea typeface="新宋体" panose="02010609030101010101" pitchFamily="49" charset="-122"/>
              </a:rPr>
              <a:t>的父结点</a:t>
            </a:r>
            <a:endParaRPr lang="zh-CN" altLang="en-US" dirty="0">
              <a:solidFill>
                <a:prstClr val="black"/>
              </a:solidFill>
              <a:latin typeface="新宋体" panose="02010609030101010101" pitchFamily="49" charset="-122"/>
              <a:ea typeface="新宋体" panose="02010609030101010101" pitchFamily="49" charset="-122"/>
            </a:endParaRPr>
          </a:p>
          <a:p>
            <a:r>
              <a:rPr lang="en-US" altLang="zh-CN" dirty="0" smtClean="0">
                <a:solidFill>
                  <a:prstClr val="black"/>
                </a:solidFill>
                <a:latin typeface="新宋体" panose="02010609030101010101" pitchFamily="49" charset="-122"/>
                <a:ea typeface="新宋体" panose="02010609030101010101" pitchFamily="49" charset="-122"/>
              </a:rPr>
              <a:t> m-</a:t>
            </a:r>
            <a:r>
              <a:rPr lang="en-US" altLang="zh-CN" dirty="0">
                <a:solidFill>
                  <a:prstClr val="black"/>
                </a:solidFill>
                <a:latin typeface="新宋体" panose="02010609030101010101" pitchFamily="49" charset="-122"/>
                <a:ea typeface="新宋体" panose="02010609030101010101" pitchFamily="49" charset="-122"/>
              </a:rPr>
              <a:t>&gt;g=</a:t>
            </a:r>
            <a:r>
              <a:rPr lang="en-US" altLang="zh-CN" dirty="0" err="1">
                <a:solidFill>
                  <a:prstClr val="black"/>
                </a:solidFill>
                <a:latin typeface="新宋体" panose="02010609030101010101" pitchFamily="49" charset="-122"/>
                <a:ea typeface="新宋体" panose="02010609030101010101" pitchFamily="49" charset="-122"/>
              </a:rPr>
              <a:t>pNode</a:t>
            </a:r>
            <a:r>
              <a:rPr lang="en-US" altLang="zh-CN" dirty="0">
                <a:solidFill>
                  <a:prstClr val="black"/>
                </a:solidFill>
                <a:latin typeface="新宋体" panose="02010609030101010101" pitchFamily="49" charset="-122"/>
                <a:ea typeface="新宋体" panose="02010609030101010101" pitchFamily="49" charset="-122"/>
              </a:rPr>
              <a:t>-&gt;g+1;</a:t>
            </a:r>
            <a:r>
              <a:rPr lang="en-US" altLang="zh-CN" dirty="0">
                <a:solidFill>
                  <a:srgbClr val="008000"/>
                </a:solidFill>
                <a:latin typeface="新宋体" panose="02010609030101010101" pitchFamily="49" charset="-122"/>
                <a:ea typeface="新宋体" panose="02010609030101010101" pitchFamily="49" charset="-122"/>
              </a:rPr>
              <a:t>//</a:t>
            </a:r>
            <a:r>
              <a:rPr lang="zh-CN" altLang="en-US" dirty="0" smtClean="0">
                <a:solidFill>
                  <a:srgbClr val="008000"/>
                </a:solidFill>
                <a:latin typeface="新宋体" panose="02010609030101010101" pitchFamily="49" charset="-122"/>
                <a:ea typeface="新宋体" panose="02010609030101010101" pitchFamily="49" charset="-122"/>
              </a:rPr>
              <a:t>则</a:t>
            </a:r>
            <a:r>
              <a:rPr lang="en-US" altLang="zh-CN" dirty="0" smtClean="0">
                <a:solidFill>
                  <a:srgbClr val="008000"/>
                </a:solidFill>
                <a:latin typeface="新宋体" panose="02010609030101010101" pitchFamily="49" charset="-122"/>
                <a:ea typeface="新宋体" panose="02010609030101010101" pitchFamily="49" charset="-122"/>
              </a:rPr>
              <a:t>g(m</a:t>
            </a:r>
            <a:r>
              <a:rPr lang="en-US" altLang="zh-CN" dirty="0">
                <a:solidFill>
                  <a:srgbClr val="008000"/>
                </a:solidFill>
                <a:latin typeface="新宋体" panose="02010609030101010101" pitchFamily="49" charset="-122"/>
                <a:ea typeface="新宋体" panose="02010609030101010101" pitchFamily="49" charset="-122"/>
              </a:rPr>
              <a:t>)=g(</a:t>
            </a:r>
            <a:r>
              <a:rPr lang="en-US" altLang="zh-CN" dirty="0" err="1">
                <a:solidFill>
                  <a:srgbClr val="008000"/>
                </a:solidFill>
                <a:latin typeface="新宋体" panose="02010609030101010101" pitchFamily="49" charset="-122"/>
                <a:ea typeface="新宋体" panose="02010609030101010101" pitchFamily="49" charset="-122"/>
              </a:rPr>
              <a:t>pNode</a:t>
            </a:r>
            <a:r>
              <a:rPr lang="en-US" altLang="zh-CN" dirty="0">
                <a:solidFill>
                  <a:srgbClr val="008000"/>
                </a:solidFill>
                <a:latin typeface="新宋体" panose="02010609030101010101" pitchFamily="49" charset="-122"/>
                <a:ea typeface="新宋体" panose="02010609030101010101" pitchFamily="49" charset="-122"/>
              </a:rPr>
              <a:t>)+1</a:t>
            </a:r>
            <a:endParaRPr lang="en-US" altLang="zh-CN" dirty="0">
              <a:solidFill>
                <a:prstClr val="black"/>
              </a:solidFill>
              <a:latin typeface="新宋体" panose="02010609030101010101" pitchFamily="49" charset="-122"/>
              <a:ea typeface="新宋体" panose="02010609030101010101" pitchFamily="49" charset="-122"/>
            </a:endParaRPr>
          </a:p>
          <a:p>
            <a:r>
              <a:rPr lang="pt-BR" altLang="zh-CN" dirty="0" smtClean="0">
                <a:solidFill>
                  <a:prstClr val="black"/>
                </a:solidFill>
                <a:latin typeface="新宋体" panose="02010609030101010101" pitchFamily="49" charset="-122"/>
                <a:ea typeface="新宋体" panose="02010609030101010101" pitchFamily="49" charset="-122"/>
              </a:rPr>
              <a:t> m-</a:t>
            </a:r>
            <a:r>
              <a:rPr lang="pt-BR" altLang="zh-CN" dirty="0">
                <a:solidFill>
                  <a:prstClr val="black"/>
                </a:solidFill>
                <a:latin typeface="新宋体" panose="02010609030101010101" pitchFamily="49" charset="-122"/>
                <a:ea typeface="新宋体" panose="02010609030101010101" pitchFamily="49" charset="-122"/>
              </a:rPr>
              <a:t>&gt;f=m-&gt;g+</a:t>
            </a:r>
            <a:r>
              <a:rPr lang="pt-BR" altLang="zh-CN" dirty="0">
                <a:solidFill>
                  <a:srgbClr val="C00000"/>
                </a:solidFill>
                <a:latin typeface="新宋体" panose="02010609030101010101" pitchFamily="49" charset="-122"/>
                <a:ea typeface="新宋体" panose="02010609030101010101" pitchFamily="49" charset="-122"/>
              </a:rPr>
              <a:t>H_Function</a:t>
            </a:r>
            <a:r>
              <a:rPr lang="pt-BR" altLang="zh-CN" dirty="0">
                <a:solidFill>
                  <a:prstClr val="black"/>
                </a:solidFill>
                <a:latin typeface="新宋体" panose="02010609030101010101" pitchFamily="49" charset="-122"/>
                <a:ea typeface="新宋体" panose="02010609030101010101" pitchFamily="49" charset="-122"/>
              </a:rPr>
              <a:t>(m);</a:t>
            </a:r>
            <a:r>
              <a:rPr lang="pt-BR" altLang="zh-CN" dirty="0">
                <a:solidFill>
                  <a:srgbClr val="008000"/>
                </a:solidFill>
                <a:latin typeface="新宋体" panose="02010609030101010101" pitchFamily="49" charset="-122"/>
                <a:ea typeface="新宋体" panose="02010609030101010101" pitchFamily="49" charset="-122"/>
              </a:rPr>
              <a:t>//f(m)=g(m)+h(m)</a:t>
            </a:r>
            <a:endParaRPr lang="pt-BR" altLang="zh-CN" dirty="0">
              <a:solidFill>
                <a:prstClr val="black"/>
              </a:solidFill>
              <a:latin typeface="新宋体" panose="02010609030101010101" pitchFamily="49" charset="-122"/>
              <a:ea typeface="新宋体" panose="02010609030101010101" pitchFamily="49" charset="-122"/>
            </a:endParaRPr>
          </a:p>
          <a:p>
            <a:r>
              <a:rPr lang="en-US" altLang="zh-CN" dirty="0" smtClean="0">
                <a:solidFill>
                  <a:prstClr val="black"/>
                </a:solidFill>
                <a:latin typeface="新宋体" panose="02010609030101010101" pitchFamily="49" charset="-122"/>
                <a:ea typeface="新宋体" panose="02010609030101010101" pitchFamily="49" charset="-122"/>
              </a:rPr>
              <a:t> m-</a:t>
            </a:r>
            <a:r>
              <a:rPr lang="en-US" altLang="zh-CN" dirty="0">
                <a:solidFill>
                  <a:prstClr val="black"/>
                </a:solidFill>
                <a:latin typeface="新宋体" panose="02010609030101010101" pitchFamily="49" charset="-122"/>
                <a:ea typeface="新宋体" panose="02010609030101010101" pitchFamily="49" charset="-122"/>
              </a:rPr>
              <a:t>&gt;</a:t>
            </a:r>
            <a:r>
              <a:rPr lang="en-US" altLang="zh-CN" dirty="0" err="1">
                <a:solidFill>
                  <a:prstClr val="black"/>
                </a:solidFill>
                <a:latin typeface="新宋体" panose="02010609030101010101" pitchFamily="49" charset="-122"/>
                <a:ea typeface="新宋体" panose="02010609030101010101" pitchFamily="49" charset="-122"/>
              </a:rPr>
              <a:t>pNext</a:t>
            </a:r>
            <a:r>
              <a:rPr lang="en-US" altLang="zh-CN" dirty="0">
                <a:solidFill>
                  <a:prstClr val="black"/>
                </a:solidFill>
                <a:latin typeface="新宋体" panose="02010609030101010101" pitchFamily="49" charset="-122"/>
                <a:ea typeface="新宋体" panose="02010609030101010101" pitchFamily="49" charset="-122"/>
              </a:rPr>
              <a:t>=</a:t>
            </a:r>
            <a:r>
              <a:rPr lang="en-US" altLang="zh-CN" dirty="0" err="1">
                <a:solidFill>
                  <a:prstClr val="black"/>
                </a:solidFill>
                <a:latin typeface="新宋体" panose="02010609030101010101" pitchFamily="49" charset="-122"/>
                <a:ea typeface="新宋体" panose="02010609030101010101" pitchFamily="49" charset="-122"/>
              </a:rPr>
              <a:t>psubNodelist</a:t>
            </a:r>
            <a:r>
              <a:rPr lang="en-US" altLang="zh-CN" dirty="0">
                <a:solidFill>
                  <a:prstClr val="black"/>
                </a:solidFill>
                <a:latin typeface="新宋体" panose="02010609030101010101" pitchFamily="49" charset="-122"/>
                <a:ea typeface="新宋体" panose="02010609030101010101" pitchFamily="49" charset="-122"/>
              </a:rPr>
              <a:t>;</a:t>
            </a:r>
          </a:p>
          <a:p>
            <a:r>
              <a:rPr lang="en-US" altLang="zh-CN" dirty="0" smtClean="0">
                <a:solidFill>
                  <a:prstClr val="black"/>
                </a:solidFill>
                <a:latin typeface="新宋体" panose="02010609030101010101" pitchFamily="49" charset="-122"/>
                <a:ea typeface="新宋体" panose="02010609030101010101" pitchFamily="49" charset="-122"/>
              </a:rPr>
              <a:t> </a:t>
            </a:r>
            <a:r>
              <a:rPr lang="en-US" altLang="zh-CN" dirty="0" err="1" smtClean="0">
                <a:solidFill>
                  <a:prstClr val="black"/>
                </a:solidFill>
                <a:latin typeface="新宋体" panose="02010609030101010101" pitchFamily="49" charset="-122"/>
                <a:ea typeface="新宋体" panose="02010609030101010101" pitchFamily="49" charset="-122"/>
              </a:rPr>
              <a:t>psubNodelist</a:t>
            </a:r>
            <a:r>
              <a:rPr lang="en-US" altLang="zh-CN" dirty="0" smtClean="0">
                <a:solidFill>
                  <a:prstClr val="black"/>
                </a:solidFill>
                <a:latin typeface="新宋体" panose="02010609030101010101" pitchFamily="49" charset="-122"/>
                <a:ea typeface="新宋体" panose="02010609030101010101" pitchFamily="49" charset="-122"/>
              </a:rPr>
              <a:t>=m</a:t>
            </a:r>
            <a:r>
              <a:rPr lang="en-US" altLang="zh-CN" dirty="0">
                <a:solidFill>
                  <a:prstClr val="black"/>
                </a:solidFill>
                <a:latin typeface="新宋体" panose="02010609030101010101" pitchFamily="49" charset="-122"/>
                <a:ea typeface="新宋体" panose="02010609030101010101" pitchFamily="49" charset="-122"/>
              </a:rPr>
              <a:t>;</a:t>
            </a:r>
            <a:r>
              <a:rPr lang="en-US" altLang="zh-CN" dirty="0">
                <a:solidFill>
                  <a:srgbClr val="008000"/>
                </a:solidFill>
                <a:latin typeface="新宋体" panose="02010609030101010101" pitchFamily="49" charset="-122"/>
                <a:ea typeface="新宋体" panose="02010609030101010101" pitchFamily="49" charset="-122"/>
              </a:rPr>
              <a:t>//m</a:t>
            </a:r>
            <a:r>
              <a:rPr lang="zh-CN" altLang="en-US" dirty="0" smtClean="0">
                <a:solidFill>
                  <a:srgbClr val="008000"/>
                </a:solidFill>
                <a:latin typeface="新宋体" panose="02010609030101010101" pitchFamily="49" charset="-122"/>
                <a:ea typeface="新宋体" panose="02010609030101010101" pitchFamily="49" charset="-122"/>
              </a:rPr>
              <a:t>放入后继结点表且作为第一个元素</a:t>
            </a:r>
            <a:endParaRPr lang="zh-CN" altLang="en-US" dirty="0">
              <a:solidFill>
                <a:prstClr val="black"/>
              </a:solidFill>
              <a:latin typeface="新宋体" panose="02010609030101010101" pitchFamily="49" charset="-122"/>
              <a:ea typeface="新宋体" panose="02010609030101010101" pitchFamily="49" charset="-122"/>
            </a:endParaRPr>
          </a:p>
          <a:p>
            <a:r>
              <a:rPr lang="en-US" altLang="zh-CN" dirty="0" smtClean="0">
                <a:solidFill>
                  <a:prstClr val="black"/>
                </a:solidFill>
                <a:latin typeface="新宋体" panose="02010609030101010101" pitchFamily="49" charset="-122"/>
                <a:ea typeface="新宋体" panose="02010609030101010101" pitchFamily="49" charset="-122"/>
              </a:rPr>
              <a:t> }</a:t>
            </a:r>
            <a:endParaRPr lang="en-US" altLang="zh-CN" dirty="0">
              <a:solidFill>
                <a:prstClr val="black"/>
              </a:solidFill>
              <a:latin typeface="新宋体" panose="02010609030101010101" pitchFamily="49" charset="-122"/>
              <a:ea typeface="新宋体" panose="02010609030101010101" pitchFamily="49" charset="-122"/>
            </a:endParaRPr>
          </a:p>
          <a:p>
            <a:r>
              <a:rPr lang="en-US" altLang="zh-CN" dirty="0" smtClean="0">
                <a:solidFill>
                  <a:prstClr val="black"/>
                </a:solidFill>
                <a:latin typeface="新宋体" panose="02010609030101010101" pitchFamily="49" charset="-122"/>
                <a:ea typeface="新宋体" panose="02010609030101010101" pitchFamily="49" charset="-122"/>
              </a:rPr>
              <a:t>}</a:t>
            </a:r>
            <a:endParaRPr lang="en-US" altLang="zh-CN" dirty="0">
              <a:solidFill>
                <a:prstClr val="black"/>
              </a:solidFill>
              <a:latin typeface="新宋体" panose="02010609030101010101" pitchFamily="49" charset="-122"/>
              <a:ea typeface="新宋体" panose="02010609030101010101" pitchFamily="49" charset="-122"/>
            </a:endParaRPr>
          </a:p>
          <a:p>
            <a:r>
              <a:rPr lang="en-US" altLang="zh-CN" dirty="0" smtClean="0">
                <a:solidFill>
                  <a:srgbClr val="0000FF"/>
                </a:solidFill>
                <a:latin typeface="新宋体" panose="02010609030101010101" pitchFamily="49" charset="-122"/>
                <a:ea typeface="新宋体" panose="02010609030101010101" pitchFamily="49" charset="-122"/>
              </a:rPr>
              <a:t> return</a:t>
            </a:r>
            <a:r>
              <a:rPr lang="en-US" altLang="zh-CN" dirty="0" smtClean="0">
                <a:solidFill>
                  <a:prstClr val="black"/>
                </a:solidFill>
                <a:latin typeface="新宋体" panose="02010609030101010101" pitchFamily="49" charset="-122"/>
                <a:ea typeface="新宋体" panose="02010609030101010101" pitchFamily="49" charset="-122"/>
              </a:rPr>
              <a:t> </a:t>
            </a:r>
            <a:r>
              <a:rPr lang="en-US" altLang="zh-CN" dirty="0" err="1">
                <a:solidFill>
                  <a:prstClr val="black"/>
                </a:solidFill>
                <a:latin typeface="新宋体" panose="02010609030101010101" pitchFamily="49" charset="-122"/>
                <a:ea typeface="新宋体" panose="02010609030101010101" pitchFamily="49" charset="-122"/>
              </a:rPr>
              <a:t>psubNodelist</a:t>
            </a:r>
            <a:r>
              <a:rPr lang="en-US" altLang="zh-CN" dirty="0">
                <a:solidFill>
                  <a:prstClr val="black"/>
                </a:solidFill>
                <a:latin typeface="新宋体" panose="02010609030101010101" pitchFamily="49" charset="-122"/>
                <a:ea typeface="新宋体" panose="02010609030101010101" pitchFamily="49" charset="-122"/>
              </a:rPr>
              <a:t>;</a:t>
            </a:r>
            <a:r>
              <a:rPr lang="en-US" altLang="zh-CN" dirty="0">
                <a:solidFill>
                  <a:srgbClr val="008000"/>
                </a:solidFill>
                <a:latin typeface="新宋体" panose="02010609030101010101" pitchFamily="49" charset="-122"/>
                <a:ea typeface="新宋体" panose="02010609030101010101" pitchFamily="49" charset="-122"/>
              </a:rPr>
              <a:t>//</a:t>
            </a:r>
            <a:r>
              <a:rPr lang="zh-CN" altLang="en-US" dirty="0" smtClean="0">
                <a:solidFill>
                  <a:srgbClr val="008000"/>
                </a:solidFill>
                <a:latin typeface="新宋体" panose="02010609030101010101" pitchFamily="49" charset="-122"/>
                <a:ea typeface="新宋体" panose="02010609030101010101" pitchFamily="49" charset="-122"/>
              </a:rPr>
              <a:t>返回后继节点（链表）</a:t>
            </a:r>
            <a:endParaRPr lang="en-US" altLang="zh-CN" dirty="0" smtClean="0">
              <a:solidFill>
                <a:srgbClr val="008000"/>
              </a:solidFill>
              <a:latin typeface="新宋体" panose="02010609030101010101" pitchFamily="49" charset="-122"/>
              <a:ea typeface="新宋体" panose="02010609030101010101" pitchFamily="49" charset="-122"/>
            </a:endParaRPr>
          </a:p>
          <a:p>
            <a:r>
              <a:rPr lang="en-US" altLang="zh-CN" dirty="0" smtClean="0">
                <a:solidFill>
                  <a:prstClr val="black"/>
                </a:solidFill>
                <a:latin typeface="新宋体" panose="02010609030101010101" pitchFamily="49" charset="-122"/>
                <a:ea typeface="新宋体" panose="02010609030101010101" pitchFamily="49" charset="-122"/>
              </a:rPr>
              <a:t>}</a:t>
            </a:r>
            <a:endParaRPr lang="en-US" altLang="zh-CN" dirty="0">
              <a:solidFill>
                <a:prstClr val="black"/>
              </a:solidFill>
              <a:latin typeface="新宋体" panose="02010609030101010101" pitchFamily="49" charset="-122"/>
              <a:ea typeface="新宋体" panose="02010609030101010101" pitchFamily="49" charset="-122"/>
            </a:endParaRPr>
          </a:p>
          <a:p>
            <a:endParaRPr lang="zh-CN" altLang="en-US" dirty="0">
              <a:solidFill>
                <a:prstClr val="black"/>
              </a:solidFill>
              <a:latin typeface="新宋体" panose="02010609030101010101" pitchFamily="49" charset="-122"/>
              <a:ea typeface="新宋体" panose="02010609030101010101" pitchFamily="49" charset="-122"/>
            </a:endParaRPr>
          </a:p>
        </p:txBody>
      </p:sp>
    </p:spTree>
    <p:extLst>
      <p:ext uri="{BB962C8B-B14F-4D97-AF65-F5344CB8AC3E}">
        <p14:creationId xmlns:p14="http://schemas.microsoft.com/office/powerpoint/2010/main" val="4027961914"/>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294" y="339502"/>
            <a:ext cx="6741368" cy="4247317"/>
          </a:xfrm>
          <a:prstGeom prst="rect">
            <a:avLst/>
          </a:prstGeom>
        </p:spPr>
        <p:txBody>
          <a:bodyPr wrap="square">
            <a:spAutoFit/>
          </a:bodyPr>
          <a:lstStyle/>
          <a:p>
            <a:r>
              <a:rPr lang="en-US" altLang="zh-CN" dirty="0" err="1">
                <a:solidFill>
                  <a:srgbClr val="0000FF"/>
                </a:solidFill>
                <a:latin typeface="新宋体" panose="02010609030101010101" pitchFamily="49" charset="-122"/>
                <a:ea typeface="新宋体" panose="02010609030101010101" pitchFamily="49" charset="-122"/>
              </a:rPr>
              <a:t>int</a:t>
            </a:r>
            <a:r>
              <a:rPr lang="en-US" altLang="zh-CN" dirty="0">
                <a:solidFill>
                  <a:prstClr val="black"/>
                </a:solidFill>
                <a:latin typeface="新宋体" panose="02010609030101010101" pitchFamily="49" charset="-122"/>
                <a:ea typeface="新宋体" panose="02010609030101010101" pitchFamily="49" charset="-122"/>
              </a:rPr>
              <a:t> </a:t>
            </a:r>
            <a:r>
              <a:rPr lang="en-US" altLang="zh-CN" dirty="0" err="1">
                <a:solidFill>
                  <a:prstClr val="black"/>
                </a:solidFill>
                <a:latin typeface="新宋体" panose="02010609030101010101" pitchFamily="49" charset="-122"/>
                <a:ea typeface="新宋体" panose="02010609030101010101" pitchFamily="49" charset="-122"/>
              </a:rPr>
              <a:t>H_Function</a:t>
            </a:r>
            <a:r>
              <a:rPr lang="en-US" altLang="zh-CN" dirty="0">
                <a:solidFill>
                  <a:prstClr val="black"/>
                </a:solidFill>
                <a:latin typeface="新宋体" panose="02010609030101010101" pitchFamily="49" charset="-122"/>
                <a:ea typeface="新宋体" panose="02010609030101010101" pitchFamily="49" charset="-122"/>
              </a:rPr>
              <a:t>(</a:t>
            </a:r>
            <a:r>
              <a:rPr lang="en-US" altLang="zh-CN" dirty="0" err="1">
                <a:solidFill>
                  <a:srgbClr val="0000FF"/>
                </a:solidFill>
                <a:latin typeface="新宋体" panose="02010609030101010101" pitchFamily="49" charset="-122"/>
                <a:ea typeface="新宋体" panose="02010609030101010101" pitchFamily="49" charset="-122"/>
              </a:rPr>
              <a:t>struct</a:t>
            </a:r>
            <a:r>
              <a:rPr lang="en-US" altLang="zh-CN" dirty="0">
                <a:solidFill>
                  <a:prstClr val="black"/>
                </a:solidFill>
                <a:latin typeface="新宋体" panose="02010609030101010101" pitchFamily="49" charset="-122"/>
                <a:ea typeface="新宋体" panose="02010609030101010101" pitchFamily="49" charset="-122"/>
              </a:rPr>
              <a:t> NODE *</a:t>
            </a:r>
            <a:r>
              <a:rPr lang="en-US" altLang="zh-CN" dirty="0" err="1">
                <a:solidFill>
                  <a:prstClr val="black"/>
                </a:solidFill>
                <a:latin typeface="新宋体" panose="02010609030101010101" pitchFamily="49" charset="-122"/>
                <a:ea typeface="新宋体" panose="02010609030101010101" pitchFamily="49" charset="-122"/>
              </a:rPr>
              <a:t>pNode</a:t>
            </a:r>
            <a:r>
              <a:rPr lang="en-US" altLang="zh-CN" dirty="0">
                <a:solidFill>
                  <a:prstClr val="black"/>
                </a:solidFill>
                <a:latin typeface="新宋体" panose="02010609030101010101" pitchFamily="49" charset="-122"/>
                <a:ea typeface="新宋体" panose="02010609030101010101" pitchFamily="49" charset="-122"/>
              </a:rPr>
              <a:t>)</a:t>
            </a:r>
          </a:p>
          <a:p>
            <a:r>
              <a:rPr lang="en-US" altLang="zh-CN" dirty="0">
                <a:solidFill>
                  <a:prstClr val="black"/>
                </a:solidFill>
                <a:latin typeface="新宋体" panose="02010609030101010101" pitchFamily="49" charset="-122"/>
                <a:ea typeface="新宋体" panose="02010609030101010101" pitchFamily="49" charset="-122"/>
              </a:rPr>
              <a:t>{</a:t>
            </a:r>
          </a:p>
          <a:p>
            <a:r>
              <a:rPr lang="en-US" altLang="zh-CN" dirty="0" smtClean="0">
                <a:solidFill>
                  <a:srgbClr val="0000FF"/>
                </a:solidFill>
                <a:latin typeface="新宋体" panose="02010609030101010101" pitchFamily="49" charset="-122"/>
                <a:ea typeface="新宋体" panose="02010609030101010101" pitchFamily="49" charset="-122"/>
              </a:rPr>
              <a:t>  </a:t>
            </a:r>
            <a:r>
              <a:rPr lang="en-US" altLang="zh-CN" dirty="0" err="1" smtClean="0">
                <a:solidFill>
                  <a:srgbClr val="0000FF"/>
                </a:solidFill>
                <a:latin typeface="新宋体" panose="02010609030101010101" pitchFamily="49" charset="-122"/>
                <a:ea typeface="新宋体" panose="02010609030101010101" pitchFamily="49" charset="-122"/>
              </a:rPr>
              <a:t>int</a:t>
            </a:r>
            <a:r>
              <a:rPr lang="en-US" altLang="zh-CN" dirty="0" smtClean="0">
                <a:solidFill>
                  <a:prstClr val="black"/>
                </a:solidFill>
                <a:latin typeface="新宋体" panose="02010609030101010101" pitchFamily="49" charset="-122"/>
                <a:ea typeface="新宋体" panose="02010609030101010101" pitchFamily="49" charset="-122"/>
              </a:rPr>
              <a:t> </a:t>
            </a:r>
            <a:r>
              <a:rPr lang="en-US" altLang="zh-CN" dirty="0" err="1">
                <a:solidFill>
                  <a:prstClr val="black"/>
                </a:solidFill>
                <a:latin typeface="新宋体" panose="02010609030101010101" pitchFamily="49" charset="-122"/>
                <a:ea typeface="新宋体" panose="02010609030101010101" pitchFamily="49" charset="-122"/>
              </a:rPr>
              <a:t>i,j,n</a:t>
            </a:r>
            <a:r>
              <a:rPr lang="en-US" altLang="zh-CN" dirty="0">
                <a:solidFill>
                  <a:prstClr val="black"/>
                </a:solidFill>
                <a:latin typeface="新宋体" panose="02010609030101010101" pitchFamily="49" charset="-122"/>
                <a:ea typeface="新宋体" panose="02010609030101010101" pitchFamily="49" charset="-122"/>
              </a:rPr>
              <a:t>=0;</a:t>
            </a:r>
          </a:p>
          <a:p>
            <a:r>
              <a:rPr lang="en-US" altLang="zh-CN" dirty="0" smtClean="0">
                <a:solidFill>
                  <a:srgbClr val="0000FF"/>
                </a:solidFill>
                <a:latin typeface="新宋体" panose="02010609030101010101" pitchFamily="49" charset="-122"/>
                <a:ea typeface="新宋体" panose="02010609030101010101" pitchFamily="49" charset="-122"/>
              </a:rPr>
              <a:t>  for</a:t>
            </a:r>
            <a:r>
              <a:rPr lang="en-US" altLang="zh-CN" dirty="0" smtClean="0">
                <a:solidFill>
                  <a:prstClr val="black"/>
                </a:solidFill>
                <a:latin typeface="新宋体" panose="02010609030101010101" pitchFamily="49" charset="-122"/>
                <a:ea typeface="新宋体" panose="02010609030101010101" pitchFamily="49" charset="-122"/>
              </a:rPr>
              <a:t>(</a:t>
            </a:r>
            <a:r>
              <a:rPr lang="en-US" altLang="zh-CN" dirty="0" err="1" smtClean="0">
                <a:solidFill>
                  <a:prstClr val="black"/>
                </a:solidFill>
                <a:latin typeface="新宋体" panose="02010609030101010101" pitchFamily="49" charset="-122"/>
                <a:ea typeface="新宋体" panose="02010609030101010101" pitchFamily="49" charset="-122"/>
              </a:rPr>
              <a:t>i</a:t>
            </a:r>
            <a:r>
              <a:rPr lang="en-US" altLang="zh-CN" dirty="0" smtClean="0">
                <a:solidFill>
                  <a:prstClr val="black"/>
                </a:solidFill>
                <a:latin typeface="新宋体" panose="02010609030101010101" pitchFamily="49" charset="-122"/>
                <a:ea typeface="新宋体" panose="02010609030101010101" pitchFamily="49" charset="-122"/>
              </a:rPr>
              <a:t>=0;i&lt;3;i</a:t>
            </a:r>
            <a:r>
              <a:rPr lang="en-US" altLang="zh-CN" dirty="0">
                <a:solidFill>
                  <a:prstClr val="black"/>
                </a:solidFill>
                <a:latin typeface="新宋体" panose="02010609030101010101" pitchFamily="49" charset="-122"/>
                <a:ea typeface="新宋体" panose="02010609030101010101" pitchFamily="49" charset="-122"/>
              </a:rPr>
              <a:t>++)</a:t>
            </a:r>
          </a:p>
          <a:p>
            <a:r>
              <a:rPr lang="en-US" altLang="zh-CN" dirty="0" smtClean="0">
                <a:solidFill>
                  <a:prstClr val="black"/>
                </a:solidFill>
                <a:latin typeface="新宋体" panose="02010609030101010101" pitchFamily="49" charset="-122"/>
                <a:ea typeface="新宋体" panose="02010609030101010101" pitchFamily="49" charset="-122"/>
              </a:rPr>
              <a:t>  {</a:t>
            </a:r>
            <a:endParaRPr lang="en-US" altLang="zh-CN" dirty="0">
              <a:solidFill>
                <a:prstClr val="black"/>
              </a:solidFill>
              <a:latin typeface="新宋体" panose="02010609030101010101" pitchFamily="49" charset="-122"/>
              <a:ea typeface="新宋体" panose="02010609030101010101" pitchFamily="49" charset="-122"/>
            </a:endParaRPr>
          </a:p>
          <a:p>
            <a:r>
              <a:rPr lang="en-US" altLang="zh-CN" dirty="0" smtClean="0">
                <a:solidFill>
                  <a:srgbClr val="0000FF"/>
                </a:solidFill>
                <a:latin typeface="新宋体" panose="02010609030101010101" pitchFamily="49" charset="-122"/>
                <a:ea typeface="新宋体" panose="02010609030101010101" pitchFamily="49" charset="-122"/>
              </a:rPr>
              <a:t>     for</a:t>
            </a:r>
            <a:r>
              <a:rPr lang="en-US" altLang="zh-CN" dirty="0" smtClean="0">
                <a:solidFill>
                  <a:prstClr val="black"/>
                </a:solidFill>
                <a:latin typeface="新宋体" panose="02010609030101010101" pitchFamily="49" charset="-122"/>
                <a:ea typeface="新宋体" panose="02010609030101010101" pitchFamily="49" charset="-122"/>
              </a:rPr>
              <a:t>(j=0;j&lt;3;j</a:t>
            </a:r>
            <a:r>
              <a:rPr lang="en-US" altLang="zh-CN" dirty="0">
                <a:solidFill>
                  <a:prstClr val="black"/>
                </a:solidFill>
                <a:latin typeface="新宋体" panose="02010609030101010101" pitchFamily="49" charset="-122"/>
                <a:ea typeface="新宋体" panose="02010609030101010101" pitchFamily="49" charset="-122"/>
              </a:rPr>
              <a:t>++)</a:t>
            </a:r>
          </a:p>
          <a:p>
            <a:r>
              <a:rPr lang="en-US" altLang="zh-CN" dirty="0" smtClean="0">
                <a:solidFill>
                  <a:prstClr val="black"/>
                </a:solidFill>
                <a:latin typeface="新宋体" panose="02010609030101010101" pitchFamily="49" charset="-122"/>
                <a:ea typeface="新宋体" panose="02010609030101010101" pitchFamily="49" charset="-122"/>
              </a:rPr>
              <a:t>    {</a:t>
            </a:r>
            <a:endParaRPr lang="en-US" altLang="zh-CN" dirty="0">
              <a:solidFill>
                <a:prstClr val="black"/>
              </a:solidFill>
              <a:latin typeface="新宋体" panose="02010609030101010101" pitchFamily="49" charset="-122"/>
              <a:ea typeface="新宋体" panose="02010609030101010101" pitchFamily="49" charset="-122"/>
            </a:endParaRPr>
          </a:p>
          <a:p>
            <a:r>
              <a:rPr lang="en-US" altLang="zh-CN" dirty="0" smtClean="0">
                <a:solidFill>
                  <a:srgbClr val="008000"/>
                </a:solidFill>
                <a:latin typeface="新宋体" panose="02010609030101010101" pitchFamily="49" charset="-122"/>
                <a:ea typeface="新宋体" panose="02010609030101010101" pitchFamily="49" charset="-122"/>
              </a:rPr>
              <a:t>     //</a:t>
            </a:r>
            <a:r>
              <a:rPr lang="en-US" altLang="zh-CN" dirty="0">
                <a:solidFill>
                  <a:srgbClr val="008000"/>
                </a:solidFill>
                <a:latin typeface="新宋体" panose="02010609030101010101" pitchFamily="49" charset="-122"/>
                <a:ea typeface="新宋体" panose="02010609030101010101" pitchFamily="49" charset="-122"/>
              </a:rPr>
              <a:t>n</a:t>
            </a:r>
            <a:r>
              <a:rPr lang="zh-CN" altLang="en-US" dirty="0" smtClean="0">
                <a:solidFill>
                  <a:srgbClr val="008000"/>
                </a:solidFill>
                <a:latin typeface="新宋体" panose="02010609030101010101" pitchFamily="49" charset="-122"/>
                <a:ea typeface="新宋体" panose="02010609030101010101" pitchFamily="49" charset="-122"/>
              </a:rPr>
              <a:t>为计算两状态中不同的数码个数，即代价</a:t>
            </a:r>
            <a:endParaRPr lang="zh-CN" altLang="en-US" dirty="0">
              <a:solidFill>
                <a:prstClr val="black"/>
              </a:solidFill>
              <a:latin typeface="新宋体" panose="02010609030101010101" pitchFamily="49" charset="-122"/>
              <a:ea typeface="新宋体" panose="02010609030101010101" pitchFamily="49" charset="-122"/>
            </a:endParaRPr>
          </a:p>
          <a:p>
            <a:r>
              <a:rPr lang="en-US" altLang="zh-CN" dirty="0" smtClean="0">
                <a:solidFill>
                  <a:srgbClr val="0000FF"/>
                </a:solidFill>
                <a:latin typeface="新宋体" panose="02010609030101010101" pitchFamily="49" charset="-122"/>
                <a:ea typeface="新宋体" panose="02010609030101010101" pitchFamily="49" charset="-122"/>
              </a:rPr>
              <a:t>    if</a:t>
            </a:r>
            <a:r>
              <a:rPr lang="en-US" altLang="zh-CN" dirty="0">
                <a:solidFill>
                  <a:prstClr val="black"/>
                </a:solidFill>
                <a:latin typeface="新宋体" panose="02010609030101010101" pitchFamily="49" charset="-122"/>
                <a:ea typeface="新宋体" panose="02010609030101010101" pitchFamily="49" charset="-122"/>
              </a:rPr>
              <a:t>((</a:t>
            </a:r>
            <a:r>
              <a:rPr lang="en-US" altLang="zh-CN" dirty="0" err="1">
                <a:solidFill>
                  <a:prstClr val="black"/>
                </a:solidFill>
                <a:latin typeface="新宋体" panose="02010609030101010101" pitchFamily="49" charset="-122"/>
                <a:ea typeface="新宋体" panose="02010609030101010101" pitchFamily="49" charset="-122"/>
              </a:rPr>
              <a:t>pNode</a:t>
            </a:r>
            <a:r>
              <a:rPr lang="en-US" altLang="zh-CN" dirty="0">
                <a:solidFill>
                  <a:prstClr val="black"/>
                </a:solidFill>
                <a:latin typeface="新宋体" panose="02010609030101010101" pitchFamily="49" charset="-122"/>
                <a:ea typeface="新宋体" panose="02010609030101010101" pitchFamily="49" charset="-122"/>
              </a:rPr>
              <a:t>-&gt;a[</a:t>
            </a:r>
            <a:r>
              <a:rPr lang="en-US" altLang="zh-CN" dirty="0" err="1">
                <a:solidFill>
                  <a:prstClr val="black"/>
                </a:solidFill>
                <a:latin typeface="新宋体" panose="02010609030101010101" pitchFamily="49" charset="-122"/>
                <a:ea typeface="新宋体" panose="02010609030101010101" pitchFamily="49" charset="-122"/>
              </a:rPr>
              <a:t>i</a:t>
            </a:r>
            <a:r>
              <a:rPr lang="en-US" altLang="zh-CN" dirty="0">
                <a:solidFill>
                  <a:prstClr val="black"/>
                </a:solidFill>
                <a:latin typeface="新宋体" panose="02010609030101010101" pitchFamily="49" charset="-122"/>
                <a:ea typeface="新宋体" panose="02010609030101010101" pitchFamily="49" charset="-122"/>
              </a:rPr>
              <a:t>][j]!=</a:t>
            </a:r>
            <a:r>
              <a:rPr lang="en-US" altLang="zh-CN" dirty="0" err="1">
                <a:solidFill>
                  <a:prstClr val="black"/>
                </a:solidFill>
                <a:latin typeface="新宋体" panose="02010609030101010101" pitchFamily="49" charset="-122"/>
                <a:ea typeface="新宋体" panose="02010609030101010101" pitchFamily="49" charset="-122"/>
              </a:rPr>
              <a:t>g_Goal</a:t>
            </a:r>
            <a:r>
              <a:rPr lang="en-US" altLang="zh-CN" dirty="0">
                <a:solidFill>
                  <a:prstClr val="black"/>
                </a:solidFill>
                <a:latin typeface="新宋体" panose="02010609030101010101" pitchFamily="49" charset="-122"/>
                <a:ea typeface="新宋体" panose="02010609030101010101" pitchFamily="49" charset="-122"/>
              </a:rPr>
              <a:t>[</a:t>
            </a:r>
            <a:r>
              <a:rPr lang="en-US" altLang="zh-CN" dirty="0" err="1">
                <a:solidFill>
                  <a:prstClr val="black"/>
                </a:solidFill>
                <a:latin typeface="新宋体" panose="02010609030101010101" pitchFamily="49" charset="-122"/>
                <a:ea typeface="新宋体" panose="02010609030101010101" pitchFamily="49" charset="-122"/>
              </a:rPr>
              <a:t>i</a:t>
            </a:r>
            <a:r>
              <a:rPr lang="en-US" altLang="zh-CN" dirty="0">
                <a:solidFill>
                  <a:prstClr val="black"/>
                </a:solidFill>
                <a:latin typeface="新宋体" panose="02010609030101010101" pitchFamily="49" charset="-122"/>
                <a:ea typeface="新宋体" panose="02010609030101010101" pitchFamily="49" charset="-122"/>
              </a:rPr>
              <a:t>][j])</a:t>
            </a:r>
          </a:p>
          <a:p>
            <a:r>
              <a:rPr lang="en-US" altLang="zh-CN" dirty="0" smtClean="0">
                <a:solidFill>
                  <a:prstClr val="black"/>
                </a:solidFill>
                <a:latin typeface="新宋体" panose="02010609030101010101" pitchFamily="49" charset="-122"/>
                <a:ea typeface="新宋体" panose="02010609030101010101" pitchFamily="49" charset="-122"/>
              </a:rPr>
              <a:t>        &amp;&amp; (</a:t>
            </a:r>
            <a:r>
              <a:rPr lang="en-US" altLang="zh-CN" dirty="0" err="1">
                <a:solidFill>
                  <a:prstClr val="black"/>
                </a:solidFill>
                <a:latin typeface="新宋体" panose="02010609030101010101" pitchFamily="49" charset="-122"/>
                <a:ea typeface="新宋体" panose="02010609030101010101" pitchFamily="49" charset="-122"/>
              </a:rPr>
              <a:t>pNode</a:t>
            </a:r>
            <a:r>
              <a:rPr lang="en-US" altLang="zh-CN" dirty="0">
                <a:solidFill>
                  <a:prstClr val="black"/>
                </a:solidFill>
                <a:latin typeface="新宋体" panose="02010609030101010101" pitchFamily="49" charset="-122"/>
                <a:ea typeface="新宋体" panose="02010609030101010101" pitchFamily="49" charset="-122"/>
              </a:rPr>
              <a:t>-&gt;a[</a:t>
            </a:r>
            <a:r>
              <a:rPr lang="en-US" altLang="zh-CN" dirty="0" err="1">
                <a:solidFill>
                  <a:prstClr val="black"/>
                </a:solidFill>
                <a:latin typeface="新宋体" panose="02010609030101010101" pitchFamily="49" charset="-122"/>
                <a:ea typeface="新宋体" panose="02010609030101010101" pitchFamily="49" charset="-122"/>
              </a:rPr>
              <a:t>i</a:t>
            </a:r>
            <a:r>
              <a:rPr lang="en-US" altLang="zh-CN" dirty="0">
                <a:solidFill>
                  <a:prstClr val="black"/>
                </a:solidFill>
                <a:latin typeface="新宋体" panose="02010609030101010101" pitchFamily="49" charset="-122"/>
                <a:ea typeface="新宋体" panose="02010609030101010101" pitchFamily="49" charset="-122"/>
              </a:rPr>
              <a:t>][j]!=0)) </a:t>
            </a:r>
          </a:p>
          <a:p>
            <a:r>
              <a:rPr lang="en-US" altLang="zh-CN" dirty="0" smtClean="0">
                <a:solidFill>
                  <a:prstClr val="black"/>
                </a:solidFill>
                <a:latin typeface="新宋体" panose="02010609030101010101" pitchFamily="49" charset="-122"/>
                <a:ea typeface="新宋体" panose="02010609030101010101" pitchFamily="49" charset="-122"/>
              </a:rPr>
              <a:t>       n</a:t>
            </a:r>
            <a:r>
              <a:rPr lang="en-US" altLang="zh-CN" dirty="0">
                <a:solidFill>
                  <a:prstClr val="black"/>
                </a:solidFill>
                <a:latin typeface="新宋体" panose="02010609030101010101" pitchFamily="49" charset="-122"/>
                <a:ea typeface="新宋体" panose="02010609030101010101" pitchFamily="49" charset="-122"/>
              </a:rPr>
              <a:t>++; </a:t>
            </a:r>
          </a:p>
          <a:p>
            <a:r>
              <a:rPr lang="en-US" altLang="zh-CN" dirty="0" smtClean="0">
                <a:solidFill>
                  <a:prstClr val="black"/>
                </a:solidFill>
                <a:latin typeface="新宋体" panose="02010609030101010101" pitchFamily="49" charset="-122"/>
                <a:ea typeface="新宋体" panose="02010609030101010101" pitchFamily="49" charset="-122"/>
              </a:rPr>
              <a:t>    }</a:t>
            </a:r>
            <a:endParaRPr lang="en-US" altLang="zh-CN" dirty="0">
              <a:solidFill>
                <a:prstClr val="black"/>
              </a:solidFill>
              <a:latin typeface="新宋体" panose="02010609030101010101" pitchFamily="49" charset="-122"/>
              <a:ea typeface="新宋体" panose="02010609030101010101" pitchFamily="49" charset="-122"/>
            </a:endParaRPr>
          </a:p>
          <a:p>
            <a:r>
              <a:rPr lang="en-US" altLang="zh-CN" dirty="0" smtClean="0">
                <a:solidFill>
                  <a:prstClr val="black"/>
                </a:solidFill>
                <a:latin typeface="新宋体" panose="02010609030101010101" pitchFamily="49" charset="-122"/>
                <a:ea typeface="新宋体" panose="02010609030101010101" pitchFamily="49" charset="-122"/>
              </a:rPr>
              <a:t>   }</a:t>
            </a:r>
            <a:endParaRPr lang="en-US" altLang="zh-CN" dirty="0">
              <a:solidFill>
                <a:prstClr val="black"/>
              </a:solidFill>
              <a:latin typeface="新宋体" panose="02010609030101010101" pitchFamily="49" charset="-122"/>
              <a:ea typeface="新宋体" panose="02010609030101010101" pitchFamily="49" charset="-122"/>
            </a:endParaRPr>
          </a:p>
          <a:p>
            <a:r>
              <a:rPr lang="en-US" altLang="zh-CN" dirty="0" smtClean="0">
                <a:solidFill>
                  <a:srgbClr val="0000FF"/>
                </a:solidFill>
                <a:latin typeface="新宋体" panose="02010609030101010101" pitchFamily="49" charset="-122"/>
                <a:ea typeface="新宋体" panose="02010609030101010101" pitchFamily="49" charset="-122"/>
              </a:rPr>
              <a:t>   return</a:t>
            </a:r>
            <a:r>
              <a:rPr lang="en-US" altLang="zh-CN" dirty="0" smtClean="0">
                <a:solidFill>
                  <a:prstClr val="black"/>
                </a:solidFill>
                <a:latin typeface="新宋体" panose="02010609030101010101" pitchFamily="49" charset="-122"/>
                <a:ea typeface="新宋体" panose="02010609030101010101" pitchFamily="49" charset="-122"/>
              </a:rPr>
              <a:t>(n</a:t>
            </a:r>
            <a:r>
              <a:rPr lang="en-US" altLang="zh-CN" dirty="0">
                <a:solidFill>
                  <a:prstClr val="black"/>
                </a:solidFill>
                <a:latin typeface="新宋体" panose="02010609030101010101" pitchFamily="49" charset="-122"/>
                <a:ea typeface="新宋体" panose="02010609030101010101" pitchFamily="49" charset="-122"/>
              </a:rPr>
              <a:t>);    </a:t>
            </a:r>
          </a:p>
          <a:p>
            <a:r>
              <a:rPr lang="en-US" altLang="zh-CN" dirty="0">
                <a:solidFill>
                  <a:prstClr val="black"/>
                </a:solidFill>
                <a:latin typeface="新宋体" panose="02010609030101010101" pitchFamily="49" charset="-122"/>
                <a:ea typeface="新宋体" panose="02010609030101010101" pitchFamily="49" charset="-122"/>
              </a:rPr>
              <a:t>}</a:t>
            </a:r>
          </a:p>
        </p:txBody>
      </p:sp>
    </p:spTree>
    <p:extLst>
      <p:ext uri="{BB962C8B-B14F-4D97-AF65-F5344CB8AC3E}">
        <p14:creationId xmlns:p14="http://schemas.microsoft.com/office/powerpoint/2010/main" val="3100637702"/>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88640" y="627534"/>
            <a:ext cx="6336704" cy="3631763"/>
          </a:xfrm>
          <a:prstGeom prst="rect">
            <a:avLst/>
          </a:prstGeom>
        </p:spPr>
        <p:txBody>
          <a:bodyPr wrap="square">
            <a:spAutoFit/>
          </a:bodyPr>
          <a:lstStyle/>
          <a:p>
            <a:pPr algn="ctr">
              <a:spcBef>
                <a:spcPts val="600"/>
              </a:spcBef>
              <a:spcAft>
                <a:spcPts val="600"/>
              </a:spcAft>
            </a:pPr>
            <a:r>
              <a:rPr lang="zh-CN" altLang="en-US" sz="3600" b="1" dirty="0" smtClean="0">
                <a:latin typeface="幼圆" panose="02010509060101010101" pitchFamily="49" charset="-122"/>
                <a:ea typeface="幼圆" panose="02010509060101010101" pitchFamily="49" charset="-122"/>
              </a:rPr>
              <a:t>实验</a:t>
            </a:r>
            <a:r>
              <a:rPr lang="en-US" altLang="zh-CN" sz="3600" b="1" dirty="0">
                <a:latin typeface="幼圆" panose="02010509060101010101" pitchFamily="49" charset="-122"/>
                <a:ea typeface="幼圆" panose="02010509060101010101" pitchFamily="49" charset="-122"/>
              </a:rPr>
              <a:t>——</a:t>
            </a:r>
            <a:r>
              <a:rPr lang="zh-CN" altLang="zh-CN" sz="2800" b="1" dirty="0" smtClean="0"/>
              <a:t>搜索策略</a:t>
            </a:r>
            <a:r>
              <a:rPr lang="zh-CN" altLang="zh-CN" sz="2800" b="1" dirty="0"/>
              <a:t>实验</a:t>
            </a:r>
          </a:p>
          <a:p>
            <a:pPr marL="457200" indent="-457200">
              <a:spcBef>
                <a:spcPts val="600"/>
              </a:spcBef>
              <a:spcAft>
                <a:spcPts val="600"/>
              </a:spcAft>
              <a:buFont typeface="Wingdings" panose="05000000000000000000" pitchFamily="2" charset="2"/>
              <a:buChar char="ü"/>
            </a:pPr>
            <a:endParaRPr lang="en-US" altLang="zh-CN" dirty="0" smtClean="0"/>
          </a:p>
          <a:p>
            <a:pPr marL="457200" indent="-457200">
              <a:spcBef>
                <a:spcPts val="600"/>
              </a:spcBef>
              <a:spcAft>
                <a:spcPts val="600"/>
              </a:spcAft>
              <a:buFont typeface="Wingdings" panose="05000000000000000000" pitchFamily="2" charset="2"/>
              <a:buChar char="ü"/>
            </a:pPr>
            <a:r>
              <a:rPr lang="zh-CN" altLang="zh-CN" dirty="0" smtClean="0"/>
              <a:t>加深</a:t>
            </a:r>
            <a:r>
              <a:rPr lang="zh-CN" altLang="zh-CN" dirty="0"/>
              <a:t>对图搜索技术的理解，尤其是对启发式搜索的基本原理的理解，使学生能够通过编程实现图搜索的基本方法和启发式搜索算法，并能够解决一些应用问题</a:t>
            </a:r>
            <a:r>
              <a:rPr lang="zh-CN" altLang="zh-CN" dirty="0" smtClean="0"/>
              <a:t>。</a:t>
            </a:r>
            <a:endParaRPr lang="en-US" altLang="zh-CN" dirty="0" smtClean="0"/>
          </a:p>
          <a:p>
            <a:pPr marL="457200" indent="-457200">
              <a:spcBef>
                <a:spcPts val="600"/>
              </a:spcBef>
              <a:spcAft>
                <a:spcPts val="600"/>
              </a:spcAft>
              <a:buFont typeface="Wingdings" panose="05000000000000000000" pitchFamily="2" charset="2"/>
              <a:buChar char="ü"/>
            </a:pPr>
            <a:r>
              <a:rPr lang="zh-CN" altLang="zh-CN" dirty="0" smtClean="0"/>
              <a:t>熟悉</a:t>
            </a:r>
            <a:r>
              <a:rPr lang="zh-CN" altLang="zh-CN" dirty="0"/>
              <a:t>和掌握启发式搜索的定义、估价函数和算法过程，并利用</a:t>
            </a:r>
            <a:r>
              <a:rPr lang="en-US" altLang="zh-CN" dirty="0"/>
              <a:t>A*</a:t>
            </a:r>
            <a:r>
              <a:rPr lang="zh-CN" altLang="zh-CN" dirty="0"/>
              <a:t>算法求解</a:t>
            </a:r>
            <a:r>
              <a:rPr lang="en-US" altLang="zh-CN" dirty="0"/>
              <a:t>N</a:t>
            </a:r>
            <a:r>
              <a:rPr lang="zh-CN" altLang="zh-CN" dirty="0"/>
              <a:t>数码难题，理解求解流程和搜索顺序</a:t>
            </a:r>
            <a:r>
              <a:rPr lang="zh-CN" altLang="zh-CN" dirty="0" smtClean="0"/>
              <a:t>。</a:t>
            </a:r>
            <a:endParaRPr lang="en-US" altLang="zh-CN" dirty="0" smtClean="0"/>
          </a:p>
          <a:p>
            <a:pPr marL="457200" indent="-457200">
              <a:spcBef>
                <a:spcPts val="600"/>
              </a:spcBef>
              <a:spcAft>
                <a:spcPts val="600"/>
              </a:spcAft>
              <a:buFont typeface="Wingdings" panose="05000000000000000000" pitchFamily="2" charset="2"/>
              <a:buChar char="ü"/>
            </a:pPr>
            <a:r>
              <a:rPr lang="zh-CN" altLang="zh-CN" dirty="0" smtClean="0"/>
              <a:t>掌握</a:t>
            </a:r>
            <a:r>
              <a:rPr lang="zh-CN" altLang="zh-CN" dirty="0"/>
              <a:t>图搜索问题求解中的问题表示、节点表示、</a:t>
            </a:r>
            <a:r>
              <a:rPr lang="en-US" altLang="zh-CN" dirty="0"/>
              <a:t>close</a:t>
            </a:r>
            <a:r>
              <a:rPr lang="zh-CN" altLang="zh-CN" dirty="0"/>
              <a:t>表和</a:t>
            </a:r>
            <a:r>
              <a:rPr lang="en-US" altLang="zh-CN" dirty="0"/>
              <a:t>open</a:t>
            </a:r>
            <a:r>
              <a:rPr lang="zh-CN" altLang="zh-CN" dirty="0"/>
              <a:t>表的构造</a:t>
            </a:r>
            <a:r>
              <a:rPr lang="zh-CN" altLang="zh-CN" dirty="0" smtClean="0"/>
              <a:t>。</a:t>
            </a:r>
            <a:endParaRPr lang="zh-CN" altLang="en-US" sz="2800" b="1" dirty="0">
              <a:solidFill>
                <a:srgbClr val="006600"/>
              </a:solidFill>
              <a:ea typeface="隶书" panose="02010509060101010101" pitchFamily="49" charset="-122"/>
            </a:endParaRPr>
          </a:p>
        </p:txBody>
      </p:sp>
    </p:spTree>
    <p:extLst>
      <p:ext uri="{BB962C8B-B14F-4D97-AF65-F5344CB8AC3E}">
        <p14:creationId xmlns:p14="http://schemas.microsoft.com/office/powerpoint/2010/main" val="8598580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8" name="Picture 2" descr="C:\Users\yinxiangqing\Desktop\webwxgetmsgimg.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6632" y="843558"/>
            <a:ext cx="3470539" cy="381116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908720" y="226843"/>
            <a:ext cx="2160240" cy="461665"/>
          </a:xfrm>
          <a:prstGeom prst="rect">
            <a:avLst/>
          </a:prstGeom>
          <a:noFill/>
        </p:spPr>
        <p:txBody>
          <a:bodyPr wrap="square" rtlCol="0">
            <a:spAutoFit/>
          </a:bodyPr>
          <a:lstStyle/>
          <a:p>
            <a:r>
              <a:rPr lang="zh-CN" altLang="en-US" sz="2400" dirty="0" smtClean="0">
                <a:solidFill>
                  <a:srgbClr val="FF0000"/>
                </a:solidFill>
              </a:rPr>
              <a:t>什么是搜索？</a:t>
            </a:r>
            <a:endParaRPr lang="zh-CN" altLang="en-US" sz="2400" dirty="0">
              <a:solidFill>
                <a:srgbClr val="FF0000"/>
              </a:solidFill>
            </a:endParaRPr>
          </a:p>
        </p:txBody>
      </p:sp>
      <p:sp>
        <p:nvSpPr>
          <p:cNvPr id="3" name="矩形 2"/>
          <p:cNvSpPr/>
          <p:nvPr/>
        </p:nvSpPr>
        <p:spPr>
          <a:xfrm>
            <a:off x="3860654" y="886903"/>
            <a:ext cx="2650141" cy="2862322"/>
          </a:xfrm>
          <a:prstGeom prst="rect">
            <a:avLst/>
          </a:prstGeom>
        </p:spPr>
        <p:txBody>
          <a:bodyPr wrap="square">
            <a:spAutoFit/>
          </a:bodyPr>
          <a:lstStyle/>
          <a:p>
            <a:r>
              <a:rPr lang="zh-CN" altLang="en-US" sz="2000" dirty="0"/>
              <a:t>推理其实是把人的思维过程用符号表示，处理方法和搜索类似。搜索的处理简单理解就是情形区分，穷举所有模式，找到正确的路径，形象化的理解就是构建搜素树，如下图所示：</a:t>
            </a:r>
          </a:p>
        </p:txBody>
      </p:sp>
    </p:spTree>
    <p:extLst>
      <p:ext uri="{BB962C8B-B14F-4D97-AF65-F5344CB8AC3E}">
        <p14:creationId xmlns:p14="http://schemas.microsoft.com/office/powerpoint/2010/main" val="1492026348"/>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2"/>
          <p:cNvSpPr>
            <a:spLocks noGrp="1" noChangeArrowheads="1"/>
          </p:cNvSpPr>
          <p:nvPr>
            <p:ph type="title" idx="4294967295"/>
          </p:nvPr>
        </p:nvSpPr>
        <p:spPr>
          <a:xfrm>
            <a:off x="-14243" y="144462"/>
            <a:ext cx="2742010" cy="857250"/>
          </a:xfrm>
        </p:spPr>
        <p:txBody>
          <a:bodyPr/>
          <a:lstStyle/>
          <a:p>
            <a:pPr eaLnBrk="1" hangingPunct="1">
              <a:defRPr/>
            </a:pPr>
            <a:r>
              <a:rPr lang="zh-CN" altLang="en-US" sz="2400" smtClean="0">
                <a:effectLst>
                  <a:outerShdw blurRad="38100" dist="38100" dir="2700000" algn="tl">
                    <a:srgbClr val="C0C0C0"/>
                  </a:outerShdw>
                </a:effectLst>
              </a:rPr>
              <a:t>例：路径规划</a:t>
            </a:r>
          </a:p>
        </p:txBody>
      </p:sp>
      <p:sp>
        <p:nvSpPr>
          <p:cNvPr id="139270" name="Rectangle 212"/>
          <p:cNvSpPr>
            <a:spLocks noGrp="1" noChangeArrowheads="1"/>
          </p:cNvSpPr>
          <p:nvPr>
            <p:ph type="body" idx="4294967295"/>
          </p:nvPr>
        </p:nvSpPr>
        <p:spPr>
          <a:xfrm>
            <a:off x="185807" y="991855"/>
            <a:ext cx="6429306" cy="811213"/>
          </a:xfrm>
        </p:spPr>
        <p:txBody>
          <a:bodyPr/>
          <a:lstStyle/>
          <a:p>
            <a:pPr eaLnBrk="1" hangingPunct="1"/>
            <a:r>
              <a:rPr lang="en-US" altLang="zh-CN" sz="2000" dirty="0" smtClean="0"/>
              <a:t>A*</a:t>
            </a:r>
            <a:r>
              <a:rPr lang="zh-CN" altLang="en-US" sz="2000" dirty="0" smtClean="0"/>
              <a:t>算法被广泛应用于静态路网中的最短路径规划</a:t>
            </a:r>
          </a:p>
        </p:txBody>
      </p:sp>
      <p:grpSp>
        <p:nvGrpSpPr>
          <p:cNvPr id="225417" name="Group 137"/>
          <p:cNvGrpSpPr>
            <a:grpSpLocks/>
          </p:cNvGrpSpPr>
          <p:nvPr/>
        </p:nvGrpSpPr>
        <p:grpSpPr bwMode="auto">
          <a:xfrm>
            <a:off x="3975157" y="1728916"/>
            <a:ext cx="2286000" cy="2286000"/>
            <a:chOff x="3216" y="1776"/>
            <a:chExt cx="1920" cy="1920"/>
          </a:xfrm>
        </p:grpSpPr>
        <p:sp>
          <p:nvSpPr>
            <p:cNvPr id="139609" name="Rectangle 138"/>
            <p:cNvSpPr>
              <a:spLocks noChangeArrowheads="1"/>
            </p:cNvSpPr>
            <p:nvPr/>
          </p:nvSpPr>
          <p:spPr bwMode="auto">
            <a:xfrm>
              <a:off x="3216" y="1776"/>
              <a:ext cx="240" cy="240"/>
            </a:xfrm>
            <a:prstGeom prst="rect">
              <a:avLst/>
            </a:prstGeom>
            <a:solidFill>
              <a:schemeClr val="tx2">
                <a:lumMod val="40000"/>
                <a:lumOff val="60000"/>
              </a:schemeClr>
            </a:solidFill>
            <a:ln w="9525">
              <a:solidFill>
                <a:srgbClr val="00193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Blip>
                  <a:blip r:embed="rId2"/>
                </a:buBlip>
                <a:defRPr sz="2800">
                  <a:solidFill>
                    <a:schemeClr val="tx1"/>
                  </a:solidFill>
                  <a:latin typeface="Times New Roman" panose="02020603050405020304" pitchFamily="18" charset="0"/>
                  <a:ea typeface="楷体_GB2312" pitchFamily="49" charset="-122"/>
                </a:defRPr>
              </a:lvl1pPr>
              <a:lvl2pPr marL="742950" indent="-285750">
                <a:spcBef>
                  <a:spcPct val="20000"/>
                </a:spcBef>
                <a:buClr>
                  <a:schemeClr val="hlink"/>
                </a:buClr>
                <a:buSzPct val="55000"/>
                <a:buFont typeface="Wingdings" panose="05000000000000000000" pitchFamily="2" charset="2"/>
                <a:buBlip>
                  <a:blip r:embed="rId3"/>
                </a:buBlip>
                <a:defRPr sz="2400">
                  <a:solidFill>
                    <a:schemeClr val="tx1"/>
                  </a:solidFill>
                  <a:latin typeface="Times New Roman" panose="02020603050405020304" pitchFamily="18" charset="0"/>
                  <a:ea typeface="楷体_GB2312" pitchFamily="49" charset="-122"/>
                </a:defRPr>
              </a:lvl2pPr>
              <a:lvl3pPr marL="1143000" indent="-228600">
                <a:spcBef>
                  <a:spcPct val="20000"/>
                </a:spcBef>
                <a:buClr>
                  <a:schemeClr val="folHlink"/>
                </a:buClr>
                <a:buSzPct val="50000"/>
                <a:buFont typeface="Wingdings" panose="05000000000000000000" pitchFamily="2" charset="2"/>
                <a:buBlip>
                  <a:blip r:embed="rId2"/>
                </a:buBlip>
                <a:defRPr sz="2000">
                  <a:solidFill>
                    <a:schemeClr val="tx1"/>
                  </a:solidFill>
                  <a:latin typeface="Times New Roman" panose="02020603050405020304" pitchFamily="18" charset="0"/>
                  <a:ea typeface="楷体_GB2312" pitchFamily="49" charset="-122"/>
                </a:defRPr>
              </a:lvl3pPr>
              <a:lvl4pPr marL="1600200" indent="-228600">
                <a:spcBef>
                  <a:spcPct val="20000"/>
                </a:spcBef>
                <a:buClr>
                  <a:schemeClr val="accent2"/>
                </a:buClr>
                <a:buSzPct val="55000"/>
                <a:buFont typeface="Wingdings" panose="05000000000000000000" pitchFamily="2" charset="2"/>
                <a:buBlip>
                  <a:blip r:embed="rId4"/>
                </a:buBlip>
                <a:defRPr sz="2000">
                  <a:solidFill>
                    <a:schemeClr val="tx1"/>
                  </a:solidFill>
                  <a:latin typeface="Times New Roman" panose="02020603050405020304" pitchFamily="18"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9pPr>
            </a:lstStyle>
            <a:p>
              <a:pPr eaLnBrk="1" hangingPunct="1">
                <a:spcBef>
                  <a:spcPct val="0"/>
                </a:spcBef>
                <a:buClrTx/>
                <a:buSzTx/>
                <a:buFontTx/>
                <a:buNone/>
              </a:pPr>
              <a:endParaRPr lang="zh-CN" altLang="en-US" sz="1350">
                <a:latin typeface="Arial" panose="020B0604020202020204" pitchFamily="34" charset="0"/>
                <a:ea typeface="宋体" panose="02010600030101010101" pitchFamily="2" charset="-122"/>
              </a:endParaRPr>
            </a:p>
          </p:txBody>
        </p:sp>
        <p:sp>
          <p:nvSpPr>
            <p:cNvPr id="139610" name="Rectangle 139"/>
            <p:cNvSpPr>
              <a:spLocks noChangeArrowheads="1"/>
            </p:cNvSpPr>
            <p:nvPr/>
          </p:nvSpPr>
          <p:spPr bwMode="auto">
            <a:xfrm>
              <a:off x="3216" y="2016"/>
              <a:ext cx="240" cy="240"/>
            </a:xfrm>
            <a:prstGeom prst="rect">
              <a:avLst/>
            </a:prstGeom>
            <a:solidFill>
              <a:schemeClr val="tx2">
                <a:lumMod val="40000"/>
                <a:lumOff val="60000"/>
              </a:schemeClr>
            </a:solidFill>
            <a:ln w="9525">
              <a:solidFill>
                <a:srgbClr val="00193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Blip>
                  <a:blip r:embed="rId2"/>
                </a:buBlip>
                <a:defRPr sz="2800">
                  <a:solidFill>
                    <a:schemeClr val="tx1"/>
                  </a:solidFill>
                  <a:latin typeface="Times New Roman" panose="02020603050405020304" pitchFamily="18" charset="0"/>
                  <a:ea typeface="楷体_GB2312" pitchFamily="49" charset="-122"/>
                </a:defRPr>
              </a:lvl1pPr>
              <a:lvl2pPr marL="742950" indent="-285750">
                <a:spcBef>
                  <a:spcPct val="20000"/>
                </a:spcBef>
                <a:buClr>
                  <a:schemeClr val="hlink"/>
                </a:buClr>
                <a:buSzPct val="55000"/>
                <a:buFont typeface="Wingdings" panose="05000000000000000000" pitchFamily="2" charset="2"/>
                <a:buBlip>
                  <a:blip r:embed="rId3"/>
                </a:buBlip>
                <a:defRPr sz="2400">
                  <a:solidFill>
                    <a:schemeClr val="tx1"/>
                  </a:solidFill>
                  <a:latin typeface="Times New Roman" panose="02020603050405020304" pitchFamily="18" charset="0"/>
                  <a:ea typeface="楷体_GB2312" pitchFamily="49" charset="-122"/>
                </a:defRPr>
              </a:lvl2pPr>
              <a:lvl3pPr marL="1143000" indent="-228600">
                <a:spcBef>
                  <a:spcPct val="20000"/>
                </a:spcBef>
                <a:buClr>
                  <a:schemeClr val="folHlink"/>
                </a:buClr>
                <a:buSzPct val="50000"/>
                <a:buFont typeface="Wingdings" panose="05000000000000000000" pitchFamily="2" charset="2"/>
                <a:buBlip>
                  <a:blip r:embed="rId2"/>
                </a:buBlip>
                <a:defRPr sz="2000">
                  <a:solidFill>
                    <a:schemeClr val="tx1"/>
                  </a:solidFill>
                  <a:latin typeface="Times New Roman" panose="02020603050405020304" pitchFamily="18" charset="0"/>
                  <a:ea typeface="楷体_GB2312" pitchFamily="49" charset="-122"/>
                </a:defRPr>
              </a:lvl3pPr>
              <a:lvl4pPr marL="1600200" indent="-228600">
                <a:spcBef>
                  <a:spcPct val="20000"/>
                </a:spcBef>
                <a:buClr>
                  <a:schemeClr val="accent2"/>
                </a:buClr>
                <a:buSzPct val="55000"/>
                <a:buFont typeface="Wingdings" panose="05000000000000000000" pitchFamily="2" charset="2"/>
                <a:buBlip>
                  <a:blip r:embed="rId4"/>
                </a:buBlip>
                <a:defRPr sz="2000">
                  <a:solidFill>
                    <a:schemeClr val="tx1"/>
                  </a:solidFill>
                  <a:latin typeface="Times New Roman" panose="02020603050405020304" pitchFamily="18"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9pPr>
            </a:lstStyle>
            <a:p>
              <a:pPr eaLnBrk="1" hangingPunct="1">
                <a:spcBef>
                  <a:spcPct val="0"/>
                </a:spcBef>
                <a:buClrTx/>
                <a:buSzTx/>
                <a:buFontTx/>
                <a:buNone/>
              </a:pPr>
              <a:endParaRPr lang="zh-CN" altLang="en-US" sz="1350">
                <a:latin typeface="Arial" panose="020B0604020202020204" pitchFamily="34" charset="0"/>
                <a:ea typeface="宋体" panose="02010600030101010101" pitchFamily="2" charset="-122"/>
              </a:endParaRPr>
            </a:p>
          </p:txBody>
        </p:sp>
        <p:sp>
          <p:nvSpPr>
            <p:cNvPr id="139611" name="Rectangle 140"/>
            <p:cNvSpPr>
              <a:spLocks noChangeArrowheads="1"/>
            </p:cNvSpPr>
            <p:nvPr/>
          </p:nvSpPr>
          <p:spPr bwMode="auto">
            <a:xfrm>
              <a:off x="3216" y="2256"/>
              <a:ext cx="240" cy="240"/>
            </a:xfrm>
            <a:prstGeom prst="rect">
              <a:avLst/>
            </a:prstGeom>
            <a:solidFill>
              <a:schemeClr val="tx2">
                <a:lumMod val="40000"/>
                <a:lumOff val="60000"/>
              </a:schemeClr>
            </a:solidFill>
            <a:ln w="9525">
              <a:solidFill>
                <a:srgbClr val="00193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Blip>
                  <a:blip r:embed="rId2"/>
                </a:buBlip>
                <a:defRPr sz="2800">
                  <a:solidFill>
                    <a:schemeClr val="tx1"/>
                  </a:solidFill>
                  <a:latin typeface="Times New Roman" panose="02020603050405020304" pitchFamily="18" charset="0"/>
                  <a:ea typeface="楷体_GB2312" pitchFamily="49" charset="-122"/>
                </a:defRPr>
              </a:lvl1pPr>
              <a:lvl2pPr marL="742950" indent="-285750">
                <a:spcBef>
                  <a:spcPct val="20000"/>
                </a:spcBef>
                <a:buClr>
                  <a:schemeClr val="hlink"/>
                </a:buClr>
                <a:buSzPct val="55000"/>
                <a:buFont typeface="Wingdings" panose="05000000000000000000" pitchFamily="2" charset="2"/>
                <a:buBlip>
                  <a:blip r:embed="rId3"/>
                </a:buBlip>
                <a:defRPr sz="2400">
                  <a:solidFill>
                    <a:schemeClr val="tx1"/>
                  </a:solidFill>
                  <a:latin typeface="Times New Roman" panose="02020603050405020304" pitchFamily="18" charset="0"/>
                  <a:ea typeface="楷体_GB2312" pitchFamily="49" charset="-122"/>
                </a:defRPr>
              </a:lvl2pPr>
              <a:lvl3pPr marL="1143000" indent="-228600">
                <a:spcBef>
                  <a:spcPct val="20000"/>
                </a:spcBef>
                <a:buClr>
                  <a:schemeClr val="folHlink"/>
                </a:buClr>
                <a:buSzPct val="50000"/>
                <a:buFont typeface="Wingdings" panose="05000000000000000000" pitchFamily="2" charset="2"/>
                <a:buBlip>
                  <a:blip r:embed="rId2"/>
                </a:buBlip>
                <a:defRPr sz="2000">
                  <a:solidFill>
                    <a:schemeClr val="tx1"/>
                  </a:solidFill>
                  <a:latin typeface="Times New Roman" panose="02020603050405020304" pitchFamily="18" charset="0"/>
                  <a:ea typeface="楷体_GB2312" pitchFamily="49" charset="-122"/>
                </a:defRPr>
              </a:lvl3pPr>
              <a:lvl4pPr marL="1600200" indent="-228600">
                <a:spcBef>
                  <a:spcPct val="20000"/>
                </a:spcBef>
                <a:buClr>
                  <a:schemeClr val="accent2"/>
                </a:buClr>
                <a:buSzPct val="55000"/>
                <a:buFont typeface="Wingdings" panose="05000000000000000000" pitchFamily="2" charset="2"/>
                <a:buBlip>
                  <a:blip r:embed="rId4"/>
                </a:buBlip>
                <a:defRPr sz="2000">
                  <a:solidFill>
                    <a:schemeClr val="tx1"/>
                  </a:solidFill>
                  <a:latin typeface="Times New Roman" panose="02020603050405020304" pitchFamily="18"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9pPr>
            </a:lstStyle>
            <a:p>
              <a:pPr eaLnBrk="1" hangingPunct="1">
                <a:spcBef>
                  <a:spcPct val="0"/>
                </a:spcBef>
                <a:buClrTx/>
                <a:buSzTx/>
                <a:buFontTx/>
                <a:buNone/>
              </a:pPr>
              <a:endParaRPr lang="zh-CN" altLang="en-US" sz="1350">
                <a:latin typeface="Arial" panose="020B0604020202020204" pitchFamily="34" charset="0"/>
                <a:ea typeface="宋体" panose="02010600030101010101" pitchFamily="2" charset="-122"/>
              </a:endParaRPr>
            </a:p>
          </p:txBody>
        </p:sp>
        <p:sp>
          <p:nvSpPr>
            <p:cNvPr id="139612" name="Rectangle 141"/>
            <p:cNvSpPr>
              <a:spLocks noChangeArrowheads="1"/>
            </p:cNvSpPr>
            <p:nvPr/>
          </p:nvSpPr>
          <p:spPr bwMode="auto">
            <a:xfrm>
              <a:off x="3216" y="2496"/>
              <a:ext cx="240" cy="240"/>
            </a:xfrm>
            <a:prstGeom prst="rect">
              <a:avLst/>
            </a:prstGeom>
            <a:solidFill>
              <a:schemeClr val="tx2">
                <a:lumMod val="40000"/>
                <a:lumOff val="60000"/>
              </a:schemeClr>
            </a:solidFill>
            <a:ln w="9525">
              <a:solidFill>
                <a:srgbClr val="00193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Blip>
                  <a:blip r:embed="rId2"/>
                </a:buBlip>
                <a:defRPr sz="2800">
                  <a:solidFill>
                    <a:schemeClr val="tx1"/>
                  </a:solidFill>
                  <a:latin typeface="Times New Roman" panose="02020603050405020304" pitchFamily="18" charset="0"/>
                  <a:ea typeface="楷体_GB2312" pitchFamily="49" charset="-122"/>
                </a:defRPr>
              </a:lvl1pPr>
              <a:lvl2pPr marL="742950" indent="-285750">
                <a:spcBef>
                  <a:spcPct val="20000"/>
                </a:spcBef>
                <a:buClr>
                  <a:schemeClr val="hlink"/>
                </a:buClr>
                <a:buSzPct val="55000"/>
                <a:buFont typeface="Wingdings" panose="05000000000000000000" pitchFamily="2" charset="2"/>
                <a:buBlip>
                  <a:blip r:embed="rId3"/>
                </a:buBlip>
                <a:defRPr sz="2400">
                  <a:solidFill>
                    <a:schemeClr val="tx1"/>
                  </a:solidFill>
                  <a:latin typeface="Times New Roman" panose="02020603050405020304" pitchFamily="18" charset="0"/>
                  <a:ea typeface="楷体_GB2312" pitchFamily="49" charset="-122"/>
                </a:defRPr>
              </a:lvl2pPr>
              <a:lvl3pPr marL="1143000" indent="-228600">
                <a:spcBef>
                  <a:spcPct val="20000"/>
                </a:spcBef>
                <a:buClr>
                  <a:schemeClr val="folHlink"/>
                </a:buClr>
                <a:buSzPct val="50000"/>
                <a:buFont typeface="Wingdings" panose="05000000000000000000" pitchFamily="2" charset="2"/>
                <a:buBlip>
                  <a:blip r:embed="rId2"/>
                </a:buBlip>
                <a:defRPr sz="2000">
                  <a:solidFill>
                    <a:schemeClr val="tx1"/>
                  </a:solidFill>
                  <a:latin typeface="Times New Roman" panose="02020603050405020304" pitchFamily="18" charset="0"/>
                  <a:ea typeface="楷体_GB2312" pitchFamily="49" charset="-122"/>
                </a:defRPr>
              </a:lvl3pPr>
              <a:lvl4pPr marL="1600200" indent="-228600">
                <a:spcBef>
                  <a:spcPct val="20000"/>
                </a:spcBef>
                <a:buClr>
                  <a:schemeClr val="accent2"/>
                </a:buClr>
                <a:buSzPct val="55000"/>
                <a:buFont typeface="Wingdings" panose="05000000000000000000" pitchFamily="2" charset="2"/>
                <a:buBlip>
                  <a:blip r:embed="rId4"/>
                </a:buBlip>
                <a:defRPr sz="2000">
                  <a:solidFill>
                    <a:schemeClr val="tx1"/>
                  </a:solidFill>
                  <a:latin typeface="Times New Roman" panose="02020603050405020304" pitchFamily="18"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9pPr>
            </a:lstStyle>
            <a:p>
              <a:pPr eaLnBrk="1" hangingPunct="1">
                <a:spcBef>
                  <a:spcPct val="0"/>
                </a:spcBef>
                <a:buClrTx/>
                <a:buSzTx/>
                <a:buFontTx/>
                <a:buNone/>
              </a:pPr>
              <a:endParaRPr lang="zh-CN" altLang="en-US" sz="1350">
                <a:latin typeface="Arial" panose="020B0604020202020204" pitchFamily="34" charset="0"/>
                <a:ea typeface="宋体" panose="02010600030101010101" pitchFamily="2" charset="-122"/>
              </a:endParaRPr>
            </a:p>
          </p:txBody>
        </p:sp>
        <p:sp>
          <p:nvSpPr>
            <p:cNvPr id="139613" name="Rectangle 142"/>
            <p:cNvSpPr>
              <a:spLocks noChangeArrowheads="1"/>
            </p:cNvSpPr>
            <p:nvPr/>
          </p:nvSpPr>
          <p:spPr bwMode="auto">
            <a:xfrm>
              <a:off x="3216" y="2736"/>
              <a:ext cx="240" cy="240"/>
            </a:xfrm>
            <a:prstGeom prst="rect">
              <a:avLst/>
            </a:prstGeom>
            <a:solidFill>
              <a:schemeClr val="tx2">
                <a:lumMod val="40000"/>
                <a:lumOff val="60000"/>
              </a:schemeClr>
            </a:solidFill>
            <a:ln w="9525">
              <a:solidFill>
                <a:srgbClr val="00193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Blip>
                  <a:blip r:embed="rId2"/>
                </a:buBlip>
                <a:defRPr sz="2800">
                  <a:solidFill>
                    <a:schemeClr val="tx1"/>
                  </a:solidFill>
                  <a:latin typeface="Times New Roman" panose="02020603050405020304" pitchFamily="18" charset="0"/>
                  <a:ea typeface="楷体_GB2312" pitchFamily="49" charset="-122"/>
                </a:defRPr>
              </a:lvl1pPr>
              <a:lvl2pPr marL="742950" indent="-285750">
                <a:spcBef>
                  <a:spcPct val="20000"/>
                </a:spcBef>
                <a:buClr>
                  <a:schemeClr val="hlink"/>
                </a:buClr>
                <a:buSzPct val="55000"/>
                <a:buFont typeface="Wingdings" panose="05000000000000000000" pitchFamily="2" charset="2"/>
                <a:buBlip>
                  <a:blip r:embed="rId3"/>
                </a:buBlip>
                <a:defRPr sz="2400">
                  <a:solidFill>
                    <a:schemeClr val="tx1"/>
                  </a:solidFill>
                  <a:latin typeface="Times New Roman" panose="02020603050405020304" pitchFamily="18" charset="0"/>
                  <a:ea typeface="楷体_GB2312" pitchFamily="49" charset="-122"/>
                </a:defRPr>
              </a:lvl2pPr>
              <a:lvl3pPr marL="1143000" indent="-228600">
                <a:spcBef>
                  <a:spcPct val="20000"/>
                </a:spcBef>
                <a:buClr>
                  <a:schemeClr val="folHlink"/>
                </a:buClr>
                <a:buSzPct val="50000"/>
                <a:buFont typeface="Wingdings" panose="05000000000000000000" pitchFamily="2" charset="2"/>
                <a:buBlip>
                  <a:blip r:embed="rId2"/>
                </a:buBlip>
                <a:defRPr sz="2000">
                  <a:solidFill>
                    <a:schemeClr val="tx1"/>
                  </a:solidFill>
                  <a:latin typeface="Times New Roman" panose="02020603050405020304" pitchFamily="18" charset="0"/>
                  <a:ea typeface="楷体_GB2312" pitchFamily="49" charset="-122"/>
                </a:defRPr>
              </a:lvl3pPr>
              <a:lvl4pPr marL="1600200" indent="-228600">
                <a:spcBef>
                  <a:spcPct val="20000"/>
                </a:spcBef>
                <a:buClr>
                  <a:schemeClr val="accent2"/>
                </a:buClr>
                <a:buSzPct val="55000"/>
                <a:buFont typeface="Wingdings" panose="05000000000000000000" pitchFamily="2" charset="2"/>
                <a:buBlip>
                  <a:blip r:embed="rId4"/>
                </a:buBlip>
                <a:defRPr sz="2000">
                  <a:solidFill>
                    <a:schemeClr val="tx1"/>
                  </a:solidFill>
                  <a:latin typeface="Times New Roman" panose="02020603050405020304" pitchFamily="18"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9pPr>
            </a:lstStyle>
            <a:p>
              <a:pPr eaLnBrk="1" hangingPunct="1">
                <a:spcBef>
                  <a:spcPct val="0"/>
                </a:spcBef>
                <a:buClrTx/>
                <a:buSzTx/>
                <a:buFontTx/>
                <a:buNone/>
              </a:pPr>
              <a:endParaRPr lang="zh-CN" altLang="en-US" sz="1350">
                <a:latin typeface="Arial" panose="020B0604020202020204" pitchFamily="34" charset="0"/>
                <a:ea typeface="宋体" panose="02010600030101010101" pitchFamily="2" charset="-122"/>
              </a:endParaRPr>
            </a:p>
          </p:txBody>
        </p:sp>
        <p:sp>
          <p:nvSpPr>
            <p:cNvPr id="139614" name="Rectangle 143"/>
            <p:cNvSpPr>
              <a:spLocks noChangeArrowheads="1"/>
            </p:cNvSpPr>
            <p:nvPr/>
          </p:nvSpPr>
          <p:spPr bwMode="auto">
            <a:xfrm>
              <a:off x="3217" y="2976"/>
              <a:ext cx="240" cy="240"/>
            </a:xfrm>
            <a:prstGeom prst="rect">
              <a:avLst/>
            </a:prstGeom>
            <a:solidFill>
              <a:schemeClr val="tx2">
                <a:lumMod val="40000"/>
                <a:lumOff val="60000"/>
              </a:schemeClr>
            </a:solidFill>
            <a:ln w="9525">
              <a:solidFill>
                <a:srgbClr val="00193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Blip>
                  <a:blip r:embed="rId2"/>
                </a:buBlip>
                <a:defRPr sz="2800">
                  <a:solidFill>
                    <a:schemeClr val="tx1"/>
                  </a:solidFill>
                  <a:latin typeface="Times New Roman" panose="02020603050405020304" pitchFamily="18" charset="0"/>
                  <a:ea typeface="楷体_GB2312" pitchFamily="49" charset="-122"/>
                </a:defRPr>
              </a:lvl1pPr>
              <a:lvl2pPr marL="742950" indent="-285750">
                <a:spcBef>
                  <a:spcPct val="20000"/>
                </a:spcBef>
                <a:buClr>
                  <a:schemeClr val="hlink"/>
                </a:buClr>
                <a:buSzPct val="55000"/>
                <a:buFont typeface="Wingdings" panose="05000000000000000000" pitchFamily="2" charset="2"/>
                <a:buBlip>
                  <a:blip r:embed="rId3"/>
                </a:buBlip>
                <a:defRPr sz="2400">
                  <a:solidFill>
                    <a:schemeClr val="tx1"/>
                  </a:solidFill>
                  <a:latin typeface="Times New Roman" panose="02020603050405020304" pitchFamily="18" charset="0"/>
                  <a:ea typeface="楷体_GB2312" pitchFamily="49" charset="-122"/>
                </a:defRPr>
              </a:lvl2pPr>
              <a:lvl3pPr marL="1143000" indent="-228600">
                <a:spcBef>
                  <a:spcPct val="20000"/>
                </a:spcBef>
                <a:buClr>
                  <a:schemeClr val="folHlink"/>
                </a:buClr>
                <a:buSzPct val="50000"/>
                <a:buFont typeface="Wingdings" panose="05000000000000000000" pitchFamily="2" charset="2"/>
                <a:buBlip>
                  <a:blip r:embed="rId2"/>
                </a:buBlip>
                <a:defRPr sz="2000">
                  <a:solidFill>
                    <a:schemeClr val="tx1"/>
                  </a:solidFill>
                  <a:latin typeface="Times New Roman" panose="02020603050405020304" pitchFamily="18" charset="0"/>
                  <a:ea typeface="楷体_GB2312" pitchFamily="49" charset="-122"/>
                </a:defRPr>
              </a:lvl3pPr>
              <a:lvl4pPr marL="1600200" indent="-228600">
                <a:spcBef>
                  <a:spcPct val="20000"/>
                </a:spcBef>
                <a:buClr>
                  <a:schemeClr val="accent2"/>
                </a:buClr>
                <a:buSzPct val="55000"/>
                <a:buFont typeface="Wingdings" panose="05000000000000000000" pitchFamily="2" charset="2"/>
                <a:buBlip>
                  <a:blip r:embed="rId4"/>
                </a:buBlip>
                <a:defRPr sz="2000">
                  <a:solidFill>
                    <a:schemeClr val="tx1"/>
                  </a:solidFill>
                  <a:latin typeface="Times New Roman" panose="02020603050405020304" pitchFamily="18"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9pPr>
            </a:lstStyle>
            <a:p>
              <a:pPr eaLnBrk="1" hangingPunct="1">
                <a:spcBef>
                  <a:spcPct val="0"/>
                </a:spcBef>
                <a:buClrTx/>
                <a:buSzTx/>
                <a:buFontTx/>
                <a:buNone/>
              </a:pPr>
              <a:endParaRPr lang="zh-CN" altLang="en-US" sz="1350">
                <a:latin typeface="Arial" panose="020B0604020202020204" pitchFamily="34" charset="0"/>
                <a:ea typeface="宋体" panose="02010600030101010101" pitchFamily="2" charset="-122"/>
              </a:endParaRPr>
            </a:p>
          </p:txBody>
        </p:sp>
        <p:sp>
          <p:nvSpPr>
            <p:cNvPr id="139615" name="Rectangle 144"/>
            <p:cNvSpPr>
              <a:spLocks noChangeArrowheads="1"/>
            </p:cNvSpPr>
            <p:nvPr/>
          </p:nvSpPr>
          <p:spPr bwMode="auto">
            <a:xfrm>
              <a:off x="3216" y="3216"/>
              <a:ext cx="240" cy="240"/>
            </a:xfrm>
            <a:prstGeom prst="rect">
              <a:avLst/>
            </a:prstGeom>
            <a:solidFill>
              <a:schemeClr val="tx2">
                <a:lumMod val="40000"/>
                <a:lumOff val="60000"/>
              </a:schemeClr>
            </a:solidFill>
            <a:ln w="9525">
              <a:solidFill>
                <a:srgbClr val="00193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Blip>
                  <a:blip r:embed="rId2"/>
                </a:buBlip>
                <a:defRPr sz="2800">
                  <a:solidFill>
                    <a:schemeClr val="tx1"/>
                  </a:solidFill>
                  <a:latin typeface="Times New Roman" panose="02020603050405020304" pitchFamily="18" charset="0"/>
                  <a:ea typeface="楷体_GB2312" pitchFamily="49" charset="-122"/>
                </a:defRPr>
              </a:lvl1pPr>
              <a:lvl2pPr marL="742950" indent="-285750">
                <a:spcBef>
                  <a:spcPct val="20000"/>
                </a:spcBef>
                <a:buClr>
                  <a:schemeClr val="hlink"/>
                </a:buClr>
                <a:buSzPct val="55000"/>
                <a:buFont typeface="Wingdings" panose="05000000000000000000" pitchFamily="2" charset="2"/>
                <a:buBlip>
                  <a:blip r:embed="rId3"/>
                </a:buBlip>
                <a:defRPr sz="2400">
                  <a:solidFill>
                    <a:schemeClr val="tx1"/>
                  </a:solidFill>
                  <a:latin typeface="Times New Roman" panose="02020603050405020304" pitchFamily="18" charset="0"/>
                  <a:ea typeface="楷体_GB2312" pitchFamily="49" charset="-122"/>
                </a:defRPr>
              </a:lvl2pPr>
              <a:lvl3pPr marL="1143000" indent="-228600">
                <a:spcBef>
                  <a:spcPct val="20000"/>
                </a:spcBef>
                <a:buClr>
                  <a:schemeClr val="folHlink"/>
                </a:buClr>
                <a:buSzPct val="50000"/>
                <a:buFont typeface="Wingdings" panose="05000000000000000000" pitchFamily="2" charset="2"/>
                <a:buBlip>
                  <a:blip r:embed="rId2"/>
                </a:buBlip>
                <a:defRPr sz="2000">
                  <a:solidFill>
                    <a:schemeClr val="tx1"/>
                  </a:solidFill>
                  <a:latin typeface="Times New Roman" panose="02020603050405020304" pitchFamily="18" charset="0"/>
                  <a:ea typeface="楷体_GB2312" pitchFamily="49" charset="-122"/>
                </a:defRPr>
              </a:lvl3pPr>
              <a:lvl4pPr marL="1600200" indent="-228600">
                <a:spcBef>
                  <a:spcPct val="20000"/>
                </a:spcBef>
                <a:buClr>
                  <a:schemeClr val="accent2"/>
                </a:buClr>
                <a:buSzPct val="55000"/>
                <a:buFont typeface="Wingdings" panose="05000000000000000000" pitchFamily="2" charset="2"/>
                <a:buBlip>
                  <a:blip r:embed="rId4"/>
                </a:buBlip>
                <a:defRPr sz="2000">
                  <a:solidFill>
                    <a:schemeClr val="tx1"/>
                  </a:solidFill>
                  <a:latin typeface="Times New Roman" panose="02020603050405020304" pitchFamily="18"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9pPr>
            </a:lstStyle>
            <a:p>
              <a:pPr eaLnBrk="1" hangingPunct="1">
                <a:spcBef>
                  <a:spcPct val="0"/>
                </a:spcBef>
                <a:buClrTx/>
                <a:buSzTx/>
                <a:buFontTx/>
                <a:buNone/>
              </a:pPr>
              <a:endParaRPr lang="zh-CN" altLang="en-US" sz="1350">
                <a:latin typeface="Arial" panose="020B0604020202020204" pitchFamily="34" charset="0"/>
                <a:ea typeface="宋体" panose="02010600030101010101" pitchFamily="2" charset="-122"/>
              </a:endParaRPr>
            </a:p>
          </p:txBody>
        </p:sp>
        <p:sp>
          <p:nvSpPr>
            <p:cNvPr id="139616" name="Rectangle 145"/>
            <p:cNvSpPr>
              <a:spLocks noChangeArrowheads="1"/>
            </p:cNvSpPr>
            <p:nvPr/>
          </p:nvSpPr>
          <p:spPr bwMode="auto">
            <a:xfrm>
              <a:off x="3216" y="3456"/>
              <a:ext cx="240" cy="240"/>
            </a:xfrm>
            <a:prstGeom prst="rect">
              <a:avLst/>
            </a:prstGeom>
            <a:solidFill>
              <a:schemeClr val="tx2">
                <a:lumMod val="40000"/>
                <a:lumOff val="60000"/>
              </a:schemeClr>
            </a:solidFill>
            <a:ln w="9525">
              <a:solidFill>
                <a:srgbClr val="00193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Blip>
                  <a:blip r:embed="rId2"/>
                </a:buBlip>
                <a:defRPr sz="2800">
                  <a:solidFill>
                    <a:schemeClr val="tx1"/>
                  </a:solidFill>
                  <a:latin typeface="Times New Roman" panose="02020603050405020304" pitchFamily="18" charset="0"/>
                  <a:ea typeface="楷体_GB2312" pitchFamily="49" charset="-122"/>
                </a:defRPr>
              </a:lvl1pPr>
              <a:lvl2pPr marL="742950" indent="-285750">
                <a:spcBef>
                  <a:spcPct val="20000"/>
                </a:spcBef>
                <a:buClr>
                  <a:schemeClr val="hlink"/>
                </a:buClr>
                <a:buSzPct val="55000"/>
                <a:buFont typeface="Wingdings" panose="05000000000000000000" pitchFamily="2" charset="2"/>
                <a:buBlip>
                  <a:blip r:embed="rId3"/>
                </a:buBlip>
                <a:defRPr sz="2400">
                  <a:solidFill>
                    <a:schemeClr val="tx1"/>
                  </a:solidFill>
                  <a:latin typeface="Times New Roman" panose="02020603050405020304" pitchFamily="18" charset="0"/>
                  <a:ea typeface="楷体_GB2312" pitchFamily="49" charset="-122"/>
                </a:defRPr>
              </a:lvl2pPr>
              <a:lvl3pPr marL="1143000" indent="-228600">
                <a:spcBef>
                  <a:spcPct val="20000"/>
                </a:spcBef>
                <a:buClr>
                  <a:schemeClr val="folHlink"/>
                </a:buClr>
                <a:buSzPct val="50000"/>
                <a:buFont typeface="Wingdings" panose="05000000000000000000" pitchFamily="2" charset="2"/>
                <a:buBlip>
                  <a:blip r:embed="rId2"/>
                </a:buBlip>
                <a:defRPr sz="2000">
                  <a:solidFill>
                    <a:schemeClr val="tx1"/>
                  </a:solidFill>
                  <a:latin typeface="Times New Roman" panose="02020603050405020304" pitchFamily="18" charset="0"/>
                  <a:ea typeface="楷体_GB2312" pitchFamily="49" charset="-122"/>
                </a:defRPr>
              </a:lvl3pPr>
              <a:lvl4pPr marL="1600200" indent="-228600">
                <a:spcBef>
                  <a:spcPct val="20000"/>
                </a:spcBef>
                <a:buClr>
                  <a:schemeClr val="accent2"/>
                </a:buClr>
                <a:buSzPct val="55000"/>
                <a:buFont typeface="Wingdings" panose="05000000000000000000" pitchFamily="2" charset="2"/>
                <a:buBlip>
                  <a:blip r:embed="rId4"/>
                </a:buBlip>
                <a:defRPr sz="2000">
                  <a:solidFill>
                    <a:schemeClr val="tx1"/>
                  </a:solidFill>
                  <a:latin typeface="Times New Roman" panose="02020603050405020304" pitchFamily="18"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9pPr>
            </a:lstStyle>
            <a:p>
              <a:pPr eaLnBrk="1" hangingPunct="1">
                <a:spcBef>
                  <a:spcPct val="0"/>
                </a:spcBef>
                <a:buClrTx/>
                <a:buSzTx/>
                <a:buFontTx/>
                <a:buNone/>
              </a:pPr>
              <a:endParaRPr lang="zh-CN" altLang="en-US" sz="1350">
                <a:latin typeface="Arial" panose="020B0604020202020204" pitchFamily="34" charset="0"/>
                <a:ea typeface="宋体" panose="02010600030101010101" pitchFamily="2" charset="-122"/>
              </a:endParaRPr>
            </a:p>
          </p:txBody>
        </p:sp>
        <p:sp>
          <p:nvSpPr>
            <p:cNvPr id="139617" name="Rectangle 146"/>
            <p:cNvSpPr>
              <a:spLocks noChangeArrowheads="1"/>
            </p:cNvSpPr>
            <p:nvPr/>
          </p:nvSpPr>
          <p:spPr bwMode="auto">
            <a:xfrm>
              <a:off x="3456" y="1776"/>
              <a:ext cx="240" cy="240"/>
            </a:xfrm>
            <a:prstGeom prst="rect">
              <a:avLst/>
            </a:prstGeom>
            <a:solidFill>
              <a:schemeClr val="tx2">
                <a:lumMod val="40000"/>
                <a:lumOff val="60000"/>
              </a:schemeClr>
            </a:solidFill>
            <a:ln w="9525">
              <a:solidFill>
                <a:srgbClr val="00193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Blip>
                  <a:blip r:embed="rId2"/>
                </a:buBlip>
                <a:defRPr sz="2800">
                  <a:solidFill>
                    <a:schemeClr val="tx1"/>
                  </a:solidFill>
                  <a:latin typeface="Times New Roman" panose="02020603050405020304" pitchFamily="18" charset="0"/>
                  <a:ea typeface="楷体_GB2312" pitchFamily="49" charset="-122"/>
                </a:defRPr>
              </a:lvl1pPr>
              <a:lvl2pPr marL="742950" indent="-285750">
                <a:spcBef>
                  <a:spcPct val="20000"/>
                </a:spcBef>
                <a:buClr>
                  <a:schemeClr val="hlink"/>
                </a:buClr>
                <a:buSzPct val="55000"/>
                <a:buFont typeface="Wingdings" panose="05000000000000000000" pitchFamily="2" charset="2"/>
                <a:buBlip>
                  <a:blip r:embed="rId3"/>
                </a:buBlip>
                <a:defRPr sz="2400">
                  <a:solidFill>
                    <a:schemeClr val="tx1"/>
                  </a:solidFill>
                  <a:latin typeface="Times New Roman" panose="02020603050405020304" pitchFamily="18" charset="0"/>
                  <a:ea typeface="楷体_GB2312" pitchFamily="49" charset="-122"/>
                </a:defRPr>
              </a:lvl2pPr>
              <a:lvl3pPr marL="1143000" indent="-228600">
                <a:spcBef>
                  <a:spcPct val="20000"/>
                </a:spcBef>
                <a:buClr>
                  <a:schemeClr val="folHlink"/>
                </a:buClr>
                <a:buSzPct val="50000"/>
                <a:buFont typeface="Wingdings" panose="05000000000000000000" pitchFamily="2" charset="2"/>
                <a:buBlip>
                  <a:blip r:embed="rId2"/>
                </a:buBlip>
                <a:defRPr sz="2000">
                  <a:solidFill>
                    <a:schemeClr val="tx1"/>
                  </a:solidFill>
                  <a:latin typeface="Times New Roman" panose="02020603050405020304" pitchFamily="18" charset="0"/>
                  <a:ea typeface="楷体_GB2312" pitchFamily="49" charset="-122"/>
                </a:defRPr>
              </a:lvl3pPr>
              <a:lvl4pPr marL="1600200" indent="-228600">
                <a:spcBef>
                  <a:spcPct val="20000"/>
                </a:spcBef>
                <a:buClr>
                  <a:schemeClr val="accent2"/>
                </a:buClr>
                <a:buSzPct val="55000"/>
                <a:buFont typeface="Wingdings" panose="05000000000000000000" pitchFamily="2" charset="2"/>
                <a:buBlip>
                  <a:blip r:embed="rId4"/>
                </a:buBlip>
                <a:defRPr sz="2000">
                  <a:solidFill>
                    <a:schemeClr val="tx1"/>
                  </a:solidFill>
                  <a:latin typeface="Times New Roman" panose="02020603050405020304" pitchFamily="18"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9pPr>
            </a:lstStyle>
            <a:p>
              <a:pPr eaLnBrk="1" hangingPunct="1">
                <a:spcBef>
                  <a:spcPct val="0"/>
                </a:spcBef>
                <a:buClrTx/>
                <a:buSzTx/>
                <a:buFontTx/>
                <a:buNone/>
              </a:pPr>
              <a:endParaRPr lang="zh-CN" altLang="en-US" sz="1350">
                <a:latin typeface="Arial" panose="020B0604020202020204" pitchFamily="34" charset="0"/>
                <a:ea typeface="宋体" panose="02010600030101010101" pitchFamily="2" charset="-122"/>
              </a:endParaRPr>
            </a:p>
          </p:txBody>
        </p:sp>
        <p:sp>
          <p:nvSpPr>
            <p:cNvPr id="139618" name="Rectangle 147"/>
            <p:cNvSpPr>
              <a:spLocks noChangeArrowheads="1"/>
            </p:cNvSpPr>
            <p:nvPr/>
          </p:nvSpPr>
          <p:spPr bwMode="auto">
            <a:xfrm>
              <a:off x="3456" y="2016"/>
              <a:ext cx="240" cy="240"/>
            </a:xfrm>
            <a:prstGeom prst="rect">
              <a:avLst/>
            </a:prstGeom>
            <a:solidFill>
              <a:schemeClr val="tx2">
                <a:lumMod val="40000"/>
                <a:lumOff val="60000"/>
              </a:schemeClr>
            </a:solidFill>
            <a:ln w="9525">
              <a:solidFill>
                <a:srgbClr val="00193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Blip>
                  <a:blip r:embed="rId2"/>
                </a:buBlip>
                <a:defRPr sz="2800">
                  <a:solidFill>
                    <a:schemeClr val="tx1"/>
                  </a:solidFill>
                  <a:latin typeface="Times New Roman" panose="02020603050405020304" pitchFamily="18" charset="0"/>
                  <a:ea typeface="楷体_GB2312" pitchFamily="49" charset="-122"/>
                </a:defRPr>
              </a:lvl1pPr>
              <a:lvl2pPr marL="742950" indent="-285750">
                <a:spcBef>
                  <a:spcPct val="20000"/>
                </a:spcBef>
                <a:buClr>
                  <a:schemeClr val="hlink"/>
                </a:buClr>
                <a:buSzPct val="55000"/>
                <a:buFont typeface="Wingdings" panose="05000000000000000000" pitchFamily="2" charset="2"/>
                <a:buBlip>
                  <a:blip r:embed="rId3"/>
                </a:buBlip>
                <a:defRPr sz="2400">
                  <a:solidFill>
                    <a:schemeClr val="tx1"/>
                  </a:solidFill>
                  <a:latin typeface="Times New Roman" panose="02020603050405020304" pitchFamily="18" charset="0"/>
                  <a:ea typeface="楷体_GB2312" pitchFamily="49" charset="-122"/>
                </a:defRPr>
              </a:lvl2pPr>
              <a:lvl3pPr marL="1143000" indent="-228600">
                <a:spcBef>
                  <a:spcPct val="20000"/>
                </a:spcBef>
                <a:buClr>
                  <a:schemeClr val="folHlink"/>
                </a:buClr>
                <a:buSzPct val="50000"/>
                <a:buFont typeface="Wingdings" panose="05000000000000000000" pitchFamily="2" charset="2"/>
                <a:buBlip>
                  <a:blip r:embed="rId2"/>
                </a:buBlip>
                <a:defRPr sz="2000">
                  <a:solidFill>
                    <a:schemeClr val="tx1"/>
                  </a:solidFill>
                  <a:latin typeface="Times New Roman" panose="02020603050405020304" pitchFamily="18" charset="0"/>
                  <a:ea typeface="楷体_GB2312" pitchFamily="49" charset="-122"/>
                </a:defRPr>
              </a:lvl3pPr>
              <a:lvl4pPr marL="1600200" indent="-228600">
                <a:spcBef>
                  <a:spcPct val="20000"/>
                </a:spcBef>
                <a:buClr>
                  <a:schemeClr val="accent2"/>
                </a:buClr>
                <a:buSzPct val="55000"/>
                <a:buFont typeface="Wingdings" panose="05000000000000000000" pitchFamily="2" charset="2"/>
                <a:buBlip>
                  <a:blip r:embed="rId4"/>
                </a:buBlip>
                <a:defRPr sz="2000">
                  <a:solidFill>
                    <a:schemeClr val="tx1"/>
                  </a:solidFill>
                  <a:latin typeface="Times New Roman" panose="02020603050405020304" pitchFamily="18"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9pPr>
            </a:lstStyle>
            <a:p>
              <a:pPr eaLnBrk="1" hangingPunct="1">
                <a:spcBef>
                  <a:spcPct val="0"/>
                </a:spcBef>
                <a:buClrTx/>
                <a:buSzTx/>
                <a:buFontTx/>
                <a:buNone/>
              </a:pPr>
              <a:endParaRPr lang="zh-CN" altLang="en-US" sz="1350">
                <a:latin typeface="Arial" panose="020B0604020202020204" pitchFamily="34" charset="0"/>
                <a:ea typeface="宋体" panose="02010600030101010101" pitchFamily="2" charset="-122"/>
              </a:endParaRPr>
            </a:p>
          </p:txBody>
        </p:sp>
        <p:sp>
          <p:nvSpPr>
            <p:cNvPr id="139619" name="Rectangle 148"/>
            <p:cNvSpPr>
              <a:spLocks noChangeArrowheads="1"/>
            </p:cNvSpPr>
            <p:nvPr/>
          </p:nvSpPr>
          <p:spPr bwMode="auto">
            <a:xfrm>
              <a:off x="3456" y="2256"/>
              <a:ext cx="240" cy="240"/>
            </a:xfrm>
            <a:prstGeom prst="rect">
              <a:avLst/>
            </a:prstGeom>
            <a:solidFill>
              <a:schemeClr val="tx2">
                <a:lumMod val="40000"/>
                <a:lumOff val="60000"/>
              </a:schemeClr>
            </a:solidFill>
            <a:ln w="9525">
              <a:solidFill>
                <a:srgbClr val="00193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Blip>
                  <a:blip r:embed="rId2"/>
                </a:buBlip>
                <a:defRPr sz="2800">
                  <a:solidFill>
                    <a:schemeClr val="tx1"/>
                  </a:solidFill>
                  <a:latin typeface="Times New Roman" panose="02020603050405020304" pitchFamily="18" charset="0"/>
                  <a:ea typeface="楷体_GB2312" pitchFamily="49" charset="-122"/>
                </a:defRPr>
              </a:lvl1pPr>
              <a:lvl2pPr marL="742950" indent="-285750">
                <a:spcBef>
                  <a:spcPct val="20000"/>
                </a:spcBef>
                <a:buClr>
                  <a:schemeClr val="hlink"/>
                </a:buClr>
                <a:buSzPct val="55000"/>
                <a:buFont typeface="Wingdings" panose="05000000000000000000" pitchFamily="2" charset="2"/>
                <a:buBlip>
                  <a:blip r:embed="rId3"/>
                </a:buBlip>
                <a:defRPr sz="2400">
                  <a:solidFill>
                    <a:schemeClr val="tx1"/>
                  </a:solidFill>
                  <a:latin typeface="Times New Roman" panose="02020603050405020304" pitchFamily="18" charset="0"/>
                  <a:ea typeface="楷体_GB2312" pitchFamily="49" charset="-122"/>
                </a:defRPr>
              </a:lvl2pPr>
              <a:lvl3pPr marL="1143000" indent="-228600">
                <a:spcBef>
                  <a:spcPct val="20000"/>
                </a:spcBef>
                <a:buClr>
                  <a:schemeClr val="folHlink"/>
                </a:buClr>
                <a:buSzPct val="50000"/>
                <a:buFont typeface="Wingdings" panose="05000000000000000000" pitchFamily="2" charset="2"/>
                <a:buBlip>
                  <a:blip r:embed="rId2"/>
                </a:buBlip>
                <a:defRPr sz="2000">
                  <a:solidFill>
                    <a:schemeClr val="tx1"/>
                  </a:solidFill>
                  <a:latin typeface="Times New Roman" panose="02020603050405020304" pitchFamily="18" charset="0"/>
                  <a:ea typeface="楷体_GB2312" pitchFamily="49" charset="-122"/>
                </a:defRPr>
              </a:lvl3pPr>
              <a:lvl4pPr marL="1600200" indent="-228600">
                <a:spcBef>
                  <a:spcPct val="20000"/>
                </a:spcBef>
                <a:buClr>
                  <a:schemeClr val="accent2"/>
                </a:buClr>
                <a:buSzPct val="55000"/>
                <a:buFont typeface="Wingdings" panose="05000000000000000000" pitchFamily="2" charset="2"/>
                <a:buBlip>
                  <a:blip r:embed="rId4"/>
                </a:buBlip>
                <a:defRPr sz="2000">
                  <a:solidFill>
                    <a:schemeClr val="tx1"/>
                  </a:solidFill>
                  <a:latin typeface="Times New Roman" panose="02020603050405020304" pitchFamily="18"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9pPr>
            </a:lstStyle>
            <a:p>
              <a:pPr eaLnBrk="1" hangingPunct="1">
                <a:spcBef>
                  <a:spcPct val="0"/>
                </a:spcBef>
                <a:buClrTx/>
                <a:buSzTx/>
                <a:buFontTx/>
                <a:buNone/>
              </a:pPr>
              <a:endParaRPr lang="zh-CN" altLang="en-US" sz="1350">
                <a:latin typeface="Arial" panose="020B0604020202020204" pitchFamily="34" charset="0"/>
                <a:ea typeface="宋体" panose="02010600030101010101" pitchFamily="2" charset="-122"/>
              </a:endParaRPr>
            </a:p>
          </p:txBody>
        </p:sp>
        <p:sp>
          <p:nvSpPr>
            <p:cNvPr id="139620" name="Rectangle 149"/>
            <p:cNvSpPr>
              <a:spLocks noChangeArrowheads="1"/>
            </p:cNvSpPr>
            <p:nvPr/>
          </p:nvSpPr>
          <p:spPr bwMode="auto">
            <a:xfrm>
              <a:off x="3456" y="2496"/>
              <a:ext cx="289" cy="240"/>
            </a:xfrm>
            <a:prstGeom prst="rect">
              <a:avLst/>
            </a:prstGeom>
            <a:solidFill>
              <a:schemeClr val="tx2">
                <a:lumMod val="40000"/>
                <a:lumOff val="60000"/>
              </a:schemeClr>
            </a:solidFill>
            <a:ln w="9525">
              <a:solidFill>
                <a:srgbClr val="00193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Blip>
                  <a:blip r:embed="rId2"/>
                </a:buBlip>
                <a:defRPr sz="2800">
                  <a:solidFill>
                    <a:schemeClr val="tx1"/>
                  </a:solidFill>
                  <a:latin typeface="Times New Roman" panose="02020603050405020304" pitchFamily="18" charset="0"/>
                  <a:ea typeface="楷体_GB2312" pitchFamily="49" charset="-122"/>
                </a:defRPr>
              </a:lvl1pPr>
              <a:lvl2pPr marL="742950" indent="-285750">
                <a:spcBef>
                  <a:spcPct val="20000"/>
                </a:spcBef>
                <a:buClr>
                  <a:schemeClr val="hlink"/>
                </a:buClr>
                <a:buSzPct val="55000"/>
                <a:buFont typeface="Wingdings" panose="05000000000000000000" pitchFamily="2" charset="2"/>
                <a:buBlip>
                  <a:blip r:embed="rId3"/>
                </a:buBlip>
                <a:defRPr sz="2400">
                  <a:solidFill>
                    <a:schemeClr val="tx1"/>
                  </a:solidFill>
                  <a:latin typeface="Times New Roman" panose="02020603050405020304" pitchFamily="18" charset="0"/>
                  <a:ea typeface="楷体_GB2312" pitchFamily="49" charset="-122"/>
                </a:defRPr>
              </a:lvl2pPr>
              <a:lvl3pPr marL="1143000" indent="-228600">
                <a:spcBef>
                  <a:spcPct val="20000"/>
                </a:spcBef>
                <a:buClr>
                  <a:schemeClr val="folHlink"/>
                </a:buClr>
                <a:buSzPct val="50000"/>
                <a:buFont typeface="Wingdings" panose="05000000000000000000" pitchFamily="2" charset="2"/>
                <a:buBlip>
                  <a:blip r:embed="rId2"/>
                </a:buBlip>
                <a:defRPr sz="2000">
                  <a:solidFill>
                    <a:schemeClr val="tx1"/>
                  </a:solidFill>
                  <a:latin typeface="Times New Roman" panose="02020603050405020304" pitchFamily="18" charset="0"/>
                  <a:ea typeface="楷体_GB2312" pitchFamily="49" charset="-122"/>
                </a:defRPr>
              </a:lvl3pPr>
              <a:lvl4pPr marL="1600200" indent="-228600">
                <a:spcBef>
                  <a:spcPct val="20000"/>
                </a:spcBef>
                <a:buClr>
                  <a:schemeClr val="accent2"/>
                </a:buClr>
                <a:buSzPct val="55000"/>
                <a:buFont typeface="Wingdings" panose="05000000000000000000" pitchFamily="2" charset="2"/>
                <a:buBlip>
                  <a:blip r:embed="rId4"/>
                </a:buBlip>
                <a:defRPr sz="2000">
                  <a:solidFill>
                    <a:schemeClr val="tx1"/>
                  </a:solidFill>
                  <a:latin typeface="Times New Roman" panose="02020603050405020304" pitchFamily="18"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9pPr>
            </a:lstStyle>
            <a:p>
              <a:pPr eaLnBrk="1" hangingPunct="1">
                <a:spcBef>
                  <a:spcPct val="0"/>
                </a:spcBef>
                <a:buClrTx/>
                <a:buSzTx/>
                <a:buFontTx/>
                <a:buNone/>
              </a:pPr>
              <a:endParaRPr lang="zh-CN" altLang="en-US" sz="1350">
                <a:latin typeface="Arial" panose="020B0604020202020204" pitchFamily="34" charset="0"/>
                <a:ea typeface="宋体" panose="02010600030101010101" pitchFamily="2" charset="-122"/>
              </a:endParaRPr>
            </a:p>
          </p:txBody>
        </p:sp>
        <p:sp>
          <p:nvSpPr>
            <p:cNvPr id="139621" name="Rectangle 150"/>
            <p:cNvSpPr>
              <a:spLocks noChangeArrowheads="1"/>
            </p:cNvSpPr>
            <p:nvPr/>
          </p:nvSpPr>
          <p:spPr bwMode="auto">
            <a:xfrm>
              <a:off x="3457" y="2736"/>
              <a:ext cx="248" cy="240"/>
            </a:xfrm>
            <a:prstGeom prst="rect">
              <a:avLst/>
            </a:prstGeom>
            <a:solidFill>
              <a:schemeClr val="tx2">
                <a:lumMod val="40000"/>
                <a:lumOff val="60000"/>
              </a:schemeClr>
            </a:solidFill>
            <a:ln w="9525">
              <a:solidFill>
                <a:srgbClr val="00193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Blip>
                  <a:blip r:embed="rId2"/>
                </a:buBlip>
                <a:defRPr sz="2800">
                  <a:solidFill>
                    <a:schemeClr val="tx1"/>
                  </a:solidFill>
                  <a:latin typeface="Times New Roman" panose="02020603050405020304" pitchFamily="18" charset="0"/>
                  <a:ea typeface="楷体_GB2312" pitchFamily="49" charset="-122"/>
                </a:defRPr>
              </a:lvl1pPr>
              <a:lvl2pPr marL="742950" indent="-285750">
                <a:spcBef>
                  <a:spcPct val="20000"/>
                </a:spcBef>
                <a:buClr>
                  <a:schemeClr val="hlink"/>
                </a:buClr>
                <a:buSzPct val="55000"/>
                <a:buFont typeface="Wingdings" panose="05000000000000000000" pitchFamily="2" charset="2"/>
                <a:buBlip>
                  <a:blip r:embed="rId3"/>
                </a:buBlip>
                <a:defRPr sz="2400">
                  <a:solidFill>
                    <a:schemeClr val="tx1"/>
                  </a:solidFill>
                  <a:latin typeface="Times New Roman" panose="02020603050405020304" pitchFamily="18" charset="0"/>
                  <a:ea typeface="楷体_GB2312" pitchFamily="49" charset="-122"/>
                </a:defRPr>
              </a:lvl2pPr>
              <a:lvl3pPr marL="1143000" indent="-228600">
                <a:spcBef>
                  <a:spcPct val="20000"/>
                </a:spcBef>
                <a:buClr>
                  <a:schemeClr val="folHlink"/>
                </a:buClr>
                <a:buSzPct val="50000"/>
                <a:buFont typeface="Wingdings" panose="05000000000000000000" pitchFamily="2" charset="2"/>
                <a:buBlip>
                  <a:blip r:embed="rId2"/>
                </a:buBlip>
                <a:defRPr sz="2000">
                  <a:solidFill>
                    <a:schemeClr val="tx1"/>
                  </a:solidFill>
                  <a:latin typeface="Times New Roman" panose="02020603050405020304" pitchFamily="18" charset="0"/>
                  <a:ea typeface="楷体_GB2312" pitchFamily="49" charset="-122"/>
                </a:defRPr>
              </a:lvl3pPr>
              <a:lvl4pPr marL="1600200" indent="-228600">
                <a:spcBef>
                  <a:spcPct val="20000"/>
                </a:spcBef>
                <a:buClr>
                  <a:schemeClr val="accent2"/>
                </a:buClr>
                <a:buSzPct val="55000"/>
                <a:buFont typeface="Wingdings" panose="05000000000000000000" pitchFamily="2" charset="2"/>
                <a:buBlip>
                  <a:blip r:embed="rId4"/>
                </a:buBlip>
                <a:defRPr sz="2000">
                  <a:solidFill>
                    <a:schemeClr val="tx1"/>
                  </a:solidFill>
                  <a:latin typeface="Times New Roman" panose="02020603050405020304" pitchFamily="18"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9pPr>
            </a:lstStyle>
            <a:p>
              <a:pPr eaLnBrk="1" hangingPunct="1">
                <a:spcBef>
                  <a:spcPct val="0"/>
                </a:spcBef>
                <a:buClrTx/>
                <a:buSzTx/>
                <a:buFontTx/>
                <a:buNone/>
              </a:pPr>
              <a:endParaRPr lang="zh-CN" altLang="en-US" sz="1350">
                <a:latin typeface="Arial" panose="020B0604020202020204" pitchFamily="34" charset="0"/>
                <a:ea typeface="宋体" panose="02010600030101010101" pitchFamily="2" charset="-122"/>
              </a:endParaRPr>
            </a:p>
          </p:txBody>
        </p:sp>
        <p:sp>
          <p:nvSpPr>
            <p:cNvPr id="139622" name="Rectangle 151"/>
            <p:cNvSpPr>
              <a:spLocks noChangeArrowheads="1"/>
            </p:cNvSpPr>
            <p:nvPr/>
          </p:nvSpPr>
          <p:spPr bwMode="auto">
            <a:xfrm>
              <a:off x="3456" y="2976"/>
              <a:ext cx="240" cy="240"/>
            </a:xfrm>
            <a:prstGeom prst="rect">
              <a:avLst/>
            </a:prstGeom>
            <a:solidFill>
              <a:schemeClr val="tx2">
                <a:lumMod val="40000"/>
                <a:lumOff val="60000"/>
              </a:schemeClr>
            </a:solidFill>
            <a:ln w="9525">
              <a:solidFill>
                <a:srgbClr val="00193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Blip>
                  <a:blip r:embed="rId2"/>
                </a:buBlip>
                <a:defRPr sz="2800">
                  <a:solidFill>
                    <a:schemeClr val="tx1"/>
                  </a:solidFill>
                  <a:latin typeface="Times New Roman" panose="02020603050405020304" pitchFamily="18" charset="0"/>
                  <a:ea typeface="楷体_GB2312" pitchFamily="49" charset="-122"/>
                </a:defRPr>
              </a:lvl1pPr>
              <a:lvl2pPr marL="742950" indent="-285750">
                <a:spcBef>
                  <a:spcPct val="20000"/>
                </a:spcBef>
                <a:buClr>
                  <a:schemeClr val="hlink"/>
                </a:buClr>
                <a:buSzPct val="55000"/>
                <a:buFont typeface="Wingdings" panose="05000000000000000000" pitchFamily="2" charset="2"/>
                <a:buBlip>
                  <a:blip r:embed="rId3"/>
                </a:buBlip>
                <a:defRPr sz="2400">
                  <a:solidFill>
                    <a:schemeClr val="tx1"/>
                  </a:solidFill>
                  <a:latin typeface="Times New Roman" panose="02020603050405020304" pitchFamily="18" charset="0"/>
                  <a:ea typeface="楷体_GB2312" pitchFamily="49" charset="-122"/>
                </a:defRPr>
              </a:lvl2pPr>
              <a:lvl3pPr marL="1143000" indent="-228600">
                <a:spcBef>
                  <a:spcPct val="20000"/>
                </a:spcBef>
                <a:buClr>
                  <a:schemeClr val="folHlink"/>
                </a:buClr>
                <a:buSzPct val="50000"/>
                <a:buFont typeface="Wingdings" panose="05000000000000000000" pitchFamily="2" charset="2"/>
                <a:buBlip>
                  <a:blip r:embed="rId2"/>
                </a:buBlip>
                <a:defRPr sz="2000">
                  <a:solidFill>
                    <a:schemeClr val="tx1"/>
                  </a:solidFill>
                  <a:latin typeface="Times New Roman" panose="02020603050405020304" pitchFamily="18" charset="0"/>
                  <a:ea typeface="楷体_GB2312" pitchFamily="49" charset="-122"/>
                </a:defRPr>
              </a:lvl3pPr>
              <a:lvl4pPr marL="1600200" indent="-228600">
                <a:spcBef>
                  <a:spcPct val="20000"/>
                </a:spcBef>
                <a:buClr>
                  <a:schemeClr val="accent2"/>
                </a:buClr>
                <a:buSzPct val="55000"/>
                <a:buFont typeface="Wingdings" panose="05000000000000000000" pitchFamily="2" charset="2"/>
                <a:buBlip>
                  <a:blip r:embed="rId4"/>
                </a:buBlip>
                <a:defRPr sz="2000">
                  <a:solidFill>
                    <a:schemeClr val="tx1"/>
                  </a:solidFill>
                  <a:latin typeface="Times New Roman" panose="02020603050405020304" pitchFamily="18"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9pPr>
            </a:lstStyle>
            <a:p>
              <a:pPr eaLnBrk="1" hangingPunct="1">
                <a:spcBef>
                  <a:spcPct val="0"/>
                </a:spcBef>
                <a:buClrTx/>
                <a:buSzTx/>
                <a:buFontTx/>
                <a:buNone/>
              </a:pPr>
              <a:endParaRPr lang="zh-CN" altLang="en-US" sz="1350">
                <a:latin typeface="Arial" panose="020B0604020202020204" pitchFamily="34" charset="0"/>
                <a:ea typeface="宋体" panose="02010600030101010101" pitchFamily="2" charset="-122"/>
              </a:endParaRPr>
            </a:p>
          </p:txBody>
        </p:sp>
        <p:sp>
          <p:nvSpPr>
            <p:cNvPr id="139623" name="Rectangle 152"/>
            <p:cNvSpPr>
              <a:spLocks noChangeArrowheads="1"/>
            </p:cNvSpPr>
            <p:nvPr/>
          </p:nvSpPr>
          <p:spPr bwMode="auto">
            <a:xfrm>
              <a:off x="3456" y="3216"/>
              <a:ext cx="240" cy="240"/>
            </a:xfrm>
            <a:prstGeom prst="rect">
              <a:avLst/>
            </a:prstGeom>
            <a:solidFill>
              <a:schemeClr val="tx2">
                <a:lumMod val="40000"/>
                <a:lumOff val="60000"/>
              </a:schemeClr>
            </a:solidFill>
            <a:ln w="9525">
              <a:solidFill>
                <a:srgbClr val="00193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Blip>
                  <a:blip r:embed="rId2"/>
                </a:buBlip>
                <a:defRPr sz="2800">
                  <a:solidFill>
                    <a:schemeClr val="tx1"/>
                  </a:solidFill>
                  <a:latin typeface="Times New Roman" panose="02020603050405020304" pitchFamily="18" charset="0"/>
                  <a:ea typeface="楷体_GB2312" pitchFamily="49" charset="-122"/>
                </a:defRPr>
              </a:lvl1pPr>
              <a:lvl2pPr marL="742950" indent="-285750">
                <a:spcBef>
                  <a:spcPct val="20000"/>
                </a:spcBef>
                <a:buClr>
                  <a:schemeClr val="hlink"/>
                </a:buClr>
                <a:buSzPct val="55000"/>
                <a:buFont typeface="Wingdings" panose="05000000000000000000" pitchFamily="2" charset="2"/>
                <a:buBlip>
                  <a:blip r:embed="rId3"/>
                </a:buBlip>
                <a:defRPr sz="2400">
                  <a:solidFill>
                    <a:schemeClr val="tx1"/>
                  </a:solidFill>
                  <a:latin typeface="Times New Roman" panose="02020603050405020304" pitchFamily="18" charset="0"/>
                  <a:ea typeface="楷体_GB2312" pitchFamily="49" charset="-122"/>
                </a:defRPr>
              </a:lvl2pPr>
              <a:lvl3pPr marL="1143000" indent="-228600">
                <a:spcBef>
                  <a:spcPct val="20000"/>
                </a:spcBef>
                <a:buClr>
                  <a:schemeClr val="folHlink"/>
                </a:buClr>
                <a:buSzPct val="50000"/>
                <a:buFont typeface="Wingdings" panose="05000000000000000000" pitchFamily="2" charset="2"/>
                <a:buBlip>
                  <a:blip r:embed="rId2"/>
                </a:buBlip>
                <a:defRPr sz="2000">
                  <a:solidFill>
                    <a:schemeClr val="tx1"/>
                  </a:solidFill>
                  <a:latin typeface="Times New Roman" panose="02020603050405020304" pitchFamily="18" charset="0"/>
                  <a:ea typeface="楷体_GB2312" pitchFamily="49" charset="-122"/>
                </a:defRPr>
              </a:lvl3pPr>
              <a:lvl4pPr marL="1600200" indent="-228600">
                <a:spcBef>
                  <a:spcPct val="20000"/>
                </a:spcBef>
                <a:buClr>
                  <a:schemeClr val="accent2"/>
                </a:buClr>
                <a:buSzPct val="55000"/>
                <a:buFont typeface="Wingdings" panose="05000000000000000000" pitchFamily="2" charset="2"/>
                <a:buBlip>
                  <a:blip r:embed="rId4"/>
                </a:buBlip>
                <a:defRPr sz="2000">
                  <a:solidFill>
                    <a:schemeClr val="tx1"/>
                  </a:solidFill>
                  <a:latin typeface="Times New Roman" panose="02020603050405020304" pitchFamily="18"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9pPr>
            </a:lstStyle>
            <a:p>
              <a:pPr eaLnBrk="1" hangingPunct="1">
                <a:spcBef>
                  <a:spcPct val="0"/>
                </a:spcBef>
                <a:buClrTx/>
                <a:buSzTx/>
                <a:buFontTx/>
                <a:buNone/>
              </a:pPr>
              <a:endParaRPr lang="zh-CN" altLang="en-US" sz="1350">
                <a:latin typeface="Arial" panose="020B0604020202020204" pitchFamily="34" charset="0"/>
                <a:ea typeface="宋体" panose="02010600030101010101" pitchFamily="2" charset="-122"/>
              </a:endParaRPr>
            </a:p>
          </p:txBody>
        </p:sp>
        <p:sp>
          <p:nvSpPr>
            <p:cNvPr id="139624" name="Rectangle 153"/>
            <p:cNvSpPr>
              <a:spLocks noChangeArrowheads="1"/>
            </p:cNvSpPr>
            <p:nvPr/>
          </p:nvSpPr>
          <p:spPr bwMode="auto">
            <a:xfrm>
              <a:off x="3456" y="3456"/>
              <a:ext cx="240" cy="240"/>
            </a:xfrm>
            <a:prstGeom prst="rect">
              <a:avLst/>
            </a:prstGeom>
            <a:solidFill>
              <a:schemeClr val="tx2">
                <a:lumMod val="40000"/>
                <a:lumOff val="60000"/>
              </a:schemeClr>
            </a:solidFill>
            <a:ln w="9525">
              <a:solidFill>
                <a:srgbClr val="00193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Blip>
                  <a:blip r:embed="rId2"/>
                </a:buBlip>
                <a:defRPr sz="2800">
                  <a:solidFill>
                    <a:schemeClr val="tx1"/>
                  </a:solidFill>
                  <a:latin typeface="Times New Roman" panose="02020603050405020304" pitchFamily="18" charset="0"/>
                  <a:ea typeface="楷体_GB2312" pitchFamily="49" charset="-122"/>
                </a:defRPr>
              </a:lvl1pPr>
              <a:lvl2pPr marL="742950" indent="-285750">
                <a:spcBef>
                  <a:spcPct val="20000"/>
                </a:spcBef>
                <a:buClr>
                  <a:schemeClr val="hlink"/>
                </a:buClr>
                <a:buSzPct val="55000"/>
                <a:buFont typeface="Wingdings" panose="05000000000000000000" pitchFamily="2" charset="2"/>
                <a:buBlip>
                  <a:blip r:embed="rId3"/>
                </a:buBlip>
                <a:defRPr sz="2400">
                  <a:solidFill>
                    <a:schemeClr val="tx1"/>
                  </a:solidFill>
                  <a:latin typeface="Times New Roman" panose="02020603050405020304" pitchFamily="18" charset="0"/>
                  <a:ea typeface="楷体_GB2312" pitchFamily="49" charset="-122"/>
                </a:defRPr>
              </a:lvl2pPr>
              <a:lvl3pPr marL="1143000" indent="-228600">
                <a:spcBef>
                  <a:spcPct val="20000"/>
                </a:spcBef>
                <a:buClr>
                  <a:schemeClr val="folHlink"/>
                </a:buClr>
                <a:buSzPct val="50000"/>
                <a:buFont typeface="Wingdings" panose="05000000000000000000" pitchFamily="2" charset="2"/>
                <a:buBlip>
                  <a:blip r:embed="rId2"/>
                </a:buBlip>
                <a:defRPr sz="2000">
                  <a:solidFill>
                    <a:schemeClr val="tx1"/>
                  </a:solidFill>
                  <a:latin typeface="Times New Roman" panose="02020603050405020304" pitchFamily="18" charset="0"/>
                  <a:ea typeface="楷体_GB2312" pitchFamily="49" charset="-122"/>
                </a:defRPr>
              </a:lvl3pPr>
              <a:lvl4pPr marL="1600200" indent="-228600">
                <a:spcBef>
                  <a:spcPct val="20000"/>
                </a:spcBef>
                <a:buClr>
                  <a:schemeClr val="accent2"/>
                </a:buClr>
                <a:buSzPct val="55000"/>
                <a:buFont typeface="Wingdings" panose="05000000000000000000" pitchFamily="2" charset="2"/>
                <a:buBlip>
                  <a:blip r:embed="rId4"/>
                </a:buBlip>
                <a:defRPr sz="2000">
                  <a:solidFill>
                    <a:schemeClr val="tx1"/>
                  </a:solidFill>
                  <a:latin typeface="Times New Roman" panose="02020603050405020304" pitchFamily="18"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9pPr>
            </a:lstStyle>
            <a:p>
              <a:pPr eaLnBrk="1" hangingPunct="1">
                <a:spcBef>
                  <a:spcPct val="0"/>
                </a:spcBef>
                <a:buClrTx/>
                <a:buSzTx/>
                <a:buFontTx/>
                <a:buNone/>
              </a:pPr>
              <a:endParaRPr lang="zh-CN" altLang="en-US" sz="1350">
                <a:latin typeface="Arial" panose="020B0604020202020204" pitchFamily="34" charset="0"/>
                <a:ea typeface="宋体" panose="02010600030101010101" pitchFamily="2" charset="-122"/>
              </a:endParaRPr>
            </a:p>
          </p:txBody>
        </p:sp>
        <p:sp>
          <p:nvSpPr>
            <p:cNvPr id="139625" name="Rectangle 154"/>
            <p:cNvSpPr>
              <a:spLocks noChangeArrowheads="1"/>
            </p:cNvSpPr>
            <p:nvPr/>
          </p:nvSpPr>
          <p:spPr bwMode="auto">
            <a:xfrm>
              <a:off x="3696" y="1776"/>
              <a:ext cx="240" cy="240"/>
            </a:xfrm>
            <a:prstGeom prst="rect">
              <a:avLst/>
            </a:prstGeom>
            <a:solidFill>
              <a:schemeClr val="tx2">
                <a:lumMod val="40000"/>
                <a:lumOff val="60000"/>
              </a:schemeClr>
            </a:solidFill>
            <a:ln w="9525">
              <a:solidFill>
                <a:srgbClr val="00193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Blip>
                  <a:blip r:embed="rId2"/>
                </a:buBlip>
                <a:defRPr sz="2800">
                  <a:solidFill>
                    <a:schemeClr val="tx1"/>
                  </a:solidFill>
                  <a:latin typeface="Times New Roman" panose="02020603050405020304" pitchFamily="18" charset="0"/>
                  <a:ea typeface="楷体_GB2312" pitchFamily="49" charset="-122"/>
                </a:defRPr>
              </a:lvl1pPr>
              <a:lvl2pPr marL="742950" indent="-285750">
                <a:spcBef>
                  <a:spcPct val="20000"/>
                </a:spcBef>
                <a:buClr>
                  <a:schemeClr val="hlink"/>
                </a:buClr>
                <a:buSzPct val="55000"/>
                <a:buFont typeface="Wingdings" panose="05000000000000000000" pitchFamily="2" charset="2"/>
                <a:buBlip>
                  <a:blip r:embed="rId3"/>
                </a:buBlip>
                <a:defRPr sz="2400">
                  <a:solidFill>
                    <a:schemeClr val="tx1"/>
                  </a:solidFill>
                  <a:latin typeface="Times New Roman" panose="02020603050405020304" pitchFamily="18" charset="0"/>
                  <a:ea typeface="楷体_GB2312" pitchFamily="49" charset="-122"/>
                </a:defRPr>
              </a:lvl2pPr>
              <a:lvl3pPr marL="1143000" indent="-228600">
                <a:spcBef>
                  <a:spcPct val="20000"/>
                </a:spcBef>
                <a:buClr>
                  <a:schemeClr val="folHlink"/>
                </a:buClr>
                <a:buSzPct val="50000"/>
                <a:buFont typeface="Wingdings" panose="05000000000000000000" pitchFamily="2" charset="2"/>
                <a:buBlip>
                  <a:blip r:embed="rId2"/>
                </a:buBlip>
                <a:defRPr sz="2000">
                  <a:solidFill>
                    <a:schemeClr val="tx1"/>
                  </a:solidFill>
                  <a:latin typeface="Times New Roman" panose="02020603050405020304" pitchFamily="18" charset="0"/>
                  <a:ea typeface="楷体_GB2312" pitchFamily="49" charset="-122"/>
                </a:defRPr>
              </a:lvl3pPr>
              <a:lvl4pPr marL="1600200" indent="-228600">
                <a:spcBef>
                  <a:spcPct val="20000"/>
                </a:spcBef>
                <a:buClr>
                  <a:schemeClr val="accent2"/>
                </a:buClr>
                <a:buSzPct val="55000"/>
                <a:buFont typeface="Wingdings" panose="05000000000000000000" pitchFamily="2" charset="2"/>
                <a:buBlip>
                  <a:blip r:embed="rId4"/>
                </a:buBlip>
                <a:defRPr sz="2000">
                  <a:solidFill>
                    <a:schemeClr val="tx1"/>
                  </a:solidFill>
                  <a:latin typeface="Times New Roman" panose="02020603050405020304" pitchFamily="18"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9pPr>
            </a:lstStyle>
            <a:p>
              <a:pPr eaLnBrk="1" hangingPunct="1">
                <a:spcBef>
                  <a:spcPct val="0"/>
                </a:spcBef>
                <a:buClrTx/>
                <a:buSzTx/>
                <a:buFontTx/>
                <a:buNone/>
              </a:pPr>
              <a:endParaRPr lang="zh-CN" altLang="en-US" sz="1350">
                <a:latin typeface="Arial" panose="020B0604020202020204" pitchFamily="34" charset="0"/>
                <a:ea typeface="宋体" panose="02010600030101010101" pitchFamily="2" charset="-122"/>
              </a:endParaRPr>
            </a:p>
          </p:txBody>
        </p:sp>
        <p:sp>
          <p:nvSpPr>
            <p:cNvPr id="139626" name="Rectangle 155"/>
            <p:cNvSpPr>
              <a:spLocks noChangeArrowheads="1"/>
            </p:cNvSpPr>
            <p:nvPr/>
          </p:nvSpPr>
          <p:spPr bwMode="auto">
            <a:xfrm>
              <a:off x="3696" y="2016"/>
              <a:ext cx="240" cy="240"/>
            </a:xfrm>
            <a:prstGeom prst="rect">
              <a:avLst/>
            </a:prstGeom>
            <a:solidFill>
              <a:schemeClr val="tx2">
                <a:lumMod val="40000"/>
                <a:lumOff val="60000"/>
              </a:schemeClr>
            </a:solidFill>
            <a:ln w="9525">
              <a:solidFill>
                <a:srgbClr val="00193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Blip>
                  <a:blip r:embed="rId2"/>
                </a:buBlip>
                <a:defRPr sz="2800">
                  <a:solidFill>
                    <a:schemeClr val="tx1"/>
                  </a:solidFill>
                  <a:latin typeface="Times New Roman" panose="02020603050405020304" pitchFamily="18" charset="0"/>
                  <a:ea typeface="楷体_GB2312" pitchFamily="49" charset="-122"/>
                </a:defRPr>
              </a:lvl1pPr>
              <a:lvl2pPr marL="742950" indent="-285750">
                <a:spcBef>
                  <a:spcPct val="20000"/>
                </a:spcBef>
                <a:buClr>
                  <a:schemeClr val="hlink"/>
                </a:buClr>
                <a:buSzPct val="55000"/>
                <a:buFont typeface="Wingdings" panose="05000000000000000000" pitchFamily="2" charset="2"/>
                <a:buBlip>
                  <a:blip r:embed="rId3"/>
                </a:buBlip>
                <a:defRPr sz="2400">
                  <a:solidFill>
                    <a:schemeClr val="tx1"/>
                  </a:solidFill>
                  <a:latin typeface="Times New Roman" panose="02020603050405020304" pitchFamily="18" charset="0"/>
                  <a:ea typeface="楷体_GB2312" pitchFamily="49" charset="-122"/>
                </a:defRPr>
              </a:lvl2pPr>
              <a:lvl3pPr marL="1143000" indent="-228600">
                <a:spcBef>
                  <a:spcPct val="20000"/>
                </a:spcBef>
                <a:buClr>
                  <a:schemeClr val="folHlink"/>
                </a:buClr>
                <a:buSzPct val="50000"/>
                <a:buFont typeface="Wingdings" panose="05000000000000000000" pitchFamily="2" charset="2"/>
                <a:buBlip>
                  <a:blip r:embed="rId2"/>
                </a:buBlip>
                <a:defRPr sz="2000">
                  <a:solidFill>
                    <a:schemeClr val="tx1"/>
                  </a:solidFill>
                  <a:latin typeface="Times New Roman" panose="02020603050405020304" pitchFamily="18" charset="0"/>
                  <a:ea typeface="楷体_GB2312" pitchFamily="49" charset="-122"/>
                </a:defRPr>
              </a:lvl3pPr>
              <a:lvl4pPr marL="1600200" indent="-228600">
                <a:spcBef>
                  <a:spcPct val="20000"/>
                </a:spcBef>
                <a:buClr>
                  <a:schemeClr val="accent2"/>
                </a:buClr>
                <a:buSzPct val="55000"/>
                <a:buFont typeface="Wingdings" panose="05000000000000000000" pitchFamily="2" charset="2"/>
                <a:buBlip>
                  <a:blip r:embed="rId4"/>
                </a:buBlip>
                <a:defRPr sz="2000">
                  <a:solidFill>
                    <a:schemeClr val="tx1"/>
                  </a:solidFill>
                  <a:latin typeface="Times New Roman" panose="02020603050405020304" pitchFamily="18"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9pPr>
            </a:lstStyle>
            <a:p>
              <a:pPr eaLnBrk="1" hangingPunct="1">
                <a:spcBef>
                  <a:spcPct val="0"/>
                </a:spcBef>
                <a:buClrTx/>
                <a:buSzTx/>
                <a:buFontTx/>
                <a:buNone/>
              </a:pPr>
              <a:endParaRPr lang="zh-CN" altLang="en-US" sz="1350">
                <a:latin typeface="Arial" panose="020B0604020202020204" pitchFamily="34" charset="0"/>
                <a:ea typeface="宋体" panose="02010600030101010101" pitchFamily="2" charset="-122"/>
              </a:endParaRPr>
            </a:p>
          </p:txBody>
        </p:sp>
        <p:sp>
          <p:nvSpPr>
            <p:cNvPr id="139627" name="Rectangle 156"/>
            <p:cNvSpPr>
              <a:spLocks noChangeArrowheads="1"/>
            </p:cNvSpPr>
            <p:nvPr/>
          </p:nvSpPr>
          <p:spPr bwMode="auto">
            <a:xfrm>
              <a:off x="3696" y="2256"/>
              <a:ext cx="240" cy="240"/>
            </a:xfrm>
            <a:prstGeom prst="rect">
              <a:avLst/>
            </a:prstGeom>
            <a:solidFill>
              <a:schemeClr val="tx2">
                <a:lumMod val="40000"/>
                <a:lumOff val="60000"/>
              </a:schemeClr>
            </a:solidFill>
            <a:ln w="9525">
              <a:solidFill>
                <a:srgbClr val="00193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Blip>
                  <a:blip r:embed="rId2"/>
                </a:buBlip>
                <a:defRPr sz="2800">
                  <a:solidFill>
                    <a:schemeClr val="tx1"/>
                  </a:solidFill>
                  <a:latin typeface="Times New Roman" panose="02020603050405020304" pitchFamily="18" charset="0"/>
                  <a:ea typeface="楷体_GB2312" pitchFamily="49" charset="-122"/>
                </a:defRPr>
              </a:lvl1pPr>
              <a:lvl2pPr marL="742950" indent="-285750">
                <a:spcBef>
                  <a:spcPct val="20000"/>
                </a:spcBef>
                <a:buClr>
                  <a:schemeClr val="hlink"/>
                </a:buClr>
                <a:buSzPct val="55000"/>
                <a:buFont typeface="Wingdings" panose="05000000000000000000" pitchFamily="2" charset="2"/>
                <a:buBlip>
                  <a:blip r:embed="rId3"/>
                </a:buBlip>
                <a:defRPr sz="2400">
                  <a:solidFill>
                    <a:schemeClr val="tx1"/>
                  </a:solidFill>
                  <a:latin typeface="Times New Roman" panose="02020603050405020304" pitchFamily="18" charset="0"/>
                  <a:ea typeface="楷体_GB2312" pitchFamily="49" charset="-122"/>
                </a:defRPr>
              </a:lvl2pPr>
              <a:lvl3pPr marL="1143000" indent="-228600">
                <a:spcBef>
                  <a:spcPct val="20000"/>
                </a:spcBef>
                <a:buClr>
                  <a:schemeClr val="folHlink"/>
                </a:buClr>
                <a:buSzPct val="50000"/>
                <a:buFont typeface="Wingdings" panose="05000000000000000000" pitchFamily="2" charset="2"/>
                <a:buBlip>
                  <a:blip r:embed="rId2"/>
                </a:buBlip>
                <a:defRPr sz="2000">
                  <a:solidFill>
                    <a:schemeClr val="tx1"/>
                  </a:solidFill>
                  <a:latin typeface="Times New Roman" panose="02020603050405020304" pitchFamily="18" charset="0"/>
                  <a:ea typeface="楷体_GB2312" pitchFamily="49" charset="-122"/>
                </a:defRPr>
              </a:lvl3pPr>
              <a:lvl4pPr marL="1600200" indent="-228600">
                <a:spcBef>
                  <a:spcPct val="20000"/>
                </a:spcBef>
                <a:buClr>
                  <a:schemeClr val="accent2"/>
                </a:buClr>
                <a:buSzPct val="55000"/>
                <a:buFont typeface="Wingdings" panose="05000000000000000000" pitchFamily="2" charset="2"/>
                <a:buBlip>
                  <a:blip r:embed="rId4"/>
                </a:buBlip>
                <a:defRPr sz="2000">
                  <a:solidFill>
                    <a:schemeClr val="tx1"/>
                  </a:solidFill>
                  <a:latin typeface="Times New Roman" panose="02020603050405020304" pitchFamily="18"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9pPr>
            </a:lstStyle>
            <a:p>
              <a:pPr eaLnBrk="1" hangingPunct="1">
                <a:spcBef>
                  <a:spcPct val="0"/>
                </a:spcBef>
                <a:buClrTx/>
                <a:buSzTx/>
                <a:buFontTx/>
                <a:buNone/>
              </a:pPr>
              <a:endParaRPr lang="zh-CN" altLang="en-US" sz="1350">
                <a:latin typeface="Arial" panose="020B0604020202020204" pitchFamily="34" charset="0"/>
                <a:ea typeface="宋体" panose="02010600030101010101" pitchFamily="2" charset="-122"/>
              </a:endParaRPr>
            </a:p>
          </p:txBody>
        </p:sp>
        <p:sp>
          <p:nvSpPr>
            <p:cNvPr id="139628" name="Rectangle 157"/>
            <p:cNvSpPr>
              <a:spLocks noChangeArrowheads="1"/>
            </p:cNvSpPr>
            <p:nvPr/>
          </p:nvSpPr>
          <p:spPr bwMode="auto">
            <a:xfrm>
              <a:off x="3689" y="2496"/>
              <a:ext cx="256" cy="240"/>
            </a:xfrm>
            <a:prstGeom prst="rect">
              <a:avLst/>
            </a:prstGeom>
            <a:solidFill>
              <a:srgbClr val="800080"/>
            </a:solidFill>
            <a:ln w="9525">
              <a:solidFill>
                <a:srgbClr val="00193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Blip>
                  <a:blip r:embed="rId2"/>
                </a:buBlip>
                <a:defRPr sz="2800">
                  <a:solidFill>
                    <a:schemeClr val="tx1"/>
                  </a:solidFill>
                  <a:latin typeface="Times New Roman" panose="02020603050405020304" pitchFamily="18" charset="0"/>
                  <a:ea typeface="楷体_GB2312" pitchFamily="49" charset="-122"/>
                </a:defRPr>
              </a:lvl1pPr>
              <a:lvl2pPr marL="742950" indent="-285750">
                <a:spcBef>
                  <a:spcPct val="20000"/>
                </a:spcBef>
                <a:buClr>
                  <a:schemeClr val="hlink"/>
                </a:buClr>
                <a:buSzPct val="55000"/>
                <a:buFont typeface="Wingdings" panose="05000000000000000000" pitchFamily="2" charset="2"/>
                <a:buBlip>
                  <a:blip r:embed="rId3"/>
                </a:buBlip>
                <a:defRPr sz="2400">
                  <a:solidFill>
                    <a:schemeClr val="tx1"/>
                  </a:solidFill>
                  <a:latin typeface="Times New Roman" panose="02020603050405020304" pitchFamily="18" charset="0"/>
                  <a:ea typeface="楷体_GB2312" pitchFamily="49" charset="-122"/>
                </a:defRPr>
              </a:lvl2pPr>
              <a:lvl3pPr marL="1143000" indent="-228600">
                <a:spcBef>
                  <a:spcPct val="20000"/>
                </a:spcBef>
                <a:buClr>
                  <a:schemeClr val="folHlink"/>
                </a:buClr>
                <a:buSzPct val="50000"/>
                <a:buFont typeface="Wingdings" panose="05000000000000000000" pitchFamily="2" charset="2"/>
                <a:buBlip>
                  <a:blip r:embed="rId2"/>
                </a:buBlip>
                <a:defRPr sz="2000">
                  <a:solidFill>
                    <a:schemeClr val="tx1"/>
                  </a:solidFill>
                  <a:latin typeface="Times New Roman" panose="02020603050405020304" pitchFamily="18" charset="0"/>
                  <a:ea typeface="楷体_GB2312" pitchFamily="49" charset="-122"/>
                </a:defRPr>
              </a:lvl3pPr>
              <a:lvl4pPr marL="1600200" indent="-228600">
                <a:spcBef>
                  <a:spcPct val="20000"/>
                </a:spcBef>
                <a:buClr>
                  <a:schemeClr val="accent2"/>
                </a:buClr>
                <a:buSzPct val="55000"/>
                <a:buFont typeface="Wingdings" panose="05000000000000000000" pitchFamily="2" charset="2"/>
                <a:buBlip>
                  <a:blip r:embed="rId4"/>
                </a:buBlip>
                <a:defRPr sz="2000">
                  <a:solidFill>
                    <a:schemeClr val="tx1"/>
                  </a:solidFill>
                  <a:latin typeface="Times New Roman" panose="02020603050405020304" pitchFamily="18"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9pPr>
            </a:lstStyle>
            <a:p>
              <a:pPr eaLnBrk="1" hangingPunct="1">
                <a:spcBef>
                  <a:spcPct val="0"/>
                </a:spcBef>
                <a:buClrTx/>
                <a:buSzTx/>
                <a:buFontTx/>
                <a:buNone/>
              </a:pPr>
              <a:endParaRPr lang="zh-CN" altLang="en-US" sz="1350">
                <a:latin typeface="Arial" panose="020B0604020202020204" pitchFamily="34" charset="0"/>
                <a:ea typeface="宋体" panose="02010600030101010101" pitchFamily="2" charset="-122"/>
              </a:endParaRPr>
            </a:p>
          </p:txBody>
        </p:sp>
        <p:sp>
          <p:nvSpPr>
            <p:cNvPr id="139629" name="Rectangle 158"/>
            <p:cNvSpPr>
              <a:spLocks noChangeArrowheads="1"/>
            </p:cNvSpPr>
            <p:nvPr/>
          </p:nvSpPr>
          <p:spPr bwMode="auto">
            <a:xfrm>
              <a:off x="3696" y="2736"/>
              <a:ext cx="240" cy="240"/>
            </a:xfrm>
            <a:prstGeom prst="rect">
              <a:avLst/>
            </a:prstGeom>
            <a:solidFill>
              <a:schemeClr val="tx2">
                <a:lumMod val="40000"/>
                <a:lumOff val="60000"/>
              </a:schemeClr>
            </a:solidFill>
            <a:ln w="9525">
              <a:solidFill>
                <a:srgbClr val="00193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Blip>
                  <a:blip r:embed="rId2"/>
                </a:buBlip>
                <a:defRPr sz="2800">
                  <a:solidFill>
                    <a:schemeClr val="tx1"/>
                  </a:solidFill>
                  <a:latin typeface="Times New Roman" panose="02020603050405020304" pitchFamily="18" charset="0"/>
                  <a:ea typeface="楷体_GB2312" pitchFamily="49" charset="-122"/>
                </a:defRPr>
              </a:lvl1pPr>
              <a:lvl2pPr marL="742950" indent="-285750">
                <a:spcBef>
                  <a:spcPct val="20000"/>
                </a:spcBef>
                <a:buClr>
                  <a:schemeClr val="hlink"/>
                </a:buClr>
                <a:buSzPct val="55000"/>
                <a:buFont typeface="Wingdings" panose="05000000000000000000" pitchFamily="2" charset="2"/>
                <a:buBlip>
                  <a:blip r:embed="rId3"/>
                </a:buBlip>
                <a:defRPr sz="2400">
                  <a:solidFill>
                    <a:schemeClr val="tx1"/>
                  </a:solidFill>
                  <a:latin typeface="Times New Roman" panose="02020603050405020304" pitchFamily="18" charset="0"/>
                  <a:ea typeface="楷体_GB2312" pitchFamily="49" charset="-122"/>
                </a:defRPr>
              </a:lvl2pPr>
              <a:lvl3pPr marL="1143000" indent="-228600">
                <a:spcBef>
                  <a:spcPct val="20000"/>
                </a:spcBef>
                <a:buClr>
                  <a:schemeClr val="folHlink"/>
                </a:buClr>
                <a:buSzPct val="50000"/>
                <a:buFont typeface="Wingdings" panose="05000000000000000000" pitchFamily="2" charset="2"/>
                <a:buBlip>
                  <a:blip r:embed="rId2"/>
                </a:buBlip>
                <a:defRPr sz="2000">
                  <a:solidFill>
                    <a:schemeClr val="tx1"/>
                  </a:solidFill>
                  <a:latin typeface="Times New Roman" panose="02020603050405020304" pitchFamily="18" charset="0"/>
                  <a:ea typeface="楷体_GB2312" pitchFamily="49" charset="-122"/>
                </a:defRPr>
              </a:lvl3pPr>
              <a:lvl4pPr marL="1600200" indent="-228600">
                <a:spcBef>
                  <a:spcPct val="20000"/>
                </a:spcBef>
                <a:buClr>
                  <a:schemeClr val="accent2"/>
                </a:buClr>
                <a:buSzPct val="55000"/>
                <a:buFont typeface="Wingdings" panose="05000000000000000000" pitchFamily="2" charset="2"/>
                <a:buBlip>
                  <a:blip r:embed="rId4"/>
                </a:buBlip>
                <a:defRPr sz="2000">
                  <a:solidFill>
                    <a:schemeClr val="tx1"/>
                  </a:solidFill>
                  <a:latin typeface="Times New Roman" panose="02020603050405020304" pitchFamily="18"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9pPr>
            </a:lstStyle>
            <a:p>
              <a:pPr algn="ctr" eaLnBrk="1" hangingPunct="1">
                <a:spcBef>
                  <a:spcPct val="0"/>
                </a:spcBef>
                <a:buClrTx/>
                <a:buSzTx/>
                <a:buFontTx/>
                <a:buNone/>
              </a:pPr>
              <a:endParaRPr lang="zh-CN" altLang="en-US" sz="2700">
                <a:solidFill>
                  <a:schemeClr val="folHlink"/>
                </a:solidFill>
                <a:ea typeface="宋体" panose="02010600030101010101" pitchFamily="2" charset="-122"/>
              </a:endParaRPr>
            </a:p>
          </p:txBody>
        </p:sp>
        <p:sp>
          <p:nvSpPr>
            <p:cNvPr id="139630" name="Rectangle 159"/>
            <p:cNvSpPr>
              <a:spLocks noChangeArrowheads="1"/>
            </p:cNvSpPr>
            <p:nvPr/>
          </p:nvSpPr>
          <p:spPr bwMode="auto">
            <a:xfrm>
              <a:off x="3696" y="2976"/>
              <a:ext cx="240" cy="240"/>
            </a:xfrm>
            <a:prstGeom prst="rect">
              <a:avLst/>
            </a:prstGeom>
            <a:solidFill>
              <a:schemeClr val="tx2">
                <a:lumMod val="40000"/>
                <a:lumOff val="60000"/>
              </a:schemeClr>
            </a:solidFill>
            <a:ln w="9525">
              <a:solidFill>
                <a:srgbClr val="00193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Blip>
                  <a:blip r:embed="rId2"/>
                </a:buBlip>
                <a:defRPr sz="2800">
                  <a:solidFill>
                    <a:schemeClr val="tx1"/>
                  </a:solidFill>
                  <a:latin typeface="Times New Roman" panose="02020603050405020304" pitchFamily="18" charset="0"/>
                  <a:ea typeface="楷体_GB2312" pitchFamily="49" charset="-122"/>
                </a:defRPr>
              </a:lvl1pPr>
              <a:lvl2pPr marL="742950" indent="-285750">
                <a:spcBef>
                  <a:spcPct val="20000"/>
                </a:spcBef>
                <a:buClr>
                  <a:schemeClr val="hlink"/>
                </a:buClr>
                <a:buSzPct val="55000"/>
                <a:buFont typeface="Wingdings" panose="05000000000000000000" pitchFamily="2" charset="2"/>
                <a:buBlip>
                  <a:blip r:embed="rId3"/>
                </a:buBlip>
                <a:defRPr sz="2400">
                  <a:solidFill>
                    <a:schemeClr val="tx1"/>
                  </a:solidFill>
                  <a:latin typeface="Times New Roman" panose="02020603050405020304" pitchFamily="18" charset="0"/>
                  <a:ea typeface="楷体_GB2312" pitchFamily="49" charset="-122"/>
                </a:defRPr>
              </a:lvl2pPr>
              <a:lvl3pPr marL="1143000" indent="-228600">
                <a:spcBef>
                  <a:spcPct val="20000"/>
                </a:spcBef>
                <a:buClr>
                  <a:schemeClr val="folHlink"/>
                </a:buClr>
                <a:buSzPct val="50000"/>
                <a:buFont typeface="Wingdings" panose="05000000000000000000" pitchFamily="2" charset="2"/>
                <a:buBlip>
                  <a:blip r:embed="rId2"/>
                </a:buBlip>
                <a:defRPr sz="2000">
                  <a:solidFill>
                    <a:schemeClr val="tx1"/>
                  </a:solidFill>
                  <a:latin typeface="Times New Roman" panose="02020603050405020304" pitchFamily="18" charset="0"/>
                  <a:ea typeface="楷体_GB2312" pitchFamily="49" charset="-122"/>
                </a:defRPr>
              </a:lvl3pPr>
              <a:lvl4pPr marL="1600200" indent="-228600">
                <a:spcBef>
                  <a:spcPct val="20000"/>
                </a:spcBef>
                <a:buClr>
                  <a:schemeClr val="accent2"/>
                </a:buClr>
                <a:buSzPct val="55000"/>
                <a:buFont typeface="Wingdings" panose="05000000000000000000" pitchFamily="2" charset="2"/>
                <a:buBlip>
                  <a:blip r:embed="rId4"/>
                </a:buBlip>
                <a:defRPr sz="2000">
                  <a:solidFill>
                    <a:schemeClr val="tx1"/>
                  </a:solidFill>
                  <a:latin typeface="Times New Roman" panose="02020603050405020304" pitchFamily="18"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9pPr>
            </a:lstStyle>
            <a:p>
              <a:pPr eaLnBrk="1" hangingPunct="1">
                <a:spcBef>
                  <a:spcPct val="0"/>
                </a:spcBef>
                <a:buClrTx/>
                <a:buSzTx/>
                <a:buFontTx/>
                <a:buNone/>
              </a:pPr>
              <a:endParaRPr lang="zh-CN" altLang="en-US" sz="1350">
                <a:latin typeface="Arial" panose="020B0604020202020204" pitchFamily="34" charset="0"/>
                <a:ea typeface="宋体" panose="02010600030101010101" pitchFamily="2" charset="-122"/>
              </a:endParaRPr>
            </a:p>
          </p:txBody>
        </p:sp>
        <p:sp>
          <p:nvSpPr>
            <p:cNvPr id="139631" name="Rectangle 160"/>
            <p:cNvSpPr>
              <a:spLocks noChangeArrowheads="1"/>
            </p:cNvSpPr>
            <p:nvPr/>
          </p:nvSpPr>
          <p:spPr bwMode="auto">
            <a:xfrm>
              <a:off x="3696" y="3216"/>
              <a:ext cx="240" cy="240"/>
            </a:xfrm>
            <a:prstGeom prst="rect">
              <a:avLst/>
            </a:prstGeom>
            <a:solidFill>
              <a:schemeClr val="tx2">
                <a:lumMod val="40000"/>
                <a:lumOff val="60000"/>
              </a:schemeClr>
            </a:solidFill>
            <a:ln w="9525">
              <a:solidFill>
                <a:srgbClr val="00193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Blip>
                  <a:blip r:embed="rId2"/>
                </a:buBlip>
                <a:defRPr sz="2800">
                  <a:solidFill>
                    <a:schemeClr val="tx1"/>
                  </a:solidFill>
                  <a:latin typeface="Times New Roman" panose="02020603050405020304" pitchFamily="18" charset="0"/>
                  <a:ea typeface="楷体_GB2312" pitchFamily="49" charset="-122"/>
                </a:defRPr>
              </a:lvl1pPr>
              <a:lvl2pPr marL="742950" indent="-285750">
                <a:spcBef>
                  <a:spcPct val="20000"/>
                </a:spcBef>
                <a:buClr>
                  <a:schemeClr val="hlink"/>
                </a:buClr>
                <a:buSzPct val="55000"/>
                <a:buFont typeface="Wingdings" panose="05000000000000000000" pitchFamily="2" charset="2"/>
                <a:buBlip>
                  <a:blip r:embed="rId3"/>
                </a:buBlip>
                <a:defRPr sz="2400">
                  <a:solidFill>
                    <a:schemeClr val="tx1"/>
                  </a:solidFill>
                  <a:latin typeface="Times New Roman" panose="02020603050405020304" pitchFamily="18" charset="0"/>
                  <a:ea typeface="楷体_GB2312" pitchFamily="49" charset="-122"/>
                </a:defRPr>
              </a:lvl2pPr>
              <a:lvl3pPr marL="1143000" indent="-228600">
                <a:spcBef>
                  <a:spcPct val="20000"/>
                </a:spcBef>
                <a:buClr>
                  <a:schemeClr val="folHlink"/>
                </a:buClr>
                <a:buSzPct val="50000"/>
                <a:buFont typeface="Wingdings" panose="05000000000000000000" pitchFamily="2" charset="2"/>
                <a:buBlip>
                  <a:blip r:embed="rId2"/>
                </a:buBlip>
                <a:defRPr sz="2000">
                  <a:solidFill>
                    <a:schemeClr val="tx1"/>
                  </a:solidFill>
                  <a:latin typeface="Times New Roman" panose="02020603050405020304" pitchFamily="18" charset="0"/>
                  <a:ea typeface="楷体_GB2312" pitchFamily="49" charset="-122"/>
                </a:defRPr>
              </a:lvl3pPr>
              <a:lvl4pPr marL="1600200" indent="-228600">
                <a:spcBef>
                  <a:spcPct val="20000"/>
                </a:spcBef>
                <a:buClr>
                  <a:schemeClr val="accent2"/>
                </a:buClr>
                <a:buSzPct val="55000"/>
                <a:buFont typeface="Wingdings" panose="05000000000000000000" pitchFamily="2" charset="2"/>
                <a:buBlip>
                  <a:blip r:embed="rId4"/>
                </a:buBlip>
                <a:defRPr sz="2000">
                  <a:solidFill>
                    <a:schemeClr val="tx1"/>
                  </a:solidFill>
                  <a:latin typeface="Times New Roman" panose="02020603050405020304" pitchFamily="18"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9pPr>
            </a:lstStyle>
            <a:p>
              <a:pPr eaLnBrk="1" hangingPunct="1">
                <a:spcBef>
                  <a:spcPct val="0"/>
                </a:spcBef>
                <a:buClrTx/>
                <a:buSzTx/>
                <a:buFontTx/>
                <a:buNone/>
              </a:pPr>
              <a:endParaRPr lang="zh-CN" altLang="en-US" sz="1350">
                <a:latin typeface="Arial" panose="020B0604020202020204" pitchFamily="34" charset="0"/>
                <a:ea typeface="宋体" panose="02010600030101010101" pitchFamily="2" charset="-122"/>
              </a:endParaRPr>
            </a:p>
          </p:txBody>
        </p:sp>
        <p:sp>
          <p:nvSpPr>
            <p:cNvPr id="139632" name="Rectangle 161"/>
            <p:cNvSpPr>
              <a:spLocks noChangeArrowheads="1"/>
            </p:cNvSpPr>
            <p:nvPr/>
          </p:nvSpPr>
          <p:spPr bwMode="auto">
            <a:xfrm>
              <a:off x="3696" y="3456"/>
              <a:ext cx="240" cy="240"/>
            </a:xfrm>
            <a:prstGeom prst="rect">
              <a:avLst/>
            </a:prstGeom>
            <a:solidFill>
              <a:schemeClr val="tx2">
                <a:lumMod val="40000"/>
                <a:lumOff val="60000"/>
              </a:schemeClr>
            </a:solidFill>
            <a:ln w="9525">
              <a:solidFill>
                <a:srgbClr val="00193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Blip>
                  <a:blip r:embed="rId2"/>
                </a:buBlip>
                <a:defRPr sz="2800">
                  <a:solidFill>
                    <a:schemeClr val="tx1"/>
                  </a:solidFill>
                  <a:latin typeface="Times New Roman" panose="02020603050405020304" pitchFamily="18" charset="0"/>
                  <a:ea typeface="楷体_GB2312" pitchFamily="49" charset="-122"/>
                </a:defRPr>
              </a:lvl1pPr>
              <a:lvl2pPr marL="742950" indent="-285750">
                <a:spcBef>
                  <a:spcPct val="20000"/>
                </a:spcBef>
                <a:buClr>
                  <a:schemeClr val="hlink"/>
                </a:buClr>
                <a:buSzPct val="55000"/>
                <a:buFont typeface="Wingdings" panose="05000000000000000000" pitchFamily="2" charset="2"/>
                <a:buBlip>
                  <a:blip r:embed="rId3"/>
                </a:buBlip>
                <a:defRPr sz="2400">
                  <a:solidFill>
                    <a:schemeClr val="tx1"/>
                  </a:solidFill>
                  <a:latin typeface="Times New Roman" panose="02020603050405020304" pitchFamily="18" charset="0"/>
                  <a:ea typeface="楷体_GB2312" pitchFamily="49" charset="-122"/>
                </a:defRPr>
              </a:lvl2pPr>
              <a:lvl3pPr marL="1143000" indent="-228600">
                <a:spcBef>
                  <a:spcPct val="20000"/>
                </a:spcBef>
                <a:buClr>
                  <a:schemeClr val="folHlink"/>
                </a:buClr>
                <a:buSzPct val="50000"/>
                <a:buFont typeface="Wingdings" panose="05000000000000000000" pitchFamily="2" charset="2"/>
                <a:buBlip>
                  <a:blip r:embed="rId2"/>
                </a:buBlip>
                <a:defRPr sz="2000">
                  <a:solidFill>
                    <a:schemeClr val="tx1"/>
                  </a:solidFill>
                  <a:latin typeface="Times New Roman" panose="02020603050405020304" pitchFamily="18" charset="0"/>
                  <a:ea typeface="楷体_GB2312" pitchFamily="49" charset="-122"/>
                </a:defRPr>
              </a:lvl3pPr>
              <a:lvl4pPr marL="1600200" indent="-228600">
                <a:spcBef>
                  <a:spcPct val="20000"/>
                </a:spcBef>
                <a:buClr>
                  <a:schemeClr val="accent2"/>
                </a:buClr>
                <a:buSzPct val="55000"/>
                <a:buFont typeface="Wingdings" panose="05000000000000000000" pitchFamily="2" charset="2"/>
                <a:buBlip>
                  <a:blip r:embed="rId4"/>
                </a:buBlip>
                <a:defRPr sz="2000">
                  <a:solidFill>
                    <a:schemeClr val="tx1"/>
                  </a:solidFill>
                  <a:latin typeface="Times New Roman" panose="02020603050405020304" pitchFamily="18"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9pPr>
            </a:lstStyle>
            <a:p>
              <a:pPr eaLnBrk="1" hangingPunct="1">
                <a:spcBef>
                  <a:spcPct val="0"/>
                </a:spcBef>
                <a:buClrTx/>
                <a:buSzTx/>
                <a:buFontTx/>
                <a:buNone/>
              </a:pPr>
              <a:endParaRPr lang="zh-CN" altLang="en-US" sz="1350">
                <a:latin typeface="Arial" panose="020B0604020202020204" pitchFamily="34" charset="0"/>
                <a:ea typeface="宋体" panose="02010600030101010101" pitchFamily="2" charset="-122"/>
              </a:endParaRPr>
            </a:p>
          </p:txBody>
        </p:sp>
        <p:sp>
          <p:nvSpPr>
            <p:cNvPr id="139633" name="Rectangle 162"/>
            <p:cNvSpPr>
              <a:spLocks noChangeArrowheads="1"/>
            </p:cNvSpPr>
            <p:nvPr/>
          </p:nvSpPr>
          <p:spPr bwMode="auto">
            <a:xfrm>
              <a:off x="3936" y="1776"/>
              <a:ext cx="240" cy="240"/>
            </a:xfrm>
            <a:prstGeom prst="rect">
              <a:avLst/>
            </a:prstGeom>
            <a:solidFill>
              <a:schemeClr val="tx2">
                <a:lumMod val="40000"/>
                <a:lumOff val="60000"/>
              </a:schemeClr>
            </a:solidFill>
            <a:ln w="9525">
              <a:solidFill>
                <a:srgbClr val="00193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Blip>
                  <a:blip r:embed="rId2"/>
                </a:buBlip>
                <a:defRPr sz="2800">
                  <a:solidFill>
                    <a:schemeClr val="tx1"/>
                  </a:solidFill>
                  <a:latin typeface="Times New Roman" panose="02020603050405020304" pitchFamily="18" charset="0"/>
                  <a:ea typeface="楷体_GB2312" pitchFamily="49" charset="-122"/>
                </a:defRPr>
              </a:lvl1pPr>
              <a:lvl2pPr marL="742950" indent="-285750">
                <a:spcBef>
                  <a:spcPct val="20000"/>
                </a:spcBef>
                <a:buClr>
                  <a:schemeClr val="hlink"/>
                </a:buClr>
                <a:buSzPct val="55000"/>
                <a:buFont typeface="Wingdings" panose="05000000000000000000" pitchFamily="2" charset="2"/>
                <a:buBlip>
                  <a:blip r:embed="rId3"/>
                </a:buBlip>
                <a:defRPr sz="2400">
                  <a:solidFill>
                    <a:schemeClr val="tx1"/>
                  </a:solidFill>
                  <a:latin typeface="Times New Roman" panose="02020603050405020304" pitchFamily="18" charset="0"/>
                  <a:ea typeface="楷体_GB2312" pitchFamily="49" charset="-122"/>
                </a:defRPr>
              </a:lvl2pPr>
              <a:lvl3pPr marL="1143000" indent="-228600">
                <a:spcBef>
                  <a:spcPct val="20000"/>
                </a:spcBef>
                <a:buClr>
                  <a:schemeClr val="folHlink"/>
                </a:buClr>
                <a:buSzPct val="50000"/>
                <a:buFont typeface="Wingdings" panose="05000000000000000000" pitchFamily="2" charset="2"/>
                <a:buBlip>
                  <a:blip r:embed="rId2"/>
                </a:buBlip>
                <a:defRPr sz="2000">
                  <a:solidFill>
                    <a:schemeClr val="tx1"/>
                  </a:solidFill>
                  <a:latin typeface="Times New Roman" panose="02020603050405020304" pitchFamily="18" charset="0"/>
                  <a:ea typeface="楷体_GB2312" pitchFamily="49" charset="-122"/>
                </a:defRPr>
              </a:lvl3pPr>
              <a:lvl4pPr marL="1600200" indent="-228600">
                <a:spcBef>
                  <a:spcPct val="20000"/>
                </a:spcBef>
                <a:buClr>
                  <a:schemeClr val="accent2"/>
                </a:buClr>
                <a:buSzPct val="55000"/>
                <a:buFont typeface="Wingdings" panose="05000000000000000000" pitchFamily="2" charset="2"/>
                <a:buBlip>
                  <a:blip r:embed="rId4"/>
                </a:buBlip>
                <a:defRPr sz="2000">
                  <a:solidFill>
                    <a:schemeClr val="tx1"/>
                  </a:solidFill>
                  <a:latin typeface="Times New Roman" panose="02020603050405020304" pitchFamily="18"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9pPr>
            </a:lstStyle>
            <a:p>
              <a:pPr eaLnBrk="1" hangingPunct="1">
                <a:spcBef>
                  <a:spcPct val="0"/>
                </a:spcBef>
                <a:buClrTx/>
                <a:buSzTx/>
                <a:buFontTx/>
                <a:buNone/>
              </a:pPr>
              <a:endParaRPr lang="zh-CN" altLang="en-US" sz="1350">
                <a:latin typeface="Arial" panose="020B0604020202020204" pitchFamily="34" charset="0"/>
                <a:ea typeface="宋体" panose="02010600030101010101" pitchFamily="2" charset="-122"/>
              </a:endParaRPr>
            </a:p>
          </p:txBody>
        </p:sp>
        <p:sp>
          <p:nvSpPr>
            <p:cNvPr id="139634" name="Rectangle 163"/>
            <p:cNvSpPr>
              <a:spLocks noChangeArrowheads="1"/>
            </p:cNvSpPr>
            <p:nvPr/>
          </p:nvSpPr>
          <p:spPr bwMode="auto">
            <a:xfrm>
              <a:off x="3936" y="2016"/>
              <a:ext cx="240" cy="240"/>
            </a:xfrm>
            <a:prstGeom prst="rect">
              <a:avLst/>
            </a:prstGeom>
            <a:solidFill>
              <a:schemeClr val="tx2">
                <a:lumMod val="40000"/>
                <a:lumOff val="60000"/>
              </a:schemeClr>
            </a:solidFill>
            <a:ln w="9525">
              <a:solidFill>
                <a:srgbClr val="00193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Blip>
                  <a:blip r:embed="rId2"/>
                </a:buBlip>
                <a:defRPr sz="2800">
                  <a:solidFill>
                    <a:schemeClr val="tx1"/>
                  </a:solidFill>
                  <a:latin typeface="Times New Roman" panose="02020603050405020304" pitchFamily="18" charset="0"/>
                  <a:ea typeface="楷体_GB2312" pitchFamily="49" charset="-122"/>
                </a:defRPr>
              </a:lvl1pPr>
              <a:lvl2pPr marL="742950" indent="-285750">
                <a:spcBef>
                  <a:spcPct val="20000"/>
                </a:spcBef>
                <a:buClr>
                  <a:schemeClr val="hlink"/>
                </a:buClr>
                <a:buSzPct val="55000"/>
                <a:buFont typeface="Wingdings" panose="05000000000000000000" pitchFamily="2" charset="2"/>
                <a:buBlip>
                  <a:blip r:embed="rId3"/>
                </a:buBlip>
                <a:defRPr sz="2400">
                  <a:solidFill>
                    <a:schemeClr val="tx1"/>
                  </a:solidFill>
                  <a:latin typeface="Times New Roman" panose="02020603050405020304" pitchFamily="18" charset="0"/>
                  <a:ea typeface="楷体_GB2312" pitchFamily="49" charset="-122"/>
                </a:defRPr>
              </a:lvl2pPr>
              <a:lvl3pPr marL="1143000" indent="-228600">
                <a:spcBef>
                  <a:spcPct val="20000"/>
                </a:spcBef>
                <a:buClr>
                  <a:schemeClr val="folHlink"/>
                </a:buClr>
                <a:buSzPct val="50000"/>
                <a:buFont typeface="Wingdings" panose="05000000000000000000" pitchFamily="2" charset="2"/>
                <a:buBlip>
                  <a:blip r:embed="rId2"/>
                </a:buBlip>
                <a:defRPr sz="2000">
                  <a:solidFill>
                    <a:schemeClr val="tx1"/>
                  </a:solidFill>
                  <a:latin typeface="Times New Roman" panose="02020603050405020304" pitchFamily="18" charset="0"/>
                  <a:ea typeface="楷体_GB2312" pitchFamily="49" charset="-122"/>
                </a:defRPr>
              </a:lvl3pPr>
              <a:lvl4pPr marL="1600200" indent="-228600">
                <a:spcBef>
                  <a:spcPct val="20000"/>
                </a:spcBef>
                <a:buClr>
                  <a:schemeClr val="accent2"/>
                </a:buClr>
                <a:buSzPct val="55000"/>
                <a:buFont typeface="Wingdings" panose="05000000000000000000" pitchFamily="2" charset="2"/>
                <a:buBlip>
                  <a:blip r:embed="rId4"/>
                </a:buBlip>
                <a:defRPr sz="2000">
                  <a:solidFill>
                    <a:schemeClr val="tx1"/>
                  </a:solidFill>
                  <a:latin typeface="Times New Roman" panose="02020603050405020304" pitchFamily="18"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9pPr>
            </a:lstStyle>
            <a:p>
              <a:pPr eaLnBrk="1" hangingPunct="1">
                <a:spcBef>
                  <a:spcPct val="0"/>
                </a:spcBef>
                <a:buClrTx/>
                <a:buSzTx/>
                <a:buFontTx/>
                <a:buNone/>
              </a:pPr>
              <a:endParaRPr lang="zh-CN" altLang="en-US" sz="1350">
                <a:latin typeface="Arial" panose="020B0604020202020204" pitchFamily="34" charset="0"/>
                <a:ea typeface="宋体" panose="02010600030101010101" pitchFamily="2" charset="-122"/>
              </a:endParaRPr>
            </a:p>
          </p:txBody>
        </p:sp>
        <p:sp>
          <p:nvSpPr>
            <p:cNvPr id="139635" name="Rectangle 164"/>
            <p:cNvSpPr>
              <a:spLocks noChangeArrowheads="1"/>
            </p:cNvSpPr>
            <p:nvPr/>
          </p:nvSpPr>
          <p:spPr bwMode="auto">
            <a:xfrm>
              <a:off x="3937" y="2256"/>
              <a:ext cx="248" cy="240"/>
            </a:xfrm>
            <a:prstGeom prst="rect">
              <a:avLst/>
            </a:prstGeom>
            <a:solidFill>
              <a:srgbClr val="FFC000"/>
            </a:solidFill>
            <a:ln w="9525">
              <a:solidFill>
                <a:srgbClr val="00193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Blip>
                  <a:blip r:embed="rId2"/>
                </a:buBlip>
                <a:defRPr sz="2800">
                  <a:solidFill>
                    <a:schemeClr val="tx1"/>
                  </a:solidFill>
                  <a:latin typeface="Times New Roman" panose="02020603050405020304" pitchFamily="18" charset="0"/>
                  <a:ea typeface="楷体_GB2312" pitchFamily="49" charset="-122"/>
                </a:defRPr>
              </a:lvl1pPr>
              <a:lvl2pPr marL="742950" indent="-285750">
                <a:spcBef>
                  <a:spcPct val="20000"/>
                </a:spcBef>
                <a:buClr>
                  <a:schemeClr val="hlink"/>
                </a:buClr>
                <a:buSzPct val="55000"/>
                <a:buFont typeface="Wingdings" panose="05000000000000000000" pitchFamily="2" charset="2"/>
                <a:buBlip>
                  <a:blip r:embed="rId3"/>
                </a:buBlip>
                <a:defRPr sz="2400">
                  <a:solidFill>
                    <a:schemeClr val="tx1"/>
                  </a:solidFill>
                  <a:latin typeface="Times New Roman" panose="02020603050405020304" pitchFamily="18" charset="0"/>
                  <a:ea typeface="楷体_GB2312" pitchFamily="49" charset="-122"/>
                </a:defRPr>
              </a:lvl2pPr>
              <a:lvl3pPr marL="1143000" indent="-228600">
                <a:spcBef>
                  <a:spcPct val="20000"/>
                </a:spcBef>
                <a:buClr>
                  <a:schemeClr val="folHlink"/>
                </a:buClr>
                <a:buSzPct val="50000"/>
                <a:buFont typeface="Wingdings" panose="05000000000000000000" pitchFamily="2" charset="2"/>
                <a:buBlip>
                  <a:blip r:embed="rId2"/>
                </a:buBlip>
                <a:defRPr sz="2000">
                  <a:solidFill>
                    <a:schemeClr val="tx1"/>
                  </a:solidFill>
                  <a:latin typeface="Times New Roman" panose="02020603050405020304" pitchFamily="18" charset="0"/>
                  <a:ea typeface="楷体_GB2312" pitchFamily="49" charset="-122"/>
                </a:defRPr>
              </a:lvl3pPr>
              <a:lvl4pPr marL="1600200" indent="-228600">
                <a:spcBef>
                  <a:spcPct val="20000"/>
                </a:spcBef>
                <a:buClr>
                  <a:schemeClr val="accent2"/>
                </a:buClr>
                <a:buSzPct val="55000"/>
                <a:buFont typeface="Wingdings" panose="05000000000000000000" pitchFamily="2" charset="2"/>
                <a:buBlip>
                  <a:blip r:embed="rId4"/>
                </a:buBlip>
                <a:defRPr sz="2000">
                  <a:solidFill>
                    <a:schemeClr val="tx1"/>
                  </a:solidFill>
                  <a:latin typeface="Times New Roman" panose="02020603050405020304" pitchFamily="18"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9pPr>
            </a:lstStyle>
            <a:p>
              <a:pPr eaLnBrk="1" hangingPunct="1">
                <a:spcBef>
                  <a:spcPct val="0"/>
                </a:spcBef>
                <a:buClrTx/>
                <a:buSzTx/>
                <a:buFontTx/>
                <a:buNone/>
              </a:pPr>
              <a:r>
                <a:rPr lang="en-US" altLang="zh-CN" sz="1350" dirty="0" smtClean="0">
                  <a:latin typeface="Arial" panose="020B0604020202020204" pitchFamily="34" charset="0"/>
                  <a:ea typeface="宋体" panose="02010600030101010101" pitchFamily="2" charset="-122"/>
                </a:rPr>
                <a:t>B</a:t>
              </a:r>
              <a:endParaRPr lang="zh-CN" altLang="en-US" sz="1350" dirty="0">
                <a:latin typeface="Arial" panose="020B0604020202020204" pitchFamily="34" charset="0"/>
                <a:ea typeface="宋体" panose="02010600030101010101" pitchFamily="2" charset="-122"/>
              </a:endParaRPr>
            </a:p>
          </p:txBody>
        </p:sp>
        <p:sp>
          <p:nvSpPr>
            <p:cNvPr id="139636" name="Rectangle 165"/>
            <p:cNvSpPr>
              <a:spLocks noChangeArrowheads="1"/>
            </p:cNvSpPr>
            <p:nvPr/>
          </p:nvSpPr>
          <p:spPr bwMode="auto">
            <a:xfrm>
              <a:off x="3936" y="2496"/>
              <a:ext cx="240" cy="240"/>
            </a:xfrm>
            <a:prstGeom prst="rect">
              <a:avLst/>
            </a:prstGeom>
            <a:solidFill>
              <a:srgbClr val="800080"/>
            </a:solidFill>
            <a:ln w="9525">
              <a:solidFill>
                <a:srgbClr val="00193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Blip>
                  <a:blip r:embed="rId2"/>
                </a:buBlip>
                <a:defRPr sz="2800">
                  <a:solidFill>
                    <a:schemeClr val="tx1"/>
                  </a:solidFill>
                  <a:latin typeface="Times New Roman" panose="02020603050405020304" pitchFamily="18" charset="0"/>
                  <a:ea typeface="楷体_GB2312" pitchFamily="49" charset="-122"/>
                </a:defRPr>
              </a:lvl1pPr>
              <a:lvl2pPr marL="742950" indent="-285750">
                <a:spcBef>
                  <a:spcPct val="20000"/>
                </a:spcBef>
                <a:buClr>
                  <a:schemeClr val="hlink"/>
                </a:buClr>
                <a:buSzPct val="55000"/>
                <a:buFont typeface="Wingdings" panose="05000000000000000000" pitchFamily="2" charset="2"/>
                <a:buBlip>
                  <a:blip r:embed="rId3"/>
                </a:buBlip>
                <a:defRPr sz="2400">
                  <a:solidFill>
                    <a:schemeClr val="tx1"/>
                  </a:solidFill>
                  <a:latin typeface="Times New Roman" panose="02020603050405020304" pitchFamily="18" charset="0"/>
                  <a:ea typeface="楷体_GB2312" pitchFamily="49" charset="-122"/>
                </a:defRPr>
              </a:lvl2pPr>
              <a:lvl3pPr marL="1143000" indent="-228600">
                <a:spcBef>
                  <a:spcPct val="20000"/>
                </a:spcBef>
                <a:buClr>
                  <a:schemeClr val="folHlink"/>
                </a:buClr>
                <a:buSzPct val="50000"/>
                <a:buFont typeface="Wingdings" panose="05000000000000000000" pitchFamily="2" charset="2"/>
                <a:buBlip>
                  <a:blip r:embed="rId2"/>
                </a:buBlip>
                <a:defRPr sz="2000">
                  <a:solidFill>
                    <a:schemeClr val="tx1"/>
                  </a:solidFill>
                  <a:latin typeface="Times New Roman" panose="02020603050405020304" pitchFamily="18" charset="0"/>
                  <a:ea typeface="楷体_GB2312" pitchFamily="49" charset="-122"/>
                </a:defRPr>
              </a:lvl3pPr>
              <a:lvl4pPr marL="1600200" indent="-228600">
                <a:spcBef>
                  <a:spcPct val="20000"/>
                </a:spcBef>
                <a:buClr>
                  <a:schemeClr val="accent2"/>
                </a:buClr>
                <a:buSzPct val="55000"/>
                <a:buFont typeface="Wingdings" panose="05000000000000000000" pitchFamily="2" charset="2"/>
                <a:buBlip>
                  <a:blip r:embed="rId4"/>
                </a:buBlip>
                <a:defRPr sz="2000">
                  <a:solidFill>
                    <a:schemeClr val="tx1"/>
                  </a:solidFill>
                  <a:latin typeface="Times New Roman" panose="02020603050405020304" pitchFamily="18"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9pPr>
            </a:lstStyle>
            <a:p>
              <a:pPr eaLnBrk="1" hangingPunct="1">
                <a:spcBef>
                  <a:spcPct val="0"/>
                </a:spcBef>
                <a:buClrTx/>
                <a:buSzTx/>
                <a:buFontTx/>
                <a:buNone/>
              </a:pPr>
              <a:endParaRPr lang="zh-CN" altLang="en-US" sz="1350">
                <a:latin typeface="Arial" panose="020B0604020202020204" pitchFamily="34" charset="0"/>
                <a:ea typeface="宋体" panose="02010600030101010101" pitchFamily="2" charset="-122"/>
              </a:endParaRPr>
            </a:p>
          </p:txBody>
        </p:sp>
        <p:sp>
          <p:nvSpPr>
            <p:cNvPr id="139637" name="Rectangle 166"/>
            <p:cNvSpPr>
              <a:spLocks noChangeArrowheads="1"/>
            </p:cNvSpPr>
            <p:nvPr/>
          </p:nvSpPr>
          <p:spPr bwMode="auto">
            <a:xfrm>
              <a:off x="3936" y="2736"/>
              <a:ext cx="240" cy="240"/>
            </a:xfrm>
            <a:prstGeom prst="rect">
              <a:avLst/>
            </a:prstGeom>
            <a:solidFill>
              <a:schemeClr val="tx2">
                <a:lumMod val="40000"/>
                <a:lumOff val="60000"/>
              </a:schemeClr>
            </a:solidFill>
            <a:ln w="9525">
              <a:solidFill>
                <a:srgbClr val="00193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Blip>
                  <a:blip r:embed="rId2"/>
                </a:buBlip>
                <a:defRPr sz="2800">
                  <a:solidFill>
                    <a:schemeClr val="tx1"/>
                  </a:solidFill>
                  <a:latin typeface="Times New Roman" panose="02020603050405020304" pitchFamily="18" charset="0"/>
                  <a:ea typeface="楷体_GB2312" pitchFamily="49" charset="-122"/>
                </a:defRPr>
              </a:lvl1pPr>
              <a:lvl2pPr marL="742950" indent="-285750">
                <a:spcBef>
                  <a:spcPct val="20000"/>
                </a:spcBef>
                <a:buClr>
                  <a:schemeClr val="hlink"/>
                </a:buClr>
                <a:buSzPct val="55000"/>
                <a:buFont typeface="Wingdings" panose="05000000000000000000" pitchFamily="2" charset="2"/>
                <a:buBlip>
                  <a:blip r:embed="rId3"/>
                </a:buBlip>
                <a:defRPr sz="2400">
                  <a:solidFill>
                    <a:schemeClr val="tx1"/>
                  </a:solidFill>
                  <a:latin typeface="Times New Roman" panose="02020603050405020304" pitchFamily="18" charset="0"/>
                  <a:ea typeface="楷体_GB2312" pitchFamily="49" charset="-122"/>
                </a:defRPr>
              </a:lvl2pPr>
              <a:lvl3pPr marL="1143000" indent="-228600">
                <a:spcBef>
                  <a:spcPct val="20000"/>
                </a:spcBef>
                <a:buClr>
                  <a:schemeClr val="folHlink"/>
                </a:buClr>
                <a:buSzPct val="50000"/>
                <a:buFont typeface="Wingdings" panose="05000000000000000000" pitchFamily="2" charset="2"/>
                <a:buBlip>
                  <a:blip r:embed="rId2"/>
                </a:buBlip>
                <a:defRPr sz="2000">
                  <a:solidFill>
                    <a:schemeClr val="tx1"/>
                  </a:solidFill>
                  <a:latin typeface="Times New Roman" panose="02020603050405020304" pitchFamily="18" charset="0"/>
                  <a:ea typeface="楷体_GB2312" pitchFamily="49" charset="-122"/>
                </a:defRPr>
              </a:lvl3pPr>
              <a:lvl4pPr marL="1600200" indent="-228600">
                <a:spcBef>
                  <a:spcPct val="20000"/>
                </a:spcBef>
                <a:buClr>
                  <a:schemeClr val="accent2"/>
                </a:buClr>
                <a:buSzPct val="55000"/>
                <a:buFont typeface="Wingdings" panose="05000000000000000000" pitchFamily="2" charset="2"/>
                <a:buBlip>
                  <a:blip r:embed="rId4"/>
                </a:buBlip>
                <a:defRPr sz="2000">
                  <a:solidFill>
                    <a:schemeClr val="tx1"/>
                  </a:solidFill>
                  <a:latin typeface="Times New Roman" panose="02020603050405020304" pitchFamily="18"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9pPr>
            </a:lstStyle>
            <a:p>
              <a:pPr eaLnBrk="1" hangingPunct="1">
                <a:spcBef>
                  <a:spcPct val="0"/>
                </a:spcBef>
                <a:buClrTx/>
                <a:buSzTx/>
                <a:buFontTx/>
                <a:buNone/>
              </a:pPr>
              <a:endParaRPr lang="zh-CN" altLang="en-US" sz="1350">
                <a:latin typeface="Arial" panose="020B0604020202020204" pitchFamily="34" charset="0"/>
                <a:ea typeface="宋体" panose="02010600030101010101" pitchFamily="2" charset="-122"/>
              </a:endParaRPr>
            </a:p>
          </p:txBody>
        </p:sp>
        <p:sp>
          <p:nvSpPr>
            <p:cNvPr id="139638" name="Rectangle 167"/>
            <p:cNvSpPr>
              <a:spLocks noChangeArrowheads="1"/>
            </p:cNvSpPr>
            <p:nvPr/>
          </p:nvSpPr>
          <p:spPr bwMode="auto">
            <a:xfrm>
              <a:off x="3936" y="2976"/>
              <a:ext cx="240" cy="240"/>
            </a:xfrm>
            <a:prstGeom prst="rect">
              <a:avLst/>
            </a:prstGeom>
            <a:solidFill>
              <a:schemeClr val="tx2">
                <a:lumMod val="40000"/>
                <a:lumOff val="60000"/>
              </a:schemeClr>
            </a:solidFill>
            <a:ln w="9525">
              <a:solidFill>
                <a:srgbClr val="00193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Blip>
                  <a:blip r:embed="rId2"/>
                </a:buBlip>
                <a:defRPr sz="2800">
                  <a:solidFill>
                    <a:schemeClr val="tx1"/>
                  </a:solidFill>
                  <a:latin typeface="Times New Roman" panose="02020603050405020304" pitchFamily="18" charset="0"/>
                  <a:ea typeface="楷体_GB2312" pitchFamily="49" charset="-122"/>
                </a:defRPr>
              </a:lvl1pPr>
              <a:lvl2pPr marL="742950" indent="-285750">
                <a:spcBef>
                  <a:spcPct val="20000"/>
                </a:spcBef>
                <a:buClr>
                  <a:schemeClr val="hlink"/>
                </a:buClr>
                <a:buSzPct val="55000"/>
                <a:buFont typeface="Wingdings" panose="05000000000000000000" pitchFamily="2" charset="2"/>
                <a:buBlip>
                  <a:blip r:embed="rId3"/>
                </a:buBlip>
                <a:defRPr sz="2400">
                  <a:solidFill>
                    <a:schemeClr val="tx1"/>
                  </a:solidFill>
                  <a:latin typeface="Times New Roman" panose="02020603050405020304" pitchFamily="18" charset="0"/>
                  <a:ea typeface="楷体_GB2312" pitchFamily="49" charset="-122"/>
                </a:defRPr>
              </a:lvl2pPr>
              <a:lvl3pPr marL="1143000" indent="-228600">
                <a:spcBef>
                  <a:spcPct val="20000"/>
                </a:spcBef>
                <a:buClr>
                  <a:schemeClr val="folHlink"/>
                </a:buClr>
                <a:buSzPct val="50000"/>
                <a:buFont typeface="Wingdings" panose="05000000000000000000" pitchFamily="2" charset="2"/>
                <a:buBlip>
                  <a:blip r:embed="rId2"/>
                </a:buBlip>
                <a:defRPr sz="2000">
                  <a:solidFill>
                    <a:schemeClr val="tx1"/>
                  </a:solidFill>
                  <a:latin typeface="Times New Roman" panose="02020603050405020304" pitchFamily="18" charset="0"/>
                  <a:ea typeface="楷体_GB2312" pitchFamily="49" charset="-122"/>
                </a:defRPr>
              </a:lvl3pPr>
              <a:lvl4pPr marL="1600200" indent="-228600">
                <a:spcBef>
                  <a:spcPct val="20000"/>
                </a:spcBef>
                <a:buClr>
                  <a:schemeClr val="accent2"/>
                </a:buClr>
                <a:buSzPct val="55000"/>
                <a:buFont typeface="Wingdings" panose="05000000000000000000" pitchFamily="2" charset="2"/>
                <a:buBlip>
                  <a:blip r:embed="rId4"/>
                </a:buBlip>
                <a:defRPr sz="2000">
                  <a:solidFill>
                    <a:schemeClr val="tx1"/>
                  </a:solidFill>
                  <a:latin typeface="Times New Roman" panose="02020603050405020304" pitchFamily="18"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9pPr>
            </a:lstStyle>
            <a:p>
              <a:pPr eaLnBrk="1" hangingPunct="1">
                <a:spcBef>
                  <a:spcPct val="0"/>
                </a:spcBef>
                <a:buClrTx/>
                <a:buSzTx/>
                <a:buFontTx/>
                <a:buNone/>
              </a:pPr>
              <a:endParaRPr lang="zh-CN" altLang="en-US" sz="1350">
                <a:latin typeface="Arial" panose="020B0604020202020204" pitchFamily="34" charset="0"/>
                <a:ea typeface="宋体" panose="02010600030101010101" pitchFamily="2" charset="-122"/>
              </a:endParaRPr>
            </a:p>
          </p:txBody>
        </p:sp>
        <p:sp>
          <p:nvSpPr>
            <p:cNvPr id="139639" name="Rectangle 168"/>
            <p:cNvSpPr>
              <a:spLocks noChangeArrowheads="1"/>
            </p:cNvSpPr>
            <p:nvPr/>
          </p:nvSpPr>
          <p:spPr bwMode="auto">
            <a:xfrm>
              <a:off x="3936" y="3216"/>
              <a:ext cx="240" cy="240"/>
            </a:xfrm>
            <a:prstGeom prst="rect">
              <a:avLst/>
            </a:prstGeom>
            <a:solidFill>
              <a:schemeClr val="tx2">
                <a:lumMod val="40000"/>
                <a:lumOff val="60000"/>
              </a:schemeClr>
            </a:solidFill>
            <a:ln w="9525">
              <a:solidFill>
                <a:srgbClr val="00193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Blip>
                  <a:blip r:embed="rId2"/>
                </a:buBlip>
                <a:defRPr sz="2800">
                  <a:solidFill>
                    <a:schemeClr val="tx1"/>
                  </a:solidFill>
                  <a:latin typeface="Times New Roman" panose="02020603050405020304" pitchFamily="18" charset="0"/>
                  <a:ea typeface="楷体_GB2312" pitchFamily="49" charset="-122"/>
                </a:defRPr>
              </a:lvl1pPr>
              <a:lvl2pPr marL="742950" indent="-285750">
                <a:spcBef>
                  <a:spcPct val="20000"/>
                </a:spcBef>
                <a:buClr>
                  <a:schemeClr val="hlink"/>
                </a:buClr>
                <a:buSzPct val="55000"/>
                <a:buFont typeface="Wingdings" panose="05000000000000000000" pitchFamily="2" charset="2"/>
                <a:buBlip>
                  <a:blip r:embed="rId3"/>
                </a:buBlip>
                <a:defRPr sz="2400">
                  <a:solidFill>
                    <a:schemeClr val="tx1"/>
                  </a:solidFill>
                  <a:latin typeface="Times New Roman" panose="02020603050405020304" pitchFamily="18" charset="0"/>
                  <a:ea typeface="楷体_GB2312" pitchFamily="49" charset="-122"/>
                </a:defRPr>
              </a:lvl2pPr>
              <a:lvl3pPr marL="1143000" indent="-228600">
                <a:spcBef>
                  <a:spcPct val="20000"/>
                </a:spcBef>
                <a:buClr>
                  <a:schemeClr val="folHlink"/>
                </a:buClr>
                <a:buSzPct val="50000"/>
                <a:buFont typeface="Wingdings" panose="05000000000000000000" pitchFamily="2" charset="2"/>
                <a:buBlip>
                  <a:blip r:embed="rId2"/>
                </a:buBlip>
                <a:defRPr sz="2000">
                  <a:solidFill>
                    <a:schemeClr val="tx1"/>
                  </a:solidFill>
                  <a:latin typeface="Times New Roman" panose="02020603050405020304" pitchFamily="18" charset="0"/>
                  <a:ea typeface="楷体_GB2312" pitchFamily="49" charset="-122"/>
                </a:defRPr>
              </a:lvl3pPr>
              <a:lvl4pPr marL="1600200" indent="-228600">
                <a:spcBef>
                  <a:spcPct val="20000"/>
                </a:spcBef>
                <a:buClr>
                  <a:schemeClr val="accent2"/>
                </a:buClr>
                <a:buSzPct val="55000"/>
                <a:buFont typeface="Wingdings" panose="05000000000000000000" pitchFamily="2" charset="2"/>
                <a:buBlip>
                  <a:blip r:embed="rId4"/>
                </a:buBlip>
                <a:defRPr sz="2000">
                  <a:solidFill>
                    <a:schemeClr val="tx1"/>
                  </a:solidFill>
                  <a:latin typeface="Times New Roman" panose="02020603050405020304" pitchFamily="18"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9pPr>
            </a:lstStyle>
            <a:p>
              <a:pPr eaLnBrk="1" hangingPunct="1">
                <a:spcBef>
                  <a:spcPct val="0"/>
                </a:spcBef>
                <a:buClrTx/>
                <a:buSzTx/>
                <a:buFontTx/>
                <a:buNone/>
              </a:pPr>
              <a:endParaRPr lang="zh-CN" altLang="en-US" sz="1350">
                <a:latin typeface="Arial" panose="020B0604020202020204" pitchFamily="34" charset="0"/>
                <a:ea typeface="宋体" panose="02010600030101010101" pitchFamily="2" charset="-122"/>
              </a:endParaRPr>
            </a:p>
          </p:txBody>
        </p:sp>
        <p:sp>
          <p:nvSpPr>
            <p:cNvPr id="139640" name="Rectangle 169"/>
            <p:cNvSpPr>
              <a:spLocks noChangeArrowheads="1"/>
            </p:cNvSpPr>
            <p:nvPr/>
          </p:nvSpPr>
          <p:spPr bwMode="auto">
            <a:xfrm>
              <a:off x="3936" y="3456"/>
              <a:ext cx="240" cy="240"/>
            </a:xfrm>
            <a:prstGeom prst="rect">
              <a:avLst/>
            </a:prstGeom>
            <a:solidFill>
              <a:schemeClr val="tx2">
                <a:lumMod val="40000"/>
                <a:lumOff val="60000"/>
              </a:schemeClr>
            </a:solidFill>
            <a:ln w="9525">
              <a:solidFill>
                <a:srgbClr val="00193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Blip>
                  <a:blip r:embed="rId2"/>
                </a:buBlip>
                <a:defRPr sz="2800">
                  <a:solidFill>
                    <a:schemeClr val="tx1"/>
                  </a:solidFill>
                  <a:latin typeface="Times New Roman" panose="02020603050405020304" pitchFamily="18" charset="0"/>
                  <a:ea typeface="楷体_GB2312" pitchFamily="49" charset="-122"/>
                </a:defRPr>
              </a:lvl1pPr>
              <a:lvl2pPr marL="742950" indent="-285750">
                <a:spcBef>
                  <a:spcPct val="20000"/>
                </a:spcBef>
                <a:buClr>
                  <a:schemeClr val="hlink"/>
                </a:buClr>
                <a:buSzPct val="55000"/>
                <a:buFont typeface="Wingdings" panose="05000000000000000000" pitchFamily="2" charset="2"/>
                <a:buBlip>
                  <a:blip r:embed="rId3"/>
                </a:buBlip>
                <a:defRPr sz="2400">
                  <a:solidFill>
                    <a:schemeClr val="tx1"/>
                  </a:solidFill>
                  <a:latin typeface="Times New Roman" panose="02020603050405020304" pitchFamily="18" charset="0"/>
                  <a:ea typeface="楷体_GB2312" pitchFamily="49" charset="-122"/>
                </a:defRPr>
              </a:lvl2pPr>
              <a:lvl3pPr marL="1143000" indent="-228600">
                <a:spcBef>
                  <a:spcPct val="20000"/>
                </a:spcBef>
                <a:buClr>
                  <a:schemeClr val="folHlink"/>
                </a:buClr>
                <a:buSzPct val="50000"/>
                <a:buFont typeface="Wingdings" panose="05000000000000000000" pitchFamily="2" charset="2"/>
                <a:buBlip>
                  <a:blip r:embed="rId2"/>
                </a:buBlip>
                <a:defRPr sz="2000">
                  <a:solidFill>
                    <a:schemeClr val="tx1"/>
                  </a:solidFill>
                  <a:latin typeface="Times New Roman" panose="02020603050405020304" pitchFamily="18" charset="0"/>
                  <a:ea typeface="楷体_GB2312" pitchFamily="49" charset="-122"/>
                </a:defRPr>
              </a:lvl3pPr>
              <a:lvl4pPr marL="1600200" indent="-228600">
                <a:spcBef>
                  <a:spcPct val="20000"/>
                </a:spcBef>
                <a:buClr>
                  <a:schemeClr val="accent2"/>
                </a:buClr>
                <a:buSzPct val="55000"/>
                <a:buFont typeface="Wingdings" panose="05000000000000000000" pitchFamily="2" charset="2"/>
                <a:buBlip>
                  <a:blip r:embed="rId4"/>
                </a:buBlip>
                <a:defRPr sz="2000">
                  <a:solidFill>
                    <a:schemeClr val="tx1"/>
                  </a:solidFill>
                  <a:latin typeface="Times New Roman" panose="02020603050405020304" pitchFamily="18"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9pPr>
            </a:lstStyle>
            <a:p>
              <a:pPr eaLnBrk="1" hangingPunct="1">
                <a:spcBef>
                  <a:spcPct val="0"/>
                </a:spcBef>
                <a:buClrTx/>
                <a:buSzTx/>
                <a:buFontTx/>
                <a:buNone/>
              </a:pPr>
              <a:endParaRPr lang="zh-CN" altLang="en-US" sz="1350">
                <a:latin typeface="Arial" panose="020B0604020202020204" pitchFamily="34" charset="0"/>
                <a:ea typeface="宋体" panose="02010600030101010101" pitchFamily="2" charset="-122"/>
              </a:endParaRPr>
            </a:p>
          </p:txBody>
        </p:sp>
        <p:sp>
          <p:nvSpPr>
            <p:cNvPr id="139641" name="Rectangle 170"/>
            <p:cNvSpPr>
              <a:spLocks noChangeArrowheads="1"/>
            </p:cNvSpPr>
            <p:nvPr/>
          </p:nvSpPr>
          <p:spPr bwMode="auto">
            <a:xfrm>
              <a:off x="4176" y="1776"/>
              <a:ext cx="240" cy="240"/>
            </a:xfrm>
            <a:prstGeom prst="rect">
              <a:avLst/>
            </a:prstGeom>
            <a:solidFill>
              <a:schemeClr val="tx2">
                <a:lumMod val="40000"/>
                <a:lumOff val="60000"/>
              </a:schemeClr>
            </a:solidFill>
            <a:ln w="9525">
              <a:solidFill>
                <a:srgbClr val="00193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Blip>
                  <a:blip r:embed="rId2"/>
                </a:buBlip>
                <a:defRPr sz="2800">
                  <a:solidFill>
                    <a:schemeClr val="tx1"/>
                  </a:solidFill>
                  <a:latin typeface="Times New Roman" panose="02020603050405020304" pitchFamily="18" charset="0"/>
                  <a:ea typeface="楷体_GB2312" pitchFamily="49" charset="-122"/>
                </a:defRPr>
              </a:lvl1pPr>
              <a:lvl2pPr marL="742950" indent="-285750">
                <a:spcBef>
                  <a:spcPct val="20000"/>
                </a:spcBef>
                <a:buClr>
                  <a:schemeClr val="hlink"/>
                </a:buClr>
                <a:buSzPct val="55000"/>
                <a:buFont typeface="Wingdings" panose="05000000000000000000" pitchFamily="2" charset="2"/>
                <a:buBlip>
                  <a:blip r:embed="rId3"/>
                </a:buBlip>
                <a:defRPr sz="2400">
                  <a:solidFill>
                    <a:schemeClr val="tx1"/>
                  </a:solidFill>
                  <a:latin typeface="Times New Roman" panose="02020603050405020304" pitchFamily="18" charset="0"/>
                  <a:ea typeface="楷体_GB2312" pitchFamily="49" charset="-122"/>
                </a:defRPr>
              </a:lvl2pPr>
              <a:lvl3pPr marL="1143000" indent="-228600">
                <a:spcBef>
                  <a:spcPct val="20000"/>
                </a:spcBef>
                <a:buClr>
                  <a:schemeClr val="folHlink"/>
                </a:buClr>
                <a:buSzPct val="50000"/>
                <a:buFont typeface="Wingdings" panose="05000000000000000000" pitchFamily="2" charset="2"/>
                <a:buBlip>
                  <a:blip r:embed="rId2"/>
                </a:buBlip>
                <a:defRPr sz="2000">
                  <a:solidFill>
                    <a:schemeClr val="tx1"/>
                  </a:solidFill>
                  <a:latin typeface="Times New Roman" panose="02020603050405020304" pitchFamily="18" charset="0"/>
                  <a:ea typeface="楷体_GB2312" pitchFamily="49" charset="-122"/>
                </a:defRPr>
              </a:lvl3pPr>
              <a:lvl4pPr marL="1600200" indent="-228600">
                <a:spcBef>
                  <a:spcPct val="20000"/>
                </a:spcBef>
                <a:buClr>
                  <a:schemeClr val="accent2"/>
                </a:buClr>
                <a:buSzPct val="55000"/>
                <a:buFont typeface="Wingdings" panose="05000000000000000000" pitchFamily="2" charset="2"/>
                <a:buBlip>
                  <a:blip r:embed="rId4"/>
                </a:buBlip>
                <a:defRPr sz="2000">
                  <a:solidFill>
                    <a:schemeClr val="tx1"/>
                  </a:solidFill>
                  <a:latin typeface="Times New Roman" panose="02020603050405020304" pitchFamily="18"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9pPr>
            </a:lstStyle>
            <a:p>
              <a:pPr eaLnBrk="1" hangingPunct="1">
                <a:spcBef>
                  <a:spcPct val="0"/>
                </a:spcBef>
                <a:buClrTx/>
                <a:buSzTx/>
                <a:buFontTx/>
                <a:buNone/>
              </a:pPr>
              <a:endParaRPr lang="zh-CN" altLang="en-US" sz="1350">
                <a:latin typeface="Arial" panose="020B0604020202020204" pitchFamily="34" charset="0"/>
                <a:ea typeface="宋体" panose="02010600030101010101" pitchFamily="2" charset="-122"/>
              </a:endParaRPr>
            </a:p>
          </p:txBody>
        </p:sp>
        <p:sp>
          <p:nvSpPr>
            <p:cNvPr id="139642" name="Rectangle 171"/>
            <p:cNvSpPr>
              <a:spLocks noChangeArrowheads="1"/>
            </p:cNvSpPr>
            <p:nvPr/>
          </p:nvSpPr>
          <p:spPr bwMode="auto">
            <a:xfrm>
              <a:off x="4176" y="2016"/>
              <a:ext cx="249" cy="240"/>
            </a:xfrm>
            <a:prstGeom prst="rect">
              <a:avLst/>
            </a:prstGeom>
            <a:solidFill>
              <a:schemeClr val="tx2">
                <a:lumMod val="40000"/>
                <a:lumOff val="60000"/>
              </a:schemeClr>
            </a:solidFill>
            <a:ln w="9525">
              <a:solidFill>
                <a:srgbClr val="00193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Blip>
                  <a:blip r:embed="rId2"/>
                </a:buBlip>
                <a:defRPr sz="2800">
                  <a:solidFill>
                    <a:schemeClr val="tx1"/>
                  </a:solidFill>
                  <a:latin typeface="Times New Roman" panose="02020603050405020304" pitchFamily="18" charset="0"/>
                  <a:ea typeface="楷体_GB2312" pitchFamily="49" charset="-122"/>
                </a:defRPr>
              </a:lvl1pPr>
              <a:lvl2pPr marL="742950" indent="-285750">
                <a:spcBef>
                  <a:spcPct val="20000"/>
                </a:spcBef>
                <a:buClr>
                  <a:schemeClr val="hlink"/>
                </a:buClr>
                <a:buSzPct val="55000"/>
                <a:buFont typeface="Wingdings" panose="05000000000000000000" pitchFamily="2" charset="2"/>
                <a:buBlip>
                  <a:blip r:embed="rId3"/>
                </a:buBlip>
                <a:defRPr sz="2400">
                  <a:solidFill>
                    <a:schemeClr val="tx1"/>
                  </a:solidFill>
                  <a:latin typeface="Times New Roman" panose="02020603050405020304" pitchFamily="18" charset="0"/>
                  <a:ea typeface="楷体_GB2312" pitchFamily="49" charset="-122"/>
                </a:defRPr>
              </a:lvl2pPr>
              <a:lvl3pPr marL="1143000" indent="-228600">
                <a:spcBef>
                  <a:spcPct val="20000"/>
                </a:spcBef>
                <a:buClr>
                  <a:schemeClr val="folHlink"/>
                </a:buClr>
                <a:buSzPct val="50000"/>
                <a:buFont typeface="Wingdings" panose="05000000000000000000" pitchFamily="2" charset="2"/>
                <a:buBlip>
                  <a:blip r:embed="rId2"/>
                </a:buBlip>
                <a:defRPr sz="2000">
                  <a:solidFill>
                    <a:schemeClr val="tx1"/>
                  </a:solidFill>
                  <a:latin typeface="Times New Roman" panose="02020603050405020304" pitchFamily="18" charset="0"/>
                  <a:ea typeface="楷体_GB2312" pitchFamily="49" charset="-122"/>
                </a:defRPr>
              </a:lvl3pPr>
              <a:lvl4pPr marL="1600200" indent="-228600">
                <a:spcBef>
                  <a:spcPct val="20000"/>
                </a:spcBef>
                <a:buClr>
                  <a:schemeClr val="accent2"/>
                </a:buClr>
                <a:buSzPct val="55000"/>
                <a:buFont typeface="Wingdings" panose="05000000000000000000" pitchFamily="2" charset="2"/>
                <a:buBlip>
                  <a:blip r:embed="rId4"/>
                </a:buBlip>
                <a:defRPr sz="2000">
                  <a:solidFill>
                    <a:schemeClr val="tx1"/>
                  </a:solidFill>
                  <a:latin typeface="Times New Roman" panose="02020603050405020304" pitchFamily="18"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9pPr>
            </a:lstStyle>
            <a:p>
              <a:pPr eaLnBrk="1" hangingPunct="1">
                <a:spcBef>
                  <a:spcPct val="0"/>
                </a:spcBef>
                <a:buClrTx/>
                <a:buSzTx/>
                <a:buFontTx/>
                <a:buNone/>
              </a:pPr>
              <a:endParaRPr lang="zh-CN" altLang="en-US" sz="1350">
                <a:latin typeface="Arial" panose="020B0604020202020204" pitchFamily="34" charset="0"/>
                <a:ea typeface="宋体" panose="02010600030101010101" pitchFamily="2" charset="-122"/>
              </a:endParaRPr>
            </a:p>
          </p:txBody>
        </p:sp>
        <p:sp>
          <p:nvSpPr>
            <p:cNvPr id="139643" name="Rectangle 172"/>
            <p:cNvSpPr>
              <a:spLocks noChangeArrowheads="1"/>
            </p:cNvSpPr>
            <p:nvPr/>
          </p:nvSpPr>
          <p:spPr bwMode="auto">
            <a:xfrm>
              <a:off x="4176" y="2256"/>
              <a:ext cx="240" cy="240"/>
            </a:xfrm>
            <a:prstGeom prst="rect">
              <a:avLst/>
            </a:prstGeom>
            <a:solidFill>
              <a:schemeClr val="tx2">
                <a:lumMod val="40000"/>
                <a:lumOff val="60000"/>
              </a:schemeClr>
            </a:solidFill>
            <a:ln w="9525">
              <a:solidFill>
                <a:srgbClr val="00193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Blip>
                  <a:blip r:embed="rId2"/>
                </a:buBlip>
                <a:defRPr sz="2800">
                  <a:solidFill>
                    <a:schemeClr val="tx1"/>
                  </a:solidFill>
                  <a:latin typeface="Times New Roman" panose="02020603050405020304" pitchFamily="18" charset="0"/>
                  <a:ea typeface="楷体_GB2312" pitchFamily="49" charset="-122"/>
                </a:defRPr>
              </a:lvl1pPr>
              <a:lvl2pPr marL="742950" indent="-285750">
                <a:spcBef>
                  <a:spcPct val="20000"/>
                </a:spcBef>
                <a:buClr>
                  <a:schemeClr val="hlink"/>
                </a:buClr>
                <a:buSzPct val="55000"/>
                <a:buFont typeface="Wingdings" panose="05000000000000000000" pitchFamily="2" charset="2"/>
                <a:buBlip>
                  <a:blip r:embed="rId3"/>
                </a:buBlip>
                <a:defRPr sz="2400">
                  <a:solidFill>
                    <a:schemeClr val="tx1"/>
                  </a:solidFill>
                  <a:latin typeface="Times New Roman" panose="02020603050405020304" pitchFamily="18" charset="0"/>
                  <a:ea typeface="楷体_GB2312" pitchFamily="49" charset="-122"/>
                </a:defRPr>
              </a:lvl2pPr>
              <a:lvl3pPr marL="1143000" indent="-228600">
                <a:spcBef>
                  <a:spcPct val="20000"/>
                </a:spcBef>
                <a:buClr>
                  <a:schemeClr val="folHlink"/>
                </a:buClr>
                <a:buSzPct val="50000"/>
                <a:buFont typeface="Wingdings" panose="05000000000000000000" pitchFamily="2" charset="2"/>
                <a:buBlip>
                  <a:blip r:embed="rId2"/>
                </a:buBlip>
                <a:defRPr sz="2000">
                  <a:solidFill>
                    <a:schemeClr val="tx1"/>
                  </a:solidFill>
                  <a:latin typeface="Times New Roman" panose="02020603050405020304" pitchFamily="18" charset="0"/>
                  <a:ea typeface="楷体_GB2312" pitchFamily="49" charset="-122"/>
                </a:defRPr>
              </a:lvl3pPr>
              <a:lvl4pPr marL="1600200" indent="-228600">
                <a:spcBef>
                  <a:spcPct val="20000"/>
                </a:spcBef>
                <a:buClr>
                  <a:schemeClr val="accent2"/>
                </a:buClr>
                <a:buSzPct val="55000"/>
                <a:buFont typeface="Wingdings" panose="05000000000000000000" pitchFamily="2" charset="2"/>
                <a:buBlip>
                  <a:blip r:embed="rId4"/>
                </a:buBlip>
                <a:defRPr sz="2000">
                  <a:solidFill>
                    <a:schemeClr val="tx1"/>
                  </a:solidFill>
                  <a:latin typeface="Times New Roman" panose="02020603050405020304" pitchFamily="18"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9pPr>
            </a:lstStyle>
            <a:p>
              <a:pPr eaLnBrk="1" hangingPunct="1">
                <a:spcBef>
                  <a:spcPct val="0"/>
                </a:spcBef>
                <a:buClrTx/>
                <a:buSzTx/>
                <a:buFontTx/>
                <a:buNone/>
              </a:pPr>
              <a:endParaRPr lang="zh-CN" altLang="en-US" sz="1350">
                <a:latin typeface="Arial" panose="020B0604020202020204" pitchFamily="34" charset="0"/>
                <a:ea typeface="宋体" panose="02010600030101010101" pitchFamily="2" charset="-122"/>
              </a:endParaRPr>
            </a:p>
          </p:txBody>
        </p:sp>
        <p:sp>
          <p:nvSpPr>
            <p:cNvPr id="139644" name="Rectangle 173"/>
            <p:cNvSpPr>
              <a:spLocks noChangeArrowheads="1"/>
            </p:cNvSpPr>
            <p:nvPr/>
          </p:nvSpPr>
          <p:spPr bwMode="auto">
            <a:xfrm>
              <a:off x="4176" y="2496"/>
              <a:ext cx="240" cy="240"/>
            </a:xfrm>
            <a:prstGeom prst="rect">
              <a:avLst/>
            </a:prstGeom>
            <a:solidFill>
              <a:schemeClr val="folHlink"/>
            </a:solidFill>
            <a:ln w="9525">
              <a:solidFill>
                <a:srgbClr val="00193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Blip>
                  <a:blip r:embed="rId2"/>
                </a:buBlip>
                <a:defRPr sz="2800">
                  <a:solidFill>
                    <a:schemeClr val="tx1"/>
                  </a:solidFill>
                  <a:latin typeface="Times New Roman" panose="02020603050405020304" pitchFamily="18" charset="0"/>
                  <a:ea typeface="楷体_GB2312" pitchFamily="49" charset="-122"/>
                </a:defRPr>
              </a:lvl1pPr>
              <a:lvl2pPr marL="742950" indent="-285750">
                <a:spcBef>
                  <a:spcPct val="20000"/>
                </a:spcBef>
                <a:buClr>
                  <a:schemeClr val="hlink"/>
                </a:buClr>
                <a:buSzPct val="55000"/>
                <a:buFont typeface="Wingdings" panose="05000000000000000000" pitchFamily="2" charset="2"/>
                <a:buBlip>
                  <a:blip r:embed="rId3"/>
                </a:buBlip>
                <a:defRPr sz="2400">
                  <a:solidFill>
                    <a:schemeClr val="tx1"/>
                  </a:solidFill>
                  <a:latin typeface="Times New Roman" panose="02020603050405020304" pitchFamily="18" charset="0"/>
                  <a:ea typeface="楷体_GB2312" pitchFamily="49" charset="-122"/>
                </a:defRPr>
              </a:lvl2pPr>
              <a:lvl3pPr marL="1143000" indent="-228600">
                <a:spcBef>
                  <a:spcPct val="20000"/>
                </a:spcBef>
                <a:buClr>
                  <a:schemeClr val="folHlink"/>
                </a:buClr>
                <a:buSzPct val="50000"/>
                <a:buFont typeface="Wingdings" panose="05000000000000000000" pitchFamily="2" charset="2"/>
                <a:buBlip>
                  <a:blip r:embed="rId2"/>
                </a:buBlip>
                <a:defRPr sz="2000">
                  <a:solidFill>
                    <a:schemeClr val="tx1"/>
                  </a:solidFill>
                  <a:latin typeface="Times New Roman" panose="02020603050405020304" pitchFamily="18" charset="0"/>
                  <a:ea typeface="楷体_GB2312" pitchFamily="49" charset="-122"/>
                </a:defRPr>
              </a:lvl3pPr>
              <a:lvl4pPr marL="1600200" indent="-228600">
                <a:spcBef>
                  <a:spcPct val="20000"/>
                </a:spcBef>
                <a:buClr>
                  <a:schemeClr val="accent2"/>
                </a:buClr>
                <a:buSzPct val="55000"/>
                <a:buFont typeface="Wingdings" panose="05000000000000000000" pitchFamily="2" charset="2"/>
                <a:buBlip>
                  <a:blip r:embed="rId4"/>
                </a:buBlip>
                <a:defRPr sz="2000">
                  <a:solidFill>
                    <a:schemeClr val="tx1"/>
                  </a:solidFill>
                  <a:latin typeface="Times New Roman" panose="02020603050405020304" pitchFamily="18"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9pPr>
            </a:lstStyle>
            <a:p>
              <a:pPr eaLnBrk="1" hangingPunct="1">
                <a:spcBef>
                  <a:spcPct val="0"/>
                </a:spcBef>
                <a:buClrTx/>
                <a:buSzTx/>
                <a:buFontTx/>
                <a:buNone/>
              </a:pPr>
              <a:endParaRPr lang="zh-CN" altLang="en-US" sz="1350">
                <a:latin typeface="Arial" panose="020B0604020202020204" pitchFamily="34" charset="0"/>
                <a:ea typeface="宋体" panose="02010600030101010101" pitchFamily="2" charset="-122"/>
              </a:endParaRPr>
            </a:p>
          </p:txBody>
        </p:sp>
        <p:sp>
          <p:nvSpPr>
            <p:cNvPr id="139645" name="Rectangle 174"/>
            <p:cNvSpPr>
              <a:spLocks noChangeArrowheads="1"/>
            </p:cNvSpPr>
            <p:nvPr/>
          </p:nvSpPr>
          <p:spPr bwMode="auto">
            <a:xfrm>
              <a:off x="4176" y="2736"/>
              <a:ext cx="240" cy="240"/>
            </a:xfrm>
            <a:prstGeom prst="rect">
              <a:avLst/>
            </a:prstGeom>
            <a:solidFill>
              <a:schemeClr val="tx2">
                <a:lumMod val="40000"/>
                <a:lumOff val="60000"/>
              </a:schemeClr>
            </a:solidFill>
            <a:ln w="9525">
              <a:solidFill>
                <a:srgbClr val="00193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Blip>
                  <a:blip r:embed="rId2"/>
                </a:buBlip>
                <a:defRPr sz="2800">
                  <a:solidFill>
                    <a:schemeClr val="tx1"/>
                  </a:solidFill>
                  <a:latin typeface="Times New Roman" panose="02020603050405020304" pitchFamily="18" charset="0"/>
                  <a:ea typeface="楷体_GB2312" pitchFamily="49" charset="-122"/>
                </a:defRPr>
              </a:lvl1pPr>
              <a:lvl2pPr marL="742950" indent="-285750">
                <a:spcBef>
                  <a:spcPct val="20000"/>
                </a:spcBef>
                <a:buClr>
                  <a:schemeClr val="hlink"/>
                </a:buClr>
                <a:buSzPct val="55000"/>
                <a:buFont typeface="Wingdings" panose="05000000000000000000" pitchFamily="2" charset="2"/>
                <a:buBlip>
                  <a:blip r:embed="rId3"/>
                </a:buBlip>
                <a:defRPr sz="2400">
                  <a:solidFill>
                    <a:schemeClr val="tx1"/>
                  </a:solidFill>
                  <a:latin typeface="Times New Roman" panose="02020603050405020304" pitchFamily="18" charset="0"/>
                  <a:ea typeface="楷体_GB2312" pitchFamily="49" charset="-122"/>
                </a:defRPr>
              </a:lvl2pPr>
              <a:lvl3pPr marL="1143000" indent="-228600">
                <a:spcBef>
                  <a:spcPct val="20000"/>
                </a:spcBef>
                <a:buClr>
                  <a:schemeClr val="folHlink"/>
                </a:buClr>
                <a:buSzPct val="50000"/>
                <a:buFont typeface="Wingdings" panose="05000000000000000000" pitchFamily="2" charset="2"/>
                <a:buBlip>
                  <a:blip r:embed="rId2"/>
                </a:buBlip>
                <a:defRPr sz="2000">
                  <a:solidFill>
                    <a:schemeClr val="tx1"/>
                  </a:solidFill>
                  <a:latin typeface="Times New Roman" panose="02020603050405020304" pitchFamily="18" charset="0"/>
                  <a:ea typeface="楷体_GB2312" pitchFamily="49" charset="-122"/>
                </a:defRPr>
              </a:lvl3pPr>
              <a:lvl4pPr marL="1600200" indent="-228600">
                <a:spcBef>
                  <a:spcPct val="20000"/>
                </a:spcBef>
                <a:buClr>
                  <a:schemeClr val="accent2"/>
                </a:buClr>
                <a:buSzPct val="55000"/>
                <a:buFont typeface="Wingdings" panose="05000000000000000000" pitchFamily="2" charset="2"/>
                <a:buBlip>
                  <a:blip r:embed="rId4"/>
                </a:buBlip>
                <a:defRPr sz="2000">
                  <a:solidFill>
                    <a:schemeClr val="tx1"/>
                  </a:solidFill>
                  <a:latin typeface="Times New Roman" panose="02020603050405020304" pitchFamily="18"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9pPr>
            </a:lstStyle>
            <a:p>
              <a:pPr eaLnBrk="1" hangingPunct="1">
                <a:spcBef>
                  <a:spcPct val="0"/>
                </a:spcBef>
                <a:buClrTx/>
                <a:buSzTx/>
                <a:buFontTx/>
                <a:buNone/>
              </a:pPr>
              <a:endParaRPr lang="zh-CN" altLang="en-US" sz="1350">
                <a:latin typeface="Arial" panose="020B0604020202020204" pitchFamily="34" charset="0"/>
                <a:ea typeface="宋体" panose="02010600030101010101" pitchFamily="2" charset="-122"/>
              </a:endParaRPr>
            </a:p>
          </p:txBody>
        </p:sp>
        <p:sp>
          <p:nvSpPr>
            <p:cNvPr id="139646" name="Rectangle 175"/>
            <p:cNvSpPr>
              <a:spLocks noChangeArrowheads="1"/>
            </p:cNvSpPr>
            <p:nvPr/>
          </p:nvSpPr>
          <p:spPr bwMode="auto">
            <a:xfrm>
              <a:off x="4176" y="2976"/>
              <a:ext cx="240" cy="240"/>
            </a:xfrm>
            <a:prstGeom prst="rect">
              <a:avLst/>
            </a:prstGeom>
            <a:solidFill>
              <a:schemeClr val="tx2">
                <a:lumMod val="40000"/>
                <a:lumOff val="60000"/>
              </a:schemeClr>
            </a:solidFill>
            <a:ln w="9525">
              <a:solidFill>
                <a:srgbClr val="00193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Blip>
                  <a:blip r:embed="rId2"/>
                </a:buBlip>
                <a:defRPr sz="2800">
                  <a:solidFill>
                    <a:schemeClr val="tx1"/>
                  </a:solidFill>
                  <a:latin typeface="Times New Roman" panose="02020603050405020304" pitchFamily="18" charset="0"/>
                  <a:ea typeface="楷体_GB2312" pitchFamily="49" charset="-122"/>
                </a:defRPr>
              </a:lvl1pPr>
              <a:lvl2pPr marL="742950" indent="-285750">
                <a:spcBef>
                  <a:spcPct val="20000"/>
                </a:spcBef>
                <a:buClr>
                  <a:schemeClr val="hlink"/>
                </a:buClr>
                <a:buSzPct val="55000"/>
                <a:buFont typeface="Wingdings" panose="05000000000000000000" pitchFamily="2" charset="2"/>
                <a:buBlip>
                  <a:blip r:embed="rId3"/>
                </a:buBlip>
                <a:defRPr sz="2400">
                  <a:solidFill>
                    <a:schemeClr val="tx1"/>
                  </a:solidFill>
                  <a:latin typeface="Times New Roman" panose="02020603050405020304" pitchFamily="18" charset="0"/>
                  <a:ea typeface="楷体_GB2312" pitchFamily="49" charset="-122"/>
                </a:defRPr>
              </a:lvl2pPr>
              <a:lvl3pPr marL="1143000" indent="-228600">
                <a:spcBef>
                  <a:spcPct val="20000"/>
                </a:spcBef>
                <a:buClr>
                  <a:schemeClr val="folHlink"/>
                </a:buClr>
                <a:buSzPct val="50000"/>
                <a:buFont typeface="Wingdings" panose="05000000000000000000" pitchFamily="2" charset="2"/>
                <a:buBlip>
                  <a:blip r:embed="rId2"/>
                </a:buBlip>
                <a:defRPr sz="2000">
                  <a:solidFill>
                    <a:schemeClr val="tx1"/>
                  </a:solidFill>
                  <a:latin typeface="Times New Roman" panose="02020603050405020304" pitchFamily="18" charset="0"/>
                  <a:ea typeface="楷体_GB2312" pitchFamily="49" charset="-122"/>
                </a:defRPr>
              </a:lvl3pPr>
              <a:lvl4pPr marL="1600200" indent="-228600">
                <a:spcBef>
                  <a:spcPct val="20000"/>
                </a:spcBef>
                <a:buClr>
                  <a:schemeClr val="accent2"/>
                </a:buClr>
                <a:buSzPct val="55000"/>
                <a:buFont typeface="Wingdings" panose="05000000000000000000" pitchFamily="2" charset="2"/>
                <a:buBlip>
                  <a:blip r:embed="rId4"/>
                </a:buBlip>
                <a:defRPr sz="2000">
                  <a:solidFill>
                    <a:schemeClr val="tx1"/>
                  </a:solidFill>
                  <a:latin typeface="Times New Roman" panose="02020603050405020304" pitchFamily="18"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9pPr>
            </a:lstStyle>
            <a:p>
              <a:pPr eaLnBrk="1" hangingPunct="1">
                <a:spcBef>
                  <a:spcPct val="0"/>
                </a:spcBef>
                <a:buClrTx/>
                <a:buSzTx/>
                <a:buFontTx/>
                <a:buNone/>
              </a:pPr>
              <a:endParaRPr lang="zh-CN" altLang="en-US" sz="1350">
                <a:latin typeface="Arial" panose="020B0604020202020204" pitchFamily="34" charset="0"/>
                <a:ea typeface="宋体" panose="02010600030101010101" pitchFamily="2" charset="-122"/>
              </a:endParaRPr>
            </a:p>
          </p:txBody>
        </p:sp>
        <p:sp>
          <p:nvSpPr>
            <p:cNvPr id="139647" name="Rectangle 176"/>
            <p:cNvSpPr>
              <a:spLocks noChangeArrowheads="1"/>
            </p:cNvSpPr>
            <p:nvPr/>
          </p:nvSpPr>
          <p:spPr bwMode="auto">
            <a:xfrm>
              <a:off x="4176" y="3216"/>
              <a:ext cx="240" cy="240"/>
            </a:xfrm>
            <a:prstGeom prst="rect">
              <a:avLst/>
            </a:prstGeom>
            <a:solidFill>
              <a:schemeClr val="tx2">
                <a:lumMod val="40000"/>
                <a:lumOff val="60000"/>
              </a:schemeClr>
            </a:solidFill>
            <a:ln w="9525">
              <a:solidFill>
                <a:srgbClr val="00193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Blip>
                  <a:blip r:embed="rId2"/>
                </a:buBlip>
                <a:defRPr sz="2800">
                  <a:solidFill>
                    <a:schemeClr val="tx1"/>
                  </a:solidFill>
                  <a:latin typeface="Times New Roman" panose="02020603050405020304" pitchFamily="18" charset="0"/>
                  <a:ea typeface="楷体_GB2312" pitchFamily="49" charset="-122"/>
                </a:defRPr>
              </a:lvl1pPr>
              <a:lvl2pPr marL="742950" indent="-285750">
                <a:spcBef>
                  <a:spcPct val="20000"/>
                </a:spcBef>
                <a:buClr>
                  <a:schemeClr val="hlink"/>
                </a:buClr>
                <a:buSzPct val="55000"/>
                <a:buFont typeface="Wingdings" panose="05000000000000000000" pitchFamily="2" charset="2"/>
                <a:buBlip>
                  <a:blip r:embed="rId3"/>
                </a:buBlip>
                <a:defRPr sz="2400">
                  <a:solidFill>
                    <a:schemeClr val="tx1"/>
                  </a:solidFill>
                  <a:latin typeface="Times New Roman" panose="02020603050405020304" pitchFamily="18" charset="0"/>
                  <a:ea typeface="楷体_GB2312" pitchFamily="49" charset="-122"/>
                </a:defRPr>
              </a:lvl2pPr>
              <a:lvl3pPr marL="1143000" indent="-228600">
                <a:spcBef>
                  <a:spcPct val="20000"/>
                </a:spcBef>
                <a:buClr>
                  <a:schemeClr val="folHlink"/>
                </a:buClr>
                <a:buSzPct val="50000"/>
                <a:buFont typeface="Wingdings" panose="05000000000000000000" pitchFamily="2" charset="2"/>
                <a:buBlip>
                  <a:blip r:embed="rId2"/>
                </a:buBlip>
                <a:defRPr sz="2000">
                  <a:solidFill>
                    <a:schemeClr val="tx1"/>
                  </a:solidFill>
                  <a:latin typeface="Times New Roman" panose="02020603050405020304" pitchFamily="18" charset="0"/>
                  <a:ea typeface="楷体_GB2312" pitchFamily="49" charset="-122"/>
                </a:defRPr>
              </a:lvl3pPr>
              <a:lvl4pPr marL="1600200" indent="-228600">
                <a:spcBef>
                  <a:spcPct val="20000"/>
                </a:spcBef>
                <a:buClr>
                  <a:schemeClr val="accent2"/>
                </a:buClr>
                <a:buSzPct val="55000"/>
                <a:buFont typeface="Wingdings" panose="05000000000000000000" pitchFamily="2" charset="2"/>
                <a:buBlip>
                  <a:blip r:embed="rId4"/>
                </a:buBlip>
                <a:defRPr sz="2000">
                  <a:solidFill>
                    <a:schemeClr val="tx1"/>
                  </a:solidFill>
                  <a:latin typeface="Times New Roman" panose="02020603050405020304" pitchFamily="18"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9pPr>
            </a:lstStyle>
            <a:p>
              <a:pPr eaLnBrk="1" hangingPunct="1">
                <a:spcBef>
                  <a:spcPct val="0"/>
                </a:spcBef>
                <a:buClrTx/>
                <a:buSzTx/>
                <a:buFontTx/>
                <a:buNone/>
              </a:pPr>
              <a:endParaRPr lang="zh-CN" altLang="en-US" sz="1350">
                <a:latin typeface="Arial" panose="020B0604020202020204" pitchFamily="34" charset="0"/>
                <a:ea typeface="宋体" panose="02010600030101010101" pitchFamily="2" charset="-122"/>
              </a:endParaRPr>
            </a:p>
          </p:txBody>
        </p:sp>
        <p:sp>
          <p:nvSpPr>
            <p:cNvPr id="139648" name="Rectangle 177"/>
            <p:cNvSpPr>
              <a:spLocks noChangeArrowheads="1"/>
            </p:cNvSpPr>
            <p:nvPr/>
          </p:nvSpPr>
          <p:spPr bwMode="auto">
            <a:xfrm>
              <a:off x="4176" y="3456"/>
              <a:ext cx="240" cy="240"/>
            </a:xfrm>
            <a:prstGeom prst="rect">
              <a:avLst/>
            </a:prstGeom>
            <a:solidFill>
              <a:schemeClr val="tx2">
                <a:lumMod val="40000"/>
                <a:lumOff val="60000"/>
              </a:schemeClr>
            </a:solidFill>
            <a:ln w="9525">
              <a:solidFill>
                <a:srgbClr val="00193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Blip>
                  <a:blip r:embed="rId2"/>
                </a:buBlip>
                <a:defRPr sz="2800">
                  <a:solidFill>
                    <a:schemeClr val="tx1"/>
                  </a:solidFill>
                  <a:latin typeface="Times New Roman" panose="02020603050405020304" pitchFamily="18" charset="0"/>
                  <a:ea typeface="楷体_GB2312" pitchFamily="49" charset="-122"/>
                </a:defRPr>
              </a:lvl1pPr>
              <a:lvl2pPr marL="742950" indent="-285750">
                <a:spcBef>
                  <a:spcPct val="20000"/>
                </a:spcBef>
                <a:buClr>
                  <a:schemeClr val="hlink"/>
                </a:buClr>
                <a:buSzPct val="55000"/>
                <a:buFont typeface="Wingdings" panose="05000000000000000000" pitchFamily="2" charset="2"/>
                <a:buBlip>
                  <a:blip r:embed="rId3"/>
                </a:buBlip>
                <a:defRPr sz="2400">
                  <a:solidFill>
                    <a:schemeClr val="tx1"/>
                  </a:solidFill>
                  <a:latin typeface="Times New Roman" panose="02020603050405020304" pitchFamily="18" charset="0"/>
                  <a:ea typeface="楷体_GB2312" pitchFamily="49" charset="-122"/>
                </a:defRPr>
              </a:lvl2pPr>
              <a:lvl3pPr marL="1143000" indent="-228600">
                <a:spcBef>
                  <a:spcPct val="20000"/>
                </a:spcBef>
                <a:buClr>
                  <a:schemeClr val="folHlink"/>
                </a:buClr>
                <a:buSzPct val="50000"/>
                <a:buFont typeface="Wingdings" panose="05000000000000000000" pitchFamily="2" charset="2"/>
                <a:buBlip>
                  <a:blip r:embed="rId2"/>
                </a:buBlip>
                <a:defRPr sz="2000">
                  <a:solidFill>
                    <a:schemeClr val="tx1"/>
                  </a:solidFill>
                  <a:latin typeface="Times New Roman" panose="02020603050405020304" pitchFamily="18" charset="0"/>
                  <a:ea typeface="楷体_GB2312" pitchFamily="49" charset="-122"/>
                </a:defRPr>
              </a:lvl3pPr>
              <a:lvl4pPr marL="1600200" indent="-228600">
                <a:spcBef>
                  <a:spcPct val="20000"/>
                </a:spcBef>
                <a:buClr>
                  <a:schemeClr val="accent2"/>
                </a:buClr>
                <a:buSzPct val="55000"/>
                <a:buFont typeface="Wingdings" panose="05000000000000000000" pitchFamily="2" charset="2"/>
                <a:buBlip>
                  <a:blip r:embed="rId4"/>
                </a:buBlip>
                <a:defRPr sz="2000">
                  <a:solidFill>
                    <a:schemeClr val="tx1"/>
                  </a:solidFill>
                  <a:latin typeface="Times New Roman" panose="02020603050405020304" pitchFamily="18"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9pPr>
            </a:lstStyle>
            <a:p>
              <a:pPr eaLnBrk="1" hangingPunct="1">
                <a:spcBef>
                  <a:spcPct val="0"/>
                </a:spcBef>
                <a:buClrTx/>
                <a:buSzTx/>
                <a:buFontTx/>
                <a:buNone/>
              </a:pPr>
              <a:endParaRPr lang="zh-CN" altLang="en-US" sz="1350">
                <a:latin typeface="Arial" panose="020B0604020202020204" pitchFamily="34" charset="0"/>
                <a:ea typeface="宋体" panose="02010600030101010101" pitchFamily="2" charset="-122"/>
              </a:endParaRPr>
            </a:p>
          </p:txBody>
        </p:sp>
        <p:sp>
          <p:nvSpPr>
            <p:cNvPr id="139649" name="Rectangle 178"/>
            <p:cNvSpPr>
              <a:spLocks noChangeArrowheads="1"/>
            </p:cNvSpPr>
            <p:nvPr/>
          </p:nvSpPr>
          <p:spPr bwMode="auto">
            <a:xfrm>
              <a:off x="4416" y="1776"/>
              <a:ext cx="240" cy="240"/>
            </a:xfrm>
            <a:prstGeom prst="rect">
              <a:avLst/>
            </a:prstGeom>
            <a:solidFill>
              <a:schemeClr val="tx2">
                <a:lumMod val="40000"/>
                <a:lumOff val="60000"/>
              </a:schemeClr>
            </a:solidFill>
            <a:ln w="9525">
              <a:solidFill>
                <a:srgbClr val="00193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Blip>
                  <a:blip r:embed="rId2"/>
                </a:buBlip>
                <a:defRPr sz="2800">
                  <a:solidFill>
                    <a:schemeClr val="tx1"/>
                  </a:solidFill>
                  <a:latin typeface="Times New Roman" panose="02020603050405020304" pitchFamily="18" charset="0"/>
                  <a:ea typeface="楷体_GB2312" pitchFamily="49" charset="-122"/>
                </a:defRPr>
              </a:lvl1pPr>
              <a:lvl2pPr marL="742950" indent="-285750">
                <a:spcBef>
                  <a:spcPct val="20000"/>
                </a:spcBef>
                <a:buClr>
                  <a:schemeClr val="hlink"/>
                </a:buClr>
                <a:buSzPct val="55000"/>
                <a:buFont typeface="Wingdings" panose="05000000000000000000" pitchFamily="2" charset="2"/>
                <a:buBlip>
                  <a:blip r:embed="rId3"/>
                </a:buBlip>
                <a:defRPr sz="2400">
                  <a:solidFill>
                    <a:schemeClr val="tx1"/>
                  </a:solidFill>
                  <a:latin typeface="Times New Roman" panose="02020603050405020304" pitchFamily="18" charset="0"/>
                  <a:ea typeface="楷体_GB2312" pitchFamily="49" charset="-122"/>
                </a:defRPr>
              </a:lvl2pPr>
              <a:lvl3pPr marL="1143000" indent="-228600">
                <a:spcBef>
                  <a:spcPct val="20000"/>
                </a:spcBef>
                <a:buClr>
                  <a:schemeClr val="folHlink"/>
                </a:buClr>
                <a:buSzPct val="50000"/>
                <a:buFont typeface="Wingdings" panose="05000000000000000000" pitchFamily="2" charset="2"/>
                <a:buBlip>
                  <a:blip r:embed="rId2"/>
                </a:buBlip>
                <a:defRPr sz="2000">
                  <a:solidFill>
                    <a:schemeClr val="tx1"/>
                  </a:solidFill>
                  <a:latin typeface="Times New Roman" panose="02020603050405020304" pitchFamily="18" charset="0"/>
                  <a:ea typeface="楷体_GB2312" pitchFamily="49" charset="-122"/>
                </a:defRPr>
              </a:lvl3pPr>
              <a:lvl4pPr marL="1600200" indent="-228600">
                <a:spcBef>
                  <a:spcPct val="20000"/>
                </a:spcBef>
                <a:buClr>
                  <a:schemeClr val="accent2"/>
                </a:buClr>
                <a:buSzPct val="55000"/>
                <a:buFont typeface="Wingdings" panose="05000000000000000000" pitchFamily="2" charset="2"/>
                <a:buBlip>
                  <a:blip r:embed="rId4"/>
                </a:buBlip>
                <a:defRPr sz="2000">
                  <a:solidFill>
                    <a:schemeClr val="tx1"/>
                  </a:solidFill>
                  <a:latin typeface="Times New Roman" panose="02020603050405020304" pitchFamily="18"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9pPr>
            </a:lstStyle>
            <a:p>
              <a:pPr eaLnBrk="1" hangingPunct="1">
                <a:spcBef>
                  <a:spcPct val="0"/>
                </a:spcBef>
                <a:buClrTx/>
                <a:buSzTx/>
                <a:buFontTx/>
                <a:buNone/>
              </a:pPr>
              <a:endParaRPr lang="zh-CN" altLang="en-US" sz="1350">
                <a:latin typeface="Arial" panose="020B0604020202020204" pitchFamily="34" charset="0"/>
                <a:ea typeface="宋体" panose="02010600030101010101" pitchFamily="2" charset="-122"/>
              </a:endParaRPr>
            </a:p>
          </p:txBody>
        </p:sp>
        <p:sp>
          <p:nvSpPr>
            <p:cNvPr id="139650" name="Rectangle 179"/>
            <p:cNvSpPr>
              <a:spLocks noChangeArrowheads="1"/>
            </p:cNvSpPr>
            <p:nvPr/>
          </p:nvSpPr>
          <p:spPr bwMode="auto">
            <a:xfrm>
              <a:off x="4416" y="2016"/>
              <a:ext cx="240" cy="240"/>
            </a:xfrm>
            <a:prstGeom prst="rect">
              <a:avLst/>
            </a:prstGeom>
            <a:solidFill>
              <a:schemeClr val="tx2">
                <a:lumMod val="40000"/>
                <a:lumOff val="60000"/>
              </a:schemeClr>
            </a:solidFill>
            <a:ln w="9525">
              <a:solidFill>
                <a:srgbClr val="00193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Blip>
                  <a:blip r:embed="rId2"/>
                </a:buBlip>
                <a:defRPr sz="2800">
                  <a:solidFill>
                    <a:schemeClr val="tx1"/>
                  </a:solidFill>
                  <a:latin typeface="Times New Roman" panose="02020603050405020304" pitchFamily="18" charset="0"/>
                  <a:ea typeface="楷体_GB2312" pitchFamily="49" charset="-122"/>
                </a:defRPr>
              </a:lvl1pPr>
              <a:lvl2pPr marL="742950" indent="-285750">
                <a:spcBef>
                  <a:spcPct val="20000"/>
                </a:spcBef>
                <a:buClr>
                  <a:schemeClr val="hlink"/>
                </a:buClr>
                <a:buSzPct val="55000"/>
                <a:buFont typeface="Wingdings" panose="05000000000000000000" pitchFamily="2" charset="2"/>
                <a:buBlip>
                  <a:blip r:embed="rId3"/>
                </a:buBlip>
                <a:defRPr sz="2400">
                  <a:solidFill>
                    <a:schemeClr val="tx1"/>
                  </a:solidFill>
                  <a:latin typeface="Times New Roman" panose="02020603050405020304" pitchFamily="18" charset="0"/>
                  <a:ea typeface="楷体_GB2312" pitchFamily="49" charset="-122"/>
                </a:defRPr>
              </a:lvl2pPr>
              <a:lvl3pPr marL="1143000" indent="-228600">
                <a:spcBef>
                  <a:spcPct val="20000"/>
                </a:spcBef>
                <a:buClr>
                  <a:schemeClr val="folHlink"/>
                </a:buClr>
                <a:buSzPct val="50000"/>
                <a:buFont typeface="Wingdings" panose="05000000000000000000" pitchFamily="2" charset="2"/>
                <a:buBlip>
                  <a:blip r:embed="rId2"/>
                </a:buBlip>
                <a:defRPr sz="2000">
                  <a:solidFill>
                    <a:schemeClr val="tx1"/>
                  </a:solidFill>
                  <a:latin typeface="Times New Roman" panose="02020603050405020304" pitchFamily="18" charset="0"/>
                  <a:ea typeface="楷体_GB2312" pitchFamily="49" charset="-122"/>
                </a:defRPr>
              </a:lvl3pPr>
              <a:lvl4pPr marL="1600200" indent="-228600">
                <a:spcBef>
                  <a:spcPct val="20000"/>
                </a:spcBef>
                <a:buClr>
                  <a:schemeClr val="accent2"/>
                </a:buClr>
                <a:buSzPct val="55000"/>
                <a:buFont typeface="Wingdings" panose="05000000000000000000" pitchFamily="2" charset="2"/>
                <a:buBlip>
                  <a:blip r:embed="rId4"/>
                </a:buBlip>
                <a:defRPr sz="2000">
                  <a:solidFill>
                    <a:schemeClr val="tx1"/>
                  </a:solidFill>
                  <a:latin typeface="Times New Roman" panose="02020603050405020304" pitchFamily="18"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9pPr>
            </a:lstStyle>
            <a:p>
              <a:pPr eaLnBrk="1" hangingPunct="1">
                <a:spcBef>
                  <a:spcPct val="0"/>
                </a:spcBef>
                <a:buClrTx/>
                <a:buSzTx/>
                <a:buFontTx/>
                <a:buNone/>
              </a:pPr>
              <a:endParaRPr lang="zh-CN" altLang="en-US" sz="1350">
                <a:latin typeface="Arial" panose="020B0604020202020204" pitchFamily="34" charset="0"/>
                <a:ea typeface="宋体" panose="02010600030101010101" pitchFamily="2" charset="-122"/>
              </a:endParaRPr>
            </a:p>
          </p:txBody>
        </p:sp>
        <p:sp>
          <p:nvSpPr>
            <p:cNvPr id="139651" name="Rectangle 180"/>
            <p:cNvSpPr>
              <a:spLocks noChangeArrowheads="1"/>
            </p:cNvSpPr>
            <p:nvPr/>
          </p:nvSpPr>
          <p:spPr bwMode="auto">
            <a:xfrm>
              <a:off x="4416" y="2256"/>
              <a:ext cx="240" cy="240"/>
            </a:xfrm>
            <a:prstGeom prst="rect">
              <a:avLst/>
            </a:prstGeom>
            <a:solidFill>
              <a:schemeClr val="tx2">
                <a:lumMod val="40000"/>
                <a:lumOff val="60000"/>
              </a:schemeClr>
            </a:solidFill>
            <a:ln w="9525">
              <a:solidFill>
                <a:srgbClr val="00193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Blip>
                  <a:blip r:embed="rId2"/>
                </a:buBlip>
                <a:defRPr sz="2800">
                  <a:solidFill>
                    <a:schemeClr val="tx1"/>
                  </a:solidFill>
                  <a:latin typeface="Times New Roman" panose="02020603050405020304" pitchFamily="18" charset="0"/>
                  <a:ea typeface="楷体_GB2312" pitchFamily="49" charset="-122"/>
                </a:defRPr>
              </a:lvl1pPr>
              <a:lvl2pPr marL="742950" indent="-285750">
                <a:spcBef>
                  <a:spcPct val="20000"/>
                </a:spcBef>
                <a:buClr>
                  <a:schemeClr val="hlink"/>
                </a:buClr>
                <a:buSzPct val="55000"/>
                <a:buFont typeface="Wingdings" panose="05000000000000000000" pitchFamily="2" charset="2"/>
                <a:buBlip>
                  <a:blip r:embed="rId3"/>
                </a:buBlip>
                <a:defRPr sz="2400">
                  <a:solidFill>
                    <a:schemeClr val="tx1"/>
                  </a:solidFill>
                  <a:latin typeface="Times New Roman" panose="02020603050405020304" pitchFamily="18" charset="0"/>
                  <a:ea typeface="楷体_GB2312" pitchFamily="49" charset="-122"/>
                </a:defRPr>
              </a:lvl2pPr>
              <a:lvl3pPr marL="1143000" indent="-228600">
                <a:spcBef>
                  <a:spcPct val="20000"/>
                </a:spcBef>
                <a:buClr>
                  <a:schemeClr val="folHlink"/>
                </a:buClr>
                <a:buSzPct val="50000"/>
                <a:buFont typeface="Wingdings" panose="05000000000000000000" pitchFamily="2" charset="2"/>
                <a:buBlip>
                  <a:blip r:embed="rId2"/>
                </a:buBlip>
                <a:defRPr sz="2000">
                  <a:solidFill>
                    <a:schemeClr val="tx1"/>
                  </a:solidFill>
                  <a:latin typeface="Times New Roman" panose="02020603050405020304" pitchFamily="18" charset="0"/>
                  <a:ea typeface="楷体_GB2312" pitchFamily="49" charset="-122"/>
                </a:defRPr>
              </a:lvl3pPr>
              <a:lvl4pPr marL="1600200" indent="-228600">
                <a:spcBef>
                  <a:spcPct val="20000"/>
                </a:spcBef>
                <a:buClr>
                  <a:schemeClr val="accent2"/>
                </a:buClr>
                <a:buSzPct val="55000"/>
                <a:buFont typeface="Wingdings" panose="05000000000000000000" pitchFamily="2" charset="2"/>
                <a:buBlip>
                  <a:blip r:embed="rId4"/>
                </a:buBlip>
                <a:defRPr sz="2000">
                  <a:solidFill>
                    <a:schemeClr val="tx1"/>
                  </a:solidFill>
                  <a:latin typeface="Times New Roman" panose="02020603050405020304" pitchFamily="18"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9pPr>
            </a:lstStyle>
            <a:p>
              <a:pPr eaLnBrk="1" hangingPunct="1">
                <a:spcBef>
                  <a:spcPct val="0"/>
                </a:spcBef>
                <a:buClrTx/>
                <a:buSzTx/>
                <a:buFontTx/>
                <a:buNone/>
              </a:pPr>
              <a:endParaRPr lang="zh-CN" altLang="en-US" sz="1350">
                <a:latin typeface="Arial" panose="020B0604020202020204" pitchFamily="34" charset="0"/>
                <a:ea typeface="宋体" panose="02010600030101010101" pitchFamily="2" charset="-122"/>
              </a:endParaRPr>
            </a:p>
          </p:txBody>
        </p:sp>
        <p:sp>
          <p:nvSpPr>
            <p:cNvPr id="139652" name="Rectangle 181"/>
            <p:cNvSpPr>
              <a:spLocks noChangeArrowheads="1"/>
            </p:cNvSpPr>
            <p:nvPr/>
          </p:nvSpPr>
          <p:spPr bwMode="auto">
            <a:xfrm>
              <a:off x="4416" y="2496"/>
              <a:ext cx="240" cy="240"/>
            </a:xfrm>
            <a:prstGeom prst="rect">
              <a:avLst/>
            </a:prstGeom>
            <a:solidFill>
              <a:srgbClr val="800080"/>
            </a:solidFill>
            <a:ln w="9525">
              <a:solidFill>
                <a:srgbClr val="00193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Blip>
                  <a:blip r:embed="rId2"/>
                </a:buBlip>
                <a:defRPr sz="2800">
                  <a:solidFill>
                    <a:schemeClr val="tx1"/>
                  </a:solidFill>
                  <a:latin typeface="Times New Roman" panose="02020603050405020304" pitchFamily="18" charset="0"/>
                  <a:ea typeface="楷体_GB2312" pitchFamily="49" charset="-122"/>
                </a:defRPr>
              </a:lvl1pPr>
              <a:lvl2pPr marL="742950" indent="-285750">
                <a:spcBef>
                  <a:spcPct val="20000"/>
                </a:spcBef>
                <a:buClr>
                  <a:schemeClr val="hlink"/>
                </a:buClr>
                <a:buSzPct val="55000"/>
                <a:buFont typeface="Wingdings" panose="05000000000000000000" pitchFamily="2" charset="2"/>
                <a:buBlip>
                  <a:blip r:embed="rId3"/>
                </a:buBlip>
                <a:defRPr sz="2400">
                  <a:solidFill>
                    <a:schemeClr val="tx1"/>
                  </a:solidFill>
                  <a:latin typeface="Times New Roman" panose="02020603050405020304" pitchFamily="18" charset="0"/>
                  <a:ea typeface="楷体_GB2312" pitchFamily="49" charset="-122"/>
                </a:defRPr>
              </a:lvl2pPr>
              <a:lvl3pPr marL="1143000" indent="-228600">
                <a:spcBef>
                  <a:spcPct val="20000"/>
                </a:spcBef>
                <a:buClr>
                  <a:schemeClr val="folHlink"/>
                </a:buClr>
                <a:buSzPct val="50000"/>
                <a:buFont typeface="Wingdings" panose="05000000000000000000" pitchFamily="2" charset="2"/>
                <a:buBlip>
                  <a:blip r:embed="rId2"/>
                </a:buBlip>
                <a:defRPr sz="2000">
                  <a:solidFill>
                    <a:schemeClr val="tx1"/>
                  </a:solidFill>
                  <a:latin typeface="Times New Roman" panose="02020603050405020304" pitchFamily="18" charset="0"/>
                  <a:ea typeface="楷体_GB2312" pitchFamily="49" charset="-122"/>
                </a:defRPr>
              </a:lvl3pPr>
              <a:lvl4pPr marL="1600200" indent="-228600">
                <a:spcBef>
                  <a:spcPct val="20000"/>
                </a:spcBef>
                <a:buClr>
                  <a:schemeClr val="accent2"/>
                </a:buClr>
                <a:buSzPct val="55000"/>
                <a:buFont typeface="Wingdings" panose="05000000000000000000" pitchFamily="2" charset="2"/>
                <a:buBlip>
                  <a:blip r:embed="rId4"/>
                </a:buBlip>
                <a:defRPr sz="2000">
                  <a:solidFill>
                    <a:schemeClr val="tx1"/>
                  </a:solidFill>
                  <a:latin typeface="Times New Roman" panose="02020603050405020304" pitchFamily="18"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9pPr>
            </a:lstStyle>
            <a:p>
              <a:pPr eaLnBrk="1" hangingPunct="1">
                <a:spcBef>
                  <a:spcPct val="0"/>
                </a:spcBef>
                <a:buClrTx/>
                <a:buSzTx/>
                <a:buFontTx/>
                <a:buNone/>
              </a:pPr>
              <a:endParaRPr lang="zh-CN" altLang="en-US" sz="1350">
                <a:latin typeface="Arial" panose="020B0604020202020204" pitchFamily="34" charset="0"/>
                <a:ea typeface="宋体" panose="02010600030101010101" pitchFamily="2" charset="-122"/>
              </a:endParaRPr>
            </a:p>
          </p:txBody>
        </p:sp>
        <p:sp>
          <p:nvSpPr>
            <p:cNvPr id="139653" name="Rectangle 182"/>
            <p:cNvSpPr>
              <a:spLocks noChangeArrowheads="1"/>
            </p:cNvSpPr>
            <p:nvPr/>
          </p:nvSpPr>
          <p:spPr bwMode="auto">
            <a:xfrm>
              <a:off x="4416" y="2736"/>
              <a:ext cx="240" cy="240"/>
            </a:xfrm>
            <a:prstGeom prst="rect">
              <a:avLst/>
            </a:prstGeom>
            <a:solidFill>
              <a:schemeClr val="tx2">
                <a:lumMod val="40000"/>
                <a:lumOff val="60000"/>
              </a:schemeClr>
            </a:solidFill>
            <a:ln w="9525">
              <a:solidFill>
                <a:srgbClr val="00193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Blip>
                  <a:blip r:embed="rId2"/>
                </a:buBlip>
                <a:defRPr sz="2800">
                  <a:solidFill>
                    <a:schemeClr val="tx1"/>
                  </a:solidFill>
                  <a:latin typeface="Times New Roman" panose="02020603050405020304" pitchFamily="18" charset="0"/>
                  <a:ea typeface="楷体_GB2312" pitchFamily="49" charset="-122"/>
                </a:defRPr>
              </a:lvl1pPr>
              <a:lvl2pPr marL="742950" indent="-285750">
                <a:spcBef>
                  <a:spcPct val="20000"/>
                </a:spcBef>
                <a:buClr>
                  <a:schemeClr val="hlink"/>
                </a:buClr>
                <a:buSzPct val="55000"/>
                <a:buFont typeface="Wingdings" panose="05000000000000000000" pitchFamily="2" charset="2"/>
                <a:buBlip>
                  <a:blip r:embed="rId3"/>
                </a:buBlip>
                <a:defRPr sz="2400">
                  <a:solidFill>
                    <a:schemeClr val="tx1"/>
                  </a:solidFill>
                  <a:latin typeface="Times New Roman" panose="02020603050405020304" pitchFamily="18" charset="0"/>
                  <a:ea typeface="楷体_GB2312" pitchFamily="49" charset="-122"/>
                </a:defRPr>
              </a:lvl2pPr>
              <a:lvl3pPr marL="1143000" indent="-228600">
                <a:spcBef>
                  <a:spcPct val="20000"/>
                </a:spcBef>
                <a:buClr>
                  <a:schemeClr val="folHlink"/>
                </a:buClr>
                <a:buSzPct val="50000"/>
                <a:buFont typeface="Wingdings" panose="05000000000000000000" pitchFamily="2" charset="2"/>
                <a:buBlip>
                  <a:blip r:embed="rId2"/>
                </a:buBlip>
                <a:defRPr sz="2000">
                  <a:solidFill>
                    <a:schemeClr val="tx1"/>
                  </a:solidFill>
                  <a:latin typeface="Times New Roman" panose="02020603050405020304" pitchFamily="18" charset="0"/>
                  <a:ea typeface="楷体_GB2312" pitchFamily="49" charset="-122"/>
                </a:defRPr>
              </a:lvl3pPr>
              <a:lvl4pPr marL="1600200" indent="-228600">
                <a:spcBef>
                  <a:spcPct val="20000"/>
                </a:spcBef>
                <a:buClr>
                  <a:schemeClr val="accent2"/>
                </a:buClr>
                <a:buSzPct val="55000"/>
                <a:buFont typeface="Wingdings" panose="05000000000000000000" pitchFamily="2" charset="2"/>
                <a:buBlip>
                  <a:blip r:embed="rId4"/>
                </a:buBlip>
                <a:defRPr sz="2000">
                  <a:solidFill>
                    <a:schemeClr val="tx1"/>
                  </a:solidFill>
                  <a:latin typeface="Times New Roman" panose="02020603050405020304" pitchFamily="18"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9pPr>
            </a:lstStyle>
            <a:p>
              <a:pPr eaLnBrk="1" hangingPunct="1">
                <a:spcBef>
                  <a:spcPct val="0"/>
                </a:spcBef>
                <a:buClrTx/>
                <a:buSzTx/>
                <a:buFontTx/>
                <a:buNone/>
              </a:pPr>
              <a:endParaRPr lang="zh-CN" altLang="en-US" sz="1350">
                <a:latin typeface="Arial" panose="020B0604020202020204" pitchFamily="34" charset="0"/>
                <a:ea typeface="宋体" panose="02010600030101010101" pitchFamily="2" charset="-122"/>
              </a:endParaRPr>
            </a:p>
          </p:txBody>
        </p:sp>
        <p:sp>
          <p:nvSpPr>
            <p:cNvPr id="139654" name="Rectangle 183"/>
            <p:cNvSpPr>
              <a:spLocks noChangeArrowheads="1"/>
            </p:cNvSpPr>
            <p:nvPr/>
          </p:nvSpPr>
          <p:spPr bwMode="auto">
            <a:xfrm>
              <a:off x="4416" y="2976"/>
              <a:ext cx="240" cy="240"/>
            </a:xfrm>
            <a:prstGeom prst="rect">
              <a:avLst/>
            </a:prstGeom>
            <a:solidFill>
              <a:srgbClr val="FFC000"/>
            </a:solidFill>
            <a:ln w="9525">
              <a:solidFill>
                <a:srgbClr val="00193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Blip>
                  <a:blip r:embed="rId2"/>
                </a:buBlip>
                <a:defRPr sz="2800">
                  <a:solidFill>
                    <a:schemeClr val="tx1"/>
                  </a:solidFill>
                  <a:latin typeface="Times New Roman" panose="02020603050405020304" pitchFamily="18" charset="0"/>
                  <a:ea typeface="楷体_GB2312" pitchFamily="49" charset="-122"/>
                </a:defRPr>
              </a:lvl1pPr>
              <a:lvl2pPr marL="742950" indent="-285750">
                <a:spcBef>
                  <a:spcPct val="20000"/>
                </a:spcBef>
                <a:buClr>
                  <a:schemeClr val="hlink"/>
                </a:buClr>
                <a:buSzPct val="55000"/>
                <a:buFont typeface="Wingdings" panose="05000000000000000000" pitchFamily="2" charset="2"/>
                <a:buBlip>
                  <a:blip r:embed="rId3"/>
                </a:buBlip>
                <a:defRPr sz="2400">
                  <a:solidFill>
                    <a:schemeClr val="tx1"/>
                  </a:solidFill>
                  <a:latin typeface="Times New Roman" panose="02020603050405020304" pitchFamily="18" charset="0"/>
                  <a:ea typeface="楷体_GB2312" pitchFamily="49" charset="-122"/>
                </a:defRPr>
              </a:lvl2pPr>
              <a:lvl3pPr marL="1143000" indent="-228600">
                <a:spcBef>
                  <a:spcPct val="20000"/>
                </a:spcBef>
                <a:buClr>
                  <a:schemeClr val="folHlink"/>
                </a:buClr>
                <a:buSzPct val="50000"/>
                <a:buFont typeface="Wingdings" panose="05000000000000000000" pitchFamily="2" charset="2"/>
                <a:buBlip>
                  <a:blip r:embed="rId2"/>
                </a:buBlip>
                <a:defRPr sz="2000">
                  <a:solidFill>
                    <a:schemeClr val="tx1"/>
                  </a:solidFill>
                  <a:latin typeface="Times New Roman" panose="02020603050405020304" pitchFamily="18" charset="0"/>
                  <a:ea typeface="楷体_GB2312" pitchFamily="49" charset="-122"/>
                </a:defRPr>
              </a:lvl3pPr>
              <a:lvl4pPr marL="1600200" indent="-228600">
                <a:spcBef>
                  <a:spcPct val="20000"/>
                </a:spcBef>
                <a:buClr>
                  <a:schemeClr val="accent2"/>
                </a:buClr>
                <a:buSzPct val="55000"/>
                <a:buFont typeface="Wingdings" panose="05000000000000000000" pitchFamily="2" charset="2"/>
                <a:buBlip>
                  <a:blip r:embed="rId4"/>
                </a:buBlip>
                <a:defRPr sz="2000">
                  <a:solidFill>
                    <a:schemeClr val="tx1"/>
                  </a:solidFill>
                  <a:latin typeface="Times New Roman" panose="02020603050405020304" pitchFamily="18"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9pPr>
            </a:lstStyle>
            <a:p>
              <a:pPr eaLnBrk="1" hangingPunct="1">
                <a:spcBef>
                  <a:spcPct val="0"/>
                </a:spcBef>
                <a:buClrTx/>
                <a:buSzTx/>
                <a:buFontTx/>
                <a:buNone/>
              </a:pPr>
              <a:r>
                <a:rPr lang="en-US" altLang="zh-CN" sz="1350" dirty="0" smtClean="0">
                  <a:latin typeface="Arial" panose="020B0604020202020204" pitchFamily="34" charset="0"/>
                  <a:ea typeface="宋体" panose="02010600030101010101" pitchFamily="2" charset="-122"/>
                </a:rPr>
                <a:t>A</a:t>
              </a:r>
              <a:endParaRPr lang="zh-CN" altLang="en-US" sz="1350" dirty="0">
                <a:latin typeface="Arial" panose="020B0604020202020204" pitchFamily="34" charset="0"/>
                <a:ea typeface="宋体" panose="02010600030101010101" pitchFamily="2" charset="-122"/>
              </a:endParaRPr>
            </a:p>
          </p:txBody>
        </p:sp>
        <p:sp>
          <p:nvSpPr>
            <p:cNvPr id="139655" name="Rectangle 184"/>
            <p:cNvSpPr>
              <a:spLocks noChangeArrowheads="1"/>
            </p:cNvSpPr>
            <p:nvPr/>
          </p:nvSpPr>
          <p:spPr bwMode="auto">
            <a:xfrm>
              <a:off x="4416" y="3216"/>
              <a:ext cx="240" cy="240"/>
            </a:xfrm>
            <a:prstGeom prst="rect">
              <a:avLst/>
            </a:prstGeom>
            <a:solidFill>
              <a:schemeClr val="tx2">
                <a:lumMod val="40000"/>
                <a:lumOff val="60000"/>
              </a:schemeClr>
            </a:solidFill>
            <a:ln w="9525">
              <a:solidFill>
                <a:srgbClr val="00193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Blip>
                  <a:blip r:embed="rId2"/>
                </a:buBlip>
                <a:defRPr sz="2800">
                  <a:solidFill>
                    <a:schemeClr val="tx1"/>
                  </a:solidFill>
                  <a:latin typeface="Times New Roman" panose="02020603050405020304" pitchFamily="18" charset="0"/>
                  <a:ea typeface="楷体_GB2312" pitchFamily="49" charset="-122"/>
                </a:defRPr>
              </a:lvl1pPr>
              <a:lvl2pPr marL="742950" indent="-285750">
                <a:spcBef>
                  <a:spcPct val="20000"/>
                </a:spcBef>
                <a:buClr>
                  <a:schemeClr val="hlink"/>
                </a:buClr>
                <a:buSzPct val="55000"/>
                <a:buFont typeface="Wingdings" panose="05000000000000000000" pitchFamily="2" charset="2"/>
                <a:buBlip>
                  <a:blip r:embed="rId3"/>
                </a:buBlip>
                <a:defRPr sz="2400">
                  <a:solidFill>
                    <a:schemeClr val="tx1"/>
                  </a:solidFill>
                  <a:latin typeface="Times New Roman" panose="02020603050405020304" pitchFamily="18" charset="0"/>
                  <a:ea typeface="楷体_GB2312" pitchFamily="49" charset="-122"/>
                </a:defRPr>
              </a:lvl2pPr>
              <a:lvl3pPr marL="1143000" indent="-228600">
                <a:spcBef>
                  <a:spcPct val="20000"/>
                </a:spcBef>
                <a:buClr>
                  <a:schemeClr val="folHlink"/>
                </a:buClr>
                <a:buSzPct val="50000"/>
                <a:buFont typeface="Wingdings" panose="05000000000000000000" pitchFamily="2" charset="2"/>
                <a:buBlip>
                  <a:blip r:embed="rId2"/>
                </a:buBlip>
                <a:defRPr sz="2000">
                  <a:solidFill>
                    <a:schemeClr val="tx1"/>
                  </a:solidFill>
                  <a:latin typeface="Times New Roman" panose="02020603050405020304" pitchFamily="18" charset="0"/>
                  <a:ea typeface="楷体_GB2312" pitchFamily="49" charset="-122"/>
                </a:defRPr>
              </a:lvl3pPr>
              <a:lvl4pPr marL="1600200" indent="-228600">
                <a:spcBef>
                  <a:spcPct val="20000"/>
                </a:spcBef>
                <a:buClr>
                  <a:schemeClr val="accent2"/>
                </a:buClr>
                <a:buSzPct val="55000"/>
                <a:buFont typeface="Wingdings" panose="05000000000000000000" pitchFamily="2" charset="2"/>
                <a:buBlip>
                  <a:blip r:embed="rId4"/>
                </a:buBlip>
                <a:defRPr sz="2000">
                  <a:solidFill>
                    <a:schemeClr val="tx1"/>
                  </a:solidFill>
                  <a:latin typeface="Times New Roman" panose="02020603050405020304" pitchFamily="18"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9pPr>
            </a:lstStyle>
            <a:p>
              <a:pPr eaLnBrk="1" hangingPunct="1">
                <a:spcBef>
                  <a:spcPct val="0"/>
                </a:spcBef>
                <a:buClrTx/>
                <a:buSzTx/>
                <a:buFontTx/>
                <a:buNone/>
              </a:pPr>
              <a:endParaRPr lang="zh-CN" altLang="en-US" sz="1350">
                <a:latin typeface="Arial" panose="020B0604020202020204" pitchFamily="34" charset="0"/>
                <a:ea typeface="宋体" panose="02010600030101010101" pitchFamily="2" charset="-122"/>
              </a:endParaRPr>
            </a:p>
          </p:txBody>
        </p:sp>
        <p:sp>
          <p:nvSpPr>
            <p:cNvPr id="139656" name="Rectangle 185"/>
            <p:cNvSpPr>
              <a:spLocks noChangeArrowheads="1"/>
            </p:cNvSpPr>
            <p:nvPr/>
          </p:nvSpPr>
          <p:spPr bwMode="auto">
            <a:xfrm>
              <a:off x="4416" y="3456"/>
              <a:ext cx="240" cy="240"/>
            </a:xfrm>
            <a:prstGeom prst="rect">
              <a:avLst/>
            </a:prstGeom>
            <a:solidFill>
              <a:schemeClr val="tx2">
                <a:lumMod val="40000"/>
                <a:lumOff val="60000"/>
              </a:schemeClr>
            </a:solidFill>
            <a:ln w="9525">
              <a:solidFill>
                <a:srgbClr val="00193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Blip>
                  <a:blip r:embed="rId2"/>
                </a:buBlip>
                <a:defRPr sz="2800">
                  <a:solidFill>
                    <a:schemeClr val="tx1"/>
                  </a:solidFill>
                  <a:latin typeface="Times New Roman" panose="02020603050405020304" pitchFamily="18" charset="0"/>
                  <a:ea typeface="楷体_GB2312" pitchFamily="49" charset="-122"/>
                </a:defRPr>
              </a:lvl1pPr>
              <a:lvl2pPr marL="742950" indent="-285750">
                <a:spcBef>
                  <a:spcPct val="20000"/>
                </a:spcBef>
                <a:buClr>
                  <a:schemeClr val="hlink"/>
                </a:buClr>
                <a:buSzPct val="55000"/>
                <a:buFont typeface="Wingdings" panose="05000000000000000000" pitchFamily="2" charset="2"/>
                <a:buBlip>
                  <a:blip r:embed="rId3"/>
                </a:buBlip>
                <a:defRPr sz="2400">
                  <a:solidFill>
                    <a:schemeClr val="tx1"/>
                  </a:solidFill>
                  <a:latin typeface="Times New Roman" panose="02020603050405020304" pitchFamily="18" charset="0"/>
                  <a:ea typeface="楷体_GB2312" pitchFamily="49" charset="-122"/>
                </a:defRPr>
              </a:lvl2pPr>
              <a:lvl3pPr marL="1143000" indent="-228600">
                <a:spcBef>
                  <a:spcPct val="20000"/>
                </a:spcBef>
                <a:buClr>
                  <a:schemeClr val="folHlink"/>
                </a:buClr>
                <a:buSzPct val="50000"/>
                <a:buFont typeface="Wingdings" panose="05000000000000000000" pitchFamily="2" charset="2"/>
                <a:buBlip>
                  <a:blip r:embed="rId2"/>
                </a:buBlip>
                <a:defRPr sz="2000">
                  <a:solidFill>
                    <a:schemeClr val="tx1"/>
                  </a:solidFill>
                  <a:latin typeface="Times New Roman" panose="02020603050405020304" pitchFamily="18" charset="0"/>
                  <a:ea typeface="楷体_GB2312" pitchFamily="49" charset="-122"/>
                </a:defRPr>
              </a:lvl3pPr>
              <a:lvl4pPr marL="1600200" indent="-228600">
                <a:spcBef>
                  <a:spcPct val="20000"/>
                </a:spcBef>
                <a:buClr>
                  <a:schemeClr val="accent2"/>
                </a:buClr>
                <a:buSzPct val="55000"/>
                <a:buFont typeface="Wingdings" panose="05000000000000000000" pitchFamily="2" charset="2"/>
                <a:buBlip>
                  <a:blip r:embed="rId4"/>
                </a:buBlip>
                <a:defRPr sz="2000">
                  <a:solidFill>
                    <a:schemeClr val="tx1"/>
                  </a:solidFill>
                  <a:latin typeface="Times New Roman" panose="02020603050405020304" pitchFamily="18"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9pPr>
            </a:lstStyle>
            <a:p>
              <a:pPr eaLnBrk="1" hangingPunct="1">
                <a:spcBef>
                  <a:spcPct val="0"/>
                </a:spcBef>
                <a:buClrTx/>
                <a:buSzTx/>
                <a:buFontTx/>
                <a:buNone/>
              </a:pPr>
              <a:endParaRPr lang="zh-CN" altLang="en-US" sz="1350">
                <a:latin typeface="Arial" panose="020B0604020202020204" pitchFamily="34" charset="0"/>
                <a:ea typeface="宋体" panose="02010600030101010101" pitchFamily="2" charset="-122"/>
              </a:endParaRPr>
            </a:p>
          </p:txBody>
        </p:sp>
        <p:sp>
          <p:nvSpPr>
            <p:cNvPr id="139657" name="Rectangle 186"/>
            <p:cNvSpPr>
              <a:spLocks noChangeArrowheads="1"/>
            </p:cNvSpPr>
            <p:nvPr/>
          </p:nvSpPr>
          <p:spPr bwMode="auto">
            <a:xfrm>
              <a:off x="4656" y="1776"/>
              <a:ext cx="240" cy="240"/>
            </a:xfrm>
            <a:prstGeom prst="rect">
              <a:avLst/>
            </a:prstGeom>
            <a:solidFill>
              <a:schemeClr val="tx2">
                <a:lumMod val="40000"/>
                <a:lumOff val="60000"/>
              </a:schemeClr>
            </a:solidFill>
            <a:ln w="9525">
              <a:solidFill>
                <a:srgbClr val="00193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Blip>
                  <a:blip r:embed="rId2"/>
                </a:buBlip>
                <a:defRPr sz="2800">
                  <a:solidFill>
                    <a:schemeClr val="tx1"/>
                  </a:solidFill>
                  <a:latin typeface="Times New Roman" panose="02020603050405020304" pitchFamily="18" charset="0"/>
                  <a:ea typeface="楷体_GB2312" pitchFamily="49" charset="-122"/>
                </a:defRPr>
              </a:lvl1pPr>
              <a:lvl2pPr marL="742950" indent="-285750">
                <a:spcBef>
                  <a:spcPct val="20000"/>
                </a:spcBef>
                <a:buClr>
                  <a:schemeClr val="hlink"/>
                </a:buClr>
                <a:buSzPct val="55000"/>
                <a:buFont typeface="Wingdings" panose="05000000000000000000" pitchFamily="2" charset="2"/>
                <a:buBlip>
                  <a:blip r:embed="rId3"/>
                </a:buBlip>
                <a:defRPr sz="2400">
                  <a:solidFill>
                    <a:schemeClr val="tx1"/>
                  </a:solidFill>
                  <a:latin typeface="Times New Roman" panose="02020603050405020304" pitchFamily="18" charset="0"/>
                  <a:ea typeface="楷体_GB2312" pitchFamily="49" charset="-122"/>
                </a:defRPr>
              </a:lvl2pPr>
              <a:lvl3pPr marL="1143000" indent="-228600">
                <a:spcBef>
                  <a:spcPct val="20000"/>
                </a:spcBef>
                <a:buClr>
                  <a:schemeClr val="folHlink"/>
                </a:buClr>
                <a:buSzPct val="50000"/>
                <a:buFont typeface="Wingdings" panose="05000000000000000000" pitchFamily="2" charset="2"/>
                <a:buBlip>
                  <a:blip r:embed="rId2"/>
                </a:buBlip>
                <a:defRPr sz="2000">
                  <a:solidFill>
                    <a:schemeClr val="tx1"/>
                  </a:solidFill>
                  <a:latin typeface="Times New Roman" panose="02020603050405020304" pitchFamily="18" charset="0"/>
                  <a:ea typeface="楷体_GB2312" pitchFamily="49" charset="-122"/>
                </a:defRPr>
              </a:lvl3pPr>
              <a:lvl4pPr marL="1600200" indent="-228600">
                <a:spcBef>
                  <a:spcPct val="20000"/>
                </a:spcBef>
                <a:buClr>
                  <a:schemeClr val="accent2"/>
                </a:buClr>
                <a:buSzPct val="55000"/>
                <a:buFont typeface="Wingdings" panose="05000000000000000000" pitchFamily="2" charset="2"/>
                <a:buBlip>
                  <a:blip r:embed="rId4"/>
                </a:buBlip>
                <a:defRPr sz="2000">
                  <a:solidFill>
                    <a:schemeClr val="tx1"/>
                  </a:solidFill>
                  <a:latin typeface="Times New Roman" panose="02020603050405020304" pitchFamily="18"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9pPr>
            </a:lstStyle>
            <a:p>
              <a:pPr eaLnBrk="1" hangingPunct="1">
                <a:spcBef>
                  <a:spcPct val="0"/>
                </a:spcBef>
                <a:buClrTx/>
                <a:buSzTx/>
                <a:buFontTx/>
                <a:buNone/>
              </a:pPr>
              <a:endParaRPr lang="zh-CN" altLang="en-US" sz="1350">
                <a:latin typeface="Arial" panose="020B0604020202020204" pitchFamily="34" charset="0"/>
                <a:ea typeface="宋体" panose="02010600030101010101" pitchFamily="2" charset="-122"/>
              </a:endParaRPr>
            </a:p>
          </p:txBody>
        </p:sp>
        <p:sp>
          <p:nvSpPr>
            <p:cNvPr id="139659" name="Rectangle 188"/>
            <p:cNvSpPr>
              <a:spLocks noChangeArrowheads="1"/>
            </p:cNvSpPr>
            <p:nvPr/>
          </p:nvSpPr>
          <p:spPr bwMode="auto">
            <a:xfrm>
              <a:off x="4656" y="2256"/>
              <a:ext cx="240" cy="240"/>
            </a:xfrm>
            <a:prstGeom prst="rect">
              <a:avLst/>
            </a:prstGeom>
            <a:solidFill>
              <a:schemeClr val="tx2">
                <a:lumMod val="40000"/>
                <a:lumOff val="60000"/>
              </a:schemeClr>
            </a:solidFill>
            <a:ln w="9525">
              <a:solidFill>
                <a:srgbClr val="00193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Blip>
                  <a:blip r:embed="rId2"/>
                </a:buBlip>
                <a:defRPr sz="2800">
                  <a:solidFill>
                    <a:schemeClr val="tx1"/>
                  </a:solidFill>
                  <a:latin typeface="Times New Roman" panose="02020603050405020304" pitchFamily="18" charset="0"/>
                  <a:ea typeface="楷体_GB2312" pitchFamily="49" charset="-122"/>
                </a:defRPr>
              </a:lvl1pPr>
              <a:lvl2pPr marL="742950" indent="-285750">
                <a:spcBef>
                  <a:spcPct val="20000"/>
                </a:spcBef>
                <a:buClr>
                  <a:schemeClr val="hlink"/>
                </a:buClr>
                <a:buSzPct val="55000"/>
                <a:buFont typeface="Wingdings" panose="05000000000000000000" pitchFamily="2" charset="2"/>
                <a:buBlip>
                  <a:blip r:embed="rId3"/>
                </a:buBlip>
                <a:defRPr sz="2400">
                  <a:solidFill>
                    <a:schemeClr val="tx1"/>
                  </a:solidFill>
                  <a:latin typeface="Times New Roman" panose="02020603050405020304" pitchFamily="18" charset="0"/>
                  <a:ea typeface="楷体_GB2312" pitchFamily="49" charset="-122"/>
                </a:defRPr>
              </a:lvl2pPr>
              <a:lvl3pPr marL="1143000" indent="-228600">
                <a:spcBef>
                  <a:spcPct val="20000"/>
                </a:spcBef>
                <a:buClr>
                  <a:schemeClr val="folHlink"/>
                </a:buClr>
                <a:buSzPct val="50000"/>
                <a:buFont typeface="Wingdings" panose="05000000000000000000" pitchFamily="2" charset="2"/>
                <a:buBlip>
                  <a:blip r:embed="rId2"/>
                </a:buBlip>
                <a:defRPr sz="2000">
                  <a:solidFill>
                    <a:schemeClr val="tx1"/>
                  </a:solidFill>
                  <a:latin typeface="Times New Roman" panose="02020603050405020304" pitchFamily="18" charset="0"/>
                  <a:ea typeface="楷体_GB2312" pitchFamily="49" charset="-122"/>
                </a:defRPr>
              </a:lvl3pPr>
              <a:lvl4pPr marL="1600200" indent="-228600">
                <a:spcBef>
                  <a:spcPct val="20000"/>
                </a:spcBef>
                <a:buClr>
                  <a:schemeClr val="accent2"/>
                </a:buClr>
                <a:buSzPct val="55000"/>
                <a:buFont typeface="Wingdings" panose="05000000000000000000" pitchFamily="2" charset="2"/>
                <a:buBlip>
                  <a:blip r:embed="rId4"/>
                </a:buBlip>
                <a:defRPr sz="2000">
                  <a:solidFill>
                    <a:schemeClr val="tx1"/>
                  </a:solidFill>
                  <a:latin typeface="Times New Roman" panose="02020603050405020304" pitchFamily="18"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9pPr>
            </a:lstStyle>
            <a:p>
              <a:pPr eaLnBrk="1" hangingPunct="1">
                <a:spcBef>
                  <a:spcPct val="0"/>
                </a:spcBef>
                <a:buClrTx/>
                <a:buSzTx/>
                <a:buFontTx/>
                <a:buNone/>
              </a:pPr>
              <a:endParaRPr lang="zh-CN" altLang="en-US" sz="1350">
                <a:latin typeface="Arial" panose="020B0604020202020204" pitchFamily="34" charset="0"/>
                <a:ea typeface="宋体" panose="02010600030101010101" pitchFamily="2" charset="-122"/>
              </a:endParaRPr>
            </a:p>
          </p:txBody>
        </p:sp>
        <p:sp>
          <p:nvSpPr>
            <p:cNvPr id="139660" name="Rectangle 189"/>
            <p:cNvSpPr>
              <a:spLocks noChangeArrowheads="1"/>
            </p:cNvSpPr>
            <p:nvPr/>
          </p:nvSpPr>
          <p:spPr bwMode="auto">
            <a:xfrm>
              <a:off x="4656" y="2496"/>
              <a:ext cx="240" cy="240"/>
            </a:xfrm>
            <a:prstGeom prst="rect">
              <a:avLst/>
            </a:prstGeom>
            <a:solidFill>
              <a:schemeClr val="tx2">
                <a:lumMod val="40000"/>
                <a:lumOff val="60000"/>
              </a:schemeClr>
            </a:solidFill>
            <a:ln w="9525">
              <a:solidFill>
                <a:srgbClr val="00193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Blip>
                  <a:blip r:embed="rId2"/>
                </a:buBlip>
                <a:defRPr sz="2800">
                  <a:solidFill>
                    <a:schemeClr val="tx1"/>
                  </a:solidFill>
                  <a:latin typeface="Times New Roman" panose="02020603050405020304" pitchFamily="18" charset="0"/>
                  <a:ea typeface="楷体_GB2312" pitchFamily="49" charset="-122"/>
                </a:defRPr>
              </a:lvl1pPr>
              <a:lvl2pPr marL="742950" indent="-285750">
                <a:spcBef>
                  <a:spcPct val="20000"/>
                </a:spcBef>
                <a:buClr>
                  <a:schemeClr val="hlink"/>
                </a:buClr>
                <a:buSzPct val="55000"/>
                <a:buFont typeface="Wingdings" panose="05000000000000000000" pitchFamily="2" charset="2"/>
                <a:buBlip>
                  <a:blip r:embed="rId3"/>
                </a:buBlip>
                <a:defRPr sz="2400">
                  <a:solidFill>
                    <a:schemeClr val="tx1"/>
                  </a:solidFill>
                  <a:latin typeface="Times New Roman" panose="02020603050405020304" pitchFamily="18" charset="0"/>
                  <a:ea typeface="楷体_GB2312" pitchFamily="49" charset="-122"/>
                </a:defRPr>
              </a:lvl2pPr>
              <a:lvl3pPr marL="1143000" indent="-228600">
                <a:spcBef>
                  <a:spcPct val="20000"/>
                </a:spcBef>
                <a:buClr>
                  <a:schemeClr val="folHlink"/>
                </a:buClr>
                <a:buSzPct val="50000"/>
                <a:buFont typeface="Wingdings" panose="05000000000000000000" pitchFamily="2" charset="2"/>
                <a:buBlip>
                  <a:blip r:embed="rId2"/>
                </a:buBlip>
                <a:defRPr sz="2000">
                  <a:solidFill>
                    <a:schemeClr val="tx1"/>
                  </a:solidFill>
                  <a:latin typeface="Times New Roman" panose="02020603050405020304" pitchFamily="18" charset="0"/>
                  <a:ea typeface="楷体_GB2312" pitchFamily="49" charset="-122"/>
                </a:defRPr>
              </a:lvl3pPr>
              <a:lvl4pPr marL="1600200" indent="-228600">
                <a:spcBef>
                  <a:spcPct val="20000"/>
                </a:spcBef>
                <a:buClr>
                  <a:schemeClr val="accent2"/>
                </a:buClr>
                <a:buSzPct val="55000"/>
                <a:buFont typeface="Wingdings" panose="05000000000000000000" pitchFamily="2" charset="2"/>
                <a:buBlip>
                  <a:blip r:embed="rId4"/>
                </a:buBlip>
                <a:defRPr sz="2000">
                  <a:solidFill>
                    <a:schemeClr val="tx1"/>
                  </a:solidFill>
                  <a:latin typeface="Times New Roman" panose="02020603050405020304" pitchFamily="18"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9pPr>
            </a:lstStyle>
            <a:p>
              <a:pPr eaLnBrk="1" hangingPunct="1">
                <a:spcBef>
                  <a:spcPct val="0"/>
                </a:spcBef>
                <a:buClrTx/>
                <a:buSzTx/>
                <a:buFontTx/>
                <a:buNone/>
              </a:pPr>
              <a:endParaRPr lang="zh-CN" altLang="en-US" sz="1350">
                <a:latin typeface="Arial" panose="020B0604020202020204" pitchFamily="34" charset="0"/>
                <a:ea typeface="宋体" panose="02010600030101010101" pitchFamily="2" charset="-122"/>
              </a:endParaRPr>
            </a:p>
          </p:txBody>
        </p:sp>
        <p:sp>
          <p:nvSpPr>
            <p:cNvPr id="139661" name="Rectangle 190"/>
            <p:cNvSpPr>
              <a:spLocks noChangeArrowheads="1"/>
            </p:cNvSpPr>
            <p:nvPr/>
          </p:nvSpPr>
          <p:spPr bwMode="auto">
            <a:xfrm>
              <a:off x="4656" y="2736"/>
              <a:ext cx="240" cy="240"/>
            </a:xfrm>
            <a:prstGeom prst="rect">
              <a:avLst/>
            </a:prstGeom>
            <a:solidFill>
              <a:schemeClr val="tx2">
                <a:lumMod val="40000"/>
                <a:lumOff val="60000"/>
              </a:schemeClr>
            </a:solidFill>
            <a:ln w="9525">
              <a:solidFill>
                <a:srgbClr val="00193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Blip>
                  <a:blip r:embed="rId2"/>
                </a:buBlip>
                <a:defRPr sz="2800">
                  <a:solidFill>
                    <a:schemeClr val="tx1"/>
                  </a:solidFill>
                  <a:latin typeface="Times New Roman" panose="02020603050405020304" pitchFamily="18" charset="0"/>
                  <a:ea typeface="楷体_GB2312" pitchFamily="49" charset="-122"/>
                </a:defRPr>
              </a:lvl1pPr>
              <a:lvl2pPr marL="742950" indent="-285750">
                <a:spcBef>
                  <a:spcPct val="20000"/>
                </a:spcBef>
                <a:buClr>
                  <a:schemeClr val="hlink"/>
                </a:buClr>
                <a:buSzPct val="55000"/>
                <a:buFont typeface="Wingdings" panose="05000000000000000000" pitchFamily="2" charset="2"/>
                <a:buBlip>
                  <a:blip r:embed="rId3"/>
                </a:buBlip>
                <a:defRPr sz="2400">
                  <a:solidFill>
                    <a:schemeClr val="tx1"/>
                  </a:solidFill>
                  <a:latin typeface="Times New Roman" panose="02020603050405020304" pitchFamily="18" charset="0"/>
                  <a:ea typeface="楷体_GB2312" pitchFamily="49" charset="-122"/>
                </a:defRPr>
              </a:lvl2pPr>
              <a:lvl3pPr marL="1143000" indent="-228600">
                <a:spcBef>
                  <a:spcPct val="20000"/>
                </a:spcBef>
                <a:buClr>
                  <a:schemeClr val="folHlink"/>
                </a:buClr>
                <a:buSzPct val="50000"/>
                <a:buFont typeface="Wingdings" panose="05000000000000000000" pitchFamily="2" charset="2"/>
                <a:buBlip>
                  <a:blip r:embed="rId2"/>
                </a:buBlip>
                <a:defRPr sz="2000">
                  <a:solidFill>
                    <a:schemeClr val="tx1"/>
                  </a:solidFill>
                  <a:latin typeface="Times New Roman" panose="02020603050405020304" pitchFamily="18" charset="0"/>
                  <a:ea typeface="楷体_GB2312" pitchFamily="49" charset="-122"/>
                </a:defRPr>
              </a:lvl3pPr>
              <a:lvl4pPr marL="1600200" indent="-228600">
                <a:spcBef>
                  <a:spcPct val="20000"/>
                </a:spcBef>
                <a:buClr>
                  <a:schemeClr val="accent2"/>
                </a:buClr>
                <a:buSzPct val="55000"/>
                <a:buFont typeface="Wingdings" panose="05000000000000000000" pitchFamily="2" charset="2"/>
                <a:buBlip>
                  <a:blip r:embed="rId4"/>
                </a:buBlip>
                <a:defRPr sz="2000">
                  <a:solidFill>
                    <a:schemeClr val="tx1"/>
                  </a:solidFill>
                  <a:latin typeface="Times New Roman" panose="02020603050405020304" pitchFamily="18"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9pPr>
            </a:lstStyle>
            <a:p>
              <a:pPr eaLnBrk="1" hangingPunct="1">
                <a:spcBef>
                  <a:spcPct val="0"/>
                </a:spcBef>
                <a:buClrTx/>
                <a:buSzTx/>
                <a:buFontTx/>
                <a:buNone/>
              </a:pPr>
              <a:endParaRPr lang="zh-CN" altLang="en-US" sz="1350">
                <a:latin typeface="Arial" panose="020B0604020202020204" pitchFamily="34" charset="0"/>
                <a:ea typeface="宋体" panose="02010600030101010101" pitchFamily="2" charset="-122"/>
              </a:endParaRPr>
            </a:p>
          </p:txBody>
        </p:sp>
        <p:sp>
          <p:nvSpPr>
            <p:cNvPr id="139662" name="Rectangle 191"/>
            <p:cNvSpPr>
              <a:spLocks noChangeArrowheads="1"/>
            </p:cNvSpPr>
            <p:nvPr/>
          </p:nvSpPr>
          <p:spPr bwMode="auto">
            <a:xfrm>
              <a:off x="4656" y="2976"/>
              <a:ext cx="240" cy="240"/>
            </a:xfrm>
            <a:prstGeom prst="rect">
              <a:avLst/>
            </a:prstGeom>
            <a:solidFill>
              <a:schemeClr val="tx2">
                <a:lumMod val="40000"/>
                <a:lumOff val="60000"/>
              </a:schemeClr>
            </a:solidFill>
            <a:ln w="9525">
              <a:solidFill>
                <a:srgbClr val="00193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Blip>
                  <a:blip r:embed="rId2"/>
                </a:buBlip>
                <a:defRPr sz="2800">
                  <a:solidFill>
                    <a:schemeClr val="tx1"/>
                  </a:solidFill>
                  <a:latin typeface="Times New Roman" panose="02020603050405020304" pitchFamily="18" charset="0"/>
                  <a:ea typeface="楷体_GB2312" pitchFamily="49" charset="-122"/>
                </a:defRPr>
              </a:lvl1pPr>
              <a:lvl2pPr marL="742950" indent="-285750">
                <a:spcBef>
                  <a:spcPct val="20000"/>
                </a:spcBef>
                <a:buClr>
                  <a:schemeClr val="hlink"/>
                </a:buClr>
                <a:buSzPct val="55000"/>
                <a:buFont typeface="Wingdings" panose="05000000000000000000" pitchFamily="2" charset="2"/>
                <a:buBlip>
                  <a:blip r:embed="rId3"/>
                </a:buBlip>
                <a:defRPr sz="2400">
                  <a:solidFill>
                    <a:schemeClr val="tx1"/>
                  </a:solidFill>
                  <a:latin typeface="Times New Roman" panose="02020603050405020304" pitchFamily="18" charset="0"/>
                  <a:ea typeface="楷体_GB2312" pitchFamily="49" charset="-122"/>
                </a:defRPr>
              </a:lvl2pPr>
              <a:lvl3pPr marL="1143000" indent="-228600">
                <a:spcBef>
                  <a:spcPct val="20000"/>
                </a:spcBef>
                <a:buClr>
                  <a:schemeClr val="folHlink"/>
                </a:buClr>
                <a:buSzPct val="50000"/>
                <a:buFont typeface="Wingdings" panose="05000000000000000000" pitchFamily="2" charset="2"/>
                <a:buBlip>
                  <a:blip r:embed="rId2"/>
                </a:buBlip>
                <a:defRPr sz="2000">
                  <a:solidFill>
                    <a:schemeClr val="tx1"/>
                  </a:solidFill>
                  <a:latin typeface="Times New Roman" panose="02020603050405020304" pitchFamily="18" charset="0"/>
                  <a:ea typeface="楷体_GB2312" pitchFamily="49" charset="-122"/>
                </a:defRPr>
              </a:lvl3pPr>
              <a:lvl4pPr marL="1600200" indent="-228600">
                <a:spcBef>
                  <a:spcPct val="20000"/>
                </a:spcBef>
                <a:buClr>
                  <a:schemeClr val="accent2"/>
                </a:buClr>
                <a:buSzPct val="55000"/>
                <a:buFont typeface="Wingdings" panose="05000000000000000000" pitchFamily="2" charset="2"/>
                <a:buBlip>
                  <a:blip r:embed="rId4"/>
                </a:buBlip>
                <a:defRPr sz="2000">
                  <a:solidFill>
                    <a:schemeClr val="tx1"/>
                  </a:solidFill>
                  <a:latin typeface="Times New Roman" panose="02020603050405020304" pitchFamily="18"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9pPr>
            </a:lstStyle>
            <a:p>
              <a:pPr eaLnBrk="1" hangingPunct="1">
                <a:spcBef>
                  <a:spcPct val="0"/>
                </a:spcBef>
                <a:buClrTx/>
                <a:buSzTx/>
                <a:buFontTx/>
                <a:buNone/>
              </a:pPr>
              <a:endParaRPr lang="zh-CN" altLang="en-US" sz="1350">
                <a:latin typeface="Arial" panose="020B0604020202020204" pitchFamily="34" charset="0"/>
                <a:ea typeface="宋体" panose="02010600030101010101" pitchFamily="2" charset="-122"/>
              </a:endParaRPr>
            </a:p>
          </p:txBody>
        </p:sp>
        <p:sp>
          <p:nvSpPr>
            <p:cNvPr id="139663" name="Rectangle 192"/>
            <p:cNvSpPr>
              <a:spLocks noChangeArrowheads="1"/>
            </p:cNvSpPr>
            <p:nvPr/>
          </p:nvSpPr>
          <p:spPr bwMode="auto">
            <a:xfrm>
              <a:off x="4656" y="3216"/>
              <a:ext cx="240" cy="240"/>
            </a:xfrm>
            <a:prstGeom prst="rect">
              <a:avLst/>
            </a:prstGeom>
            <a:solidFill>
              <a:schemeClr val="tx2">
                <a:lumMod val="40000"/>
                <a:lumOff val="60000"/>
              </a:schemeClr>
            </a:solidFill>
            <a:ln w="9525">
              <a:solidFill>
                <a:srgbClr val="00193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Blip>
                  <a:blip r:embed="rId2"/>
                </a:buBlip>
                <a:defRPr sz="2800">
                  <a:solidFill>
                    <a:schemeClr val="tx1"/>
                  </a:solidFill>
                  <a:latin typeface="Times New Roman" panose="02020603050405020304" pitchFamily="18" charset="0"/>
                  <a:ea typeface="楷体_GB2312" pitchFamily="49" charset="-122"/>
                </a:defRPr>
              </a:lvl1pPr>
              <a:lvl2pPr marL="742950" indent="-285750">
                <a:spcBef>
                  <a:spcPct val="20000"/>
                </a:spcBef>
                <a:buClr>
                  <a:schemeClr val="hlink"/>
                </a:buClr>
                <a:buSzPct val="55000"/>
                <a:buFont typeface="Wingdings" panose="05000000000000000000" pitchFamily="2" charset="2"/>
                <a:buBlip>
                  <a:blip r:embed="rId3"/>
                </a:buBlip>
                <a:defRPr sz="2400">
                  <a:solidFill>
                    <a:schemeClr val="tx1"/>
                  </a:solidFill>
                  <a:latin typeface="Times New Roman" panose="02020603050405020304" pitchFamily="18" charset="0"/>
                  <a:ea typeface="楷体_GB2312" pitchFamily="49" charset="-122"/>
                </a:defRPr>
              </a:lvl2pPr>
              <a:lvl3pPr marL="1143000" indent="-228600">
                <a:spcBef>
                  <a:spcPct val="20000"/>
                </a:spcBef>
                <a:buClr>
                  <a:schemeClr val="folHlink"/>
                </a:buClr>
                <a:buSzPct val="50000"/>
                <a:buFont typeface="Wingdings" panose="05000000000000000000" pitchFamily="2" charset="2"/>
                <a:buBlip>
                  <a:blip r:embed="rId2"/>
                </a:buBlip>
                <a:defRPr sz="2000">
                  <a:solidFill>
                    <a:schemeClr val="tx1"/>
                  </a:solidFill>
                  <a:latin typeface="Times New Roman" panose="02020603050405020304" pitchFamily="18" charset="0"/>
                  <a:ea typeface="楷体_GB2312" pitchFamily="49" charset="-122"/>
                </a:defRPr>
              </a:lvl3pPr>
              <a:lvl4pPr marL="1600200" indent="-228600">
                <a:spcBef>
                  <a:spcPct val="20000"/>
                </a:spcBef>
                <a:buClr>
                  <a:schemeClr val="accent2"/>
                </a:buClr>
                <a:buSzPct val="55000"/>
                <a:buFont typeface="Wingdings" panose="05000000000000000000" pitchFamily="2" charset="2"/>
                <a:buBlip>
                  <a:blip r:embed="rId4"/>
                </a:buBlip>
                <a:defRPr sz="2000">
                  <a:solidFill>
                    <a:schemeClr val="tx1"/>
                  </a:solidFill>
                  <a:latin typeface="Times New Roman" panose="02020603050405020304" pitchFamily="18"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9pPr>
            </a:lstStyle>
            <a:p>
              <a:pPr eaLnBrk="1" hangingPunct="1">
                <a:spcBef>
                  <a:spcPct val="0"/>
                </a:spcBef>
                <a:buClrTx/>
                <a:buSzTx/>
                <a:buFontTx/>
                <a:buNone/>
              </a:pPr>
              <a:endParaRPr lang="zh-CN" altLang="en-US" sz="1350">
                <a:latin typeface="Arial" panose="020B0604020202020204" pitchFamily="34" charset="0"/>
                <a:ea typeface="宋体" panose="02010600030101010101" pitchFamily="2" charset="-122"/>
              </a:endParaRPr>
            </a:p>
          </p:txBody>
        </p:sp>
        <p:sp>
          <p:nvSpPr>
            <p:cNvPr id="139664" name="Rectangle 193"/>
            <p:cNvSpPr>
              <a:spLocks noChangeArrowheads="1"/>
            </p:cNvSpPr>
            <p:nvPr/>
          </p:nvSpPr>
          <p:spPr bwMode="auto">
            <a:xfrm>
              <a:off x="4656" y="3456"/>
              <a:ext cx="240" cy="240"/>
            </a:xfrm>
            <a:prstGeom prst="rect">
              <a:avLst/>
            </a:prstGeom>
            <a:solidFill>
              <a:schemeClr val="tx2">
                <a:lumMod val="40000"/>
                <a:lumOff val="60000"/>
              </a:schemeClr>
            </a:solidFill>
            <a:ln w="9525">
              <a:solidFill>
                <a:srgbClr val="00193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Blip>
                  <a:blip r:embed="rId2"/>
                </a:buBlip>
                <a:defRPr sz="2800">
                  <a:solidFill>
                    <a:schemeClr val="tx1"/>
                  </a:solidFill>
                  <a:latin typeface="Times New Roman" panose="02020603050405020304" pitchFamily="18" charset="0"/>
                  <a:ea typeface="楷体_GB2312" pitchFamily="49" charset="-122"/>
                </a:defRPr>
              </a:lvl1pPr>
              <a:lvl2pPr marL="742950" indent="-285750">
                <a:spcBef>
                  <a:spcPct val="20000"/>
                </a:spcBef>
                <a:buClr>
                  <a:schemeClr val="hlink"/>
                </a:buClr>
                <a:buSzPct val="55000"/>
                <a:buFont typeface="Wingdings" panose="05000000000000000000" pitchFamily="2" charset="2"/>
                <a:buBlip>
                  <a:blip r:embed="rId3"/>
                </a:buBlip>
                <a:defRPr sz="2400">
                  <a:solidFill>
                    <a:schemeClr val="tx1"/>
                  </a:solidFill>
                  <a:latin typeface="Times New Roman" panose="02020603050405020304" pitchFamily="18" charset="0"/>
                  <a:ea typeface="楷体_GB2312" pitchFamily="49" charset="-122"/>
                </a:defRPr>
              </a:lvl2pPr>
              <a:lvl3pPr marL="1143000" indent="-228600">
                <a:spcBef>
                  <a:spcPct val="20000"/>
                </a:spcBef>
                <a:buClr>
                  <a:schemeClr val="folHlink"/>
                </a:buClr>
                <a:buSzPct val="50000"/>
                <a:buFont typeface="Wingdings" panose="05000000000000000000" pitchFamily="2" charset="2"/>
                <a:buBlip>
                  <a:blip r:embed="rId2"/>
                </a:buBlip>
                <a:defRPr sz="2000">
                  <a:solidFill>
                    <a:schemeClr val="tx1"/>
                  </a:solidFill>
                  <a:latin typeface="Times New Roman" panose="02020603050405020304" pitchFamily="18" charset="0"/>
                  <a:ea typeface="楷体_GB2312" pitchFamily="49" charset="-122"/>
                </a:defRPr>
              </a:lvl3pPr>
              <a:lvl4pPr marL="1600200" indent="-228600">
                <a:spcBef>
                  <a:spcPct val="20000"/>
                </a:spcBef>
                <a:buClr>
                  <a:schemeClr val="accent2"/>
                </a:buClr>
                <a:buSzPct val="55000"/>
                <a:buFont typeface="Wingdings" panose="05000000000000000000" pitchFamily="2" charset="2"/>
                <a:buBlip>
                  <a:blip r:embed="rId4"/>
                </a:buBlip>
                <a:defRPr sz="2000">
                  <a:solidFill>
                    <a:schemeClr val="tx1"/>
                  </a:solidFill>
                  <a:latin typeface="Times New Roman" panose="02020603050405020304" pitchFamily="18"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9pPr>
            </a:lstStyle>
            <a:p>
              <a:pPr eaLnBrk="1" hangingPunct="1">
                <a:spcBef>
                  <a:spcPct val="0"/>
                </a:spcBef>
                <a:buClrTx/>
                <a:buSzTx/>
                <a:buFontTx/>
                <a:buNone/>
              </a:pPr>
              <a:endParaRPr lang="zh-CN" altLang="en-US" sz="1350">
                <a:latin typeface="Arial" panose="020B0604020202020204" pitchFamily="34" charset="0"/>
                <a:ea typeface="宋体" panose="02010600030101010101" pitchFamily="2" charset="-122"/>
              </a:endParaRPr>
            </a:p>
          </p:txBody>
        </p:sp>
        <p:sp>
          <p:nvSpPr>
            <p:cNvPr id="139665" name="Rectangle 194"/>
            <p:cNvSpPr>
              <a:spLocks noChangeArrowheads="1"/>
            </p:cNvSpPr>
            <p:nvPr/>
          </p:nvSpPr>
          <p:spPr bwMode="auto">
            <a:xfrm>
              <a:off x="4896" y="1776"/>
              <a:ext cx="240" cy="240"/>
            </a:xfrm>
            <a:prstGeom prst="rect">
              <a:avLst/>
            </a:prstGeom>
            <a:solidFill>
              <a:schemeClr val="tx2">
                <a:lumMod val="40000"/>
                <a:lumOff val="60000"/>
              </a:schemeClr>
            </a:solidFill>
            <a:ln w="9525">
              <a:solidFill>
                <a:srgbClr val="00193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Blip>
                  <a:blip r:embed="rId2"/>
                </a:buBlip>
                <a:defRPr sz="2800">
                  <a:solidFill>
                    <a:schemeClr val="tx1"/>
                  </a:solidFill>
                  <a:latin typeface="Times New Roman" panose="02020603050405020304" pitchFamily="18" charset="0"/>
                  <a:ea typeface="楷体_GB2312" pitchFamily="49" charset="-122"/>
                </a:defRPr>
              </a:lvl1pPr>
              <a:lvl2pPr marL="742950" indent="-285750">
                <a:spcBef>
                  <a:spcPct val="20000"/>
                </a:spcBef>
                <a:buClr>
                  <a:schemeClr val="hlink"/>
                </a:buClr>
                <a:buSzPct val="55000"/>
                <a:buFont typeface="Wingdings" panose="05000000000000000000" pitchFamily="2" charset="2"/>
                <a:buBlip>
                  <a:blip r:embed="rId3"/>
                </a:buBlip>
                <a:defRPr sz="2400">
                  <a:solidFill>
                    <a:schemeClr val="tx1"/>
                  </a:solidFill>
                  <a:latin typeface="Times New Roman" panose="02020603050405020304" pitchFamily="18" charset="0"/>
                  <a:ea typeface="楷体_GB2312" pitchFamily="49" charset="-122"/>
                </a:defRPr>
              </a:lvl2pPr>
              <a:lvl3pPr marL="1143000" indent="-228600">
                <a:spcBef>
                  <a:spcPct val="20000"/>
                </a:spcBef>
                <a:buClr>
                  <a:schemeClr val="folHlink"/>
                </a:buClr>
                <a:buSzPct val="50000"/>
                <a:buFont typeface="Wingdings" panose="05000000000000000000" pitchFamily="2" charset="2"/>
                <a:buBlip>
                  <a:blip r:embed="rId2"/>
                </a:buBlip>
                <a:defRPr sz="2000">
                  <a:solidFill>
                    <a:schemeClr val="tx1"/>
                  </a:solidFill>
                  <a:latin typeface="Times New Roman" panose="02020603050405020304" pitchFamily="18" charset="0"/>
                  <a:ea typeface="楷体_GB2312" pitchFamily="49" charset="-122"/>
                </a:defRPr>
              </a:lvl3pPr>
              <a:lvl4pPr marL="1600200" indent="-228600">
                <a:spcBef>
                  <a:spcPct val="20000"/>
                </a:spcBef>
                <a:buClr>
                  <a:schemeClr val="accent2"/>
                </a:buClr>
                <a:buSzPct val="55000"/>
                <a:buFont typeface="Wingdings" panose="05000000000000000000" pitchFamily="2" charset="2"/>
                <a:buBlip>
                  <a:blip r:embed="rId4"/>
                </a:buBlip>
                <a:defRPr sz="2000">
                  <a:solidFill>
                    <a:schemeClr val="tx1"/>
                  </a:solidFill>
                  <a:latin typeface="Times New Roman" panose="02020603050405020304" pitchFamily="18"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9pPr>
            </a:lstStyle>
            <a:p>
              <a:pPr eaLnBrk="1" hangingPunct="1">
                <a:spcBef>
                  <a:spcPct val="0"/>
                </a:spcBef>
                <a:buClrTx/>
                <a:buSzTx/>
                <a:buFontTx/>
                <a:buNone/>
              </a:pPr>
              <a:endParaRPr lang="zh-CN" altLang="en-US" sz="1350">
                <a:latin typeface="Arial" panose="020B0604020202020204" pitchFamily="34" charset="0"/>
                <a:ea typeface="宋体" panose="02010600030101010101" pitchFamily="2" charset="-122"/>
              </a:endParaRPr>
            </a:p>
          </p:txBody>
        </p:sp>
        <p:sp>
          <p:nvSpPr>
            <p:cNvPr id="139666" name="Rectangle 195"/>
            <p:cNvSpPr>
              <a:spLocks noChangeArrowheads="1"/>
            </p:cNvSpPr>
            <p:nvPr/>
          </p:nvSpPr>
          <p:spPr bwMode="auto">
            <a:xfrm>
              <a:off x="4896" y="2016"/>
              <a:ext cx="240" cy="240"/>
            </a:xfrm>
            <a:prstGeom prst="rect">
              <a:avLst/>
            </a:prstGeom>
            <a:solidFill>
              <a:schemeClr val="tx2">
                <a:lumMod val="40000"/>
                <a:lumOff val="60000"/>
              </a:schemeClr>
            </a:solidFill>
            <a:ln w="9525">
              <a:solidFill>
                <a:srgbClr val="00193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Blip>
                  <a:blip r:embed="rId2"/>
                </a:buBlip>
                <a:defRPr sz="2800">
                  <a:solidFill>
                    <a:schemeClr val="tx1"/>
                  </a:solidFill>
                  <a:latin typeface="Times New Roman" panose="02020603050405020304" pitchFamily="18" charset="0"/>
                  <a:ea typeface="楷体_GB2312" pitchFamily="49" charset="-122"/>
                </a:defRPr>
              </a:lvl1pPr>
              <a:lvl2pPr marL="742950" indent="-285750">
                <a:spcBef>
                  <a:spcPct val="20000"/>
                </a:spcBef>
                <a:buClr>
                  <a:schemeClr val="hlink"/>
                </a:buClr>
                <a:buSzPct val="55000"/>
                <a:buFont typeface="Wingdings" panose="05000000000000000000" pitchFamily="2" charset="2"/>
                <a:buBlip>
                  <a:blip r:embed="rId3"/>
                </a:buBlip>
                <a:defRPr sz="2400">
                  <a:solidFill>
                    <a:schemeClr val="tx1"/>
                  </a:solidFill>
                  <a:latin typeface="Times New Roman" panose="02020603050405020304" pitchFamily="18" charset="0"/>
                  <a:ea typeface="楷体_GB2312" pitchFamily="49" charset="-122"/>
                </a:defRPr>
              </a:lvl2pPr>
              <a:lvl3pPr marL="1143000" indent="-228600">
                <a:spcBef>
                  <a:spcPct val="20000"/>
                </a:spcBef>
                <a:buClr>
                  <a:schemeClr val="folHlink"/>
                </a:buClr>
                <a:buSzPct val="50000"/>
                <a:buFont typeface="Wingdings" panose="05000000000000000000" pitchFamily="2" charset="2"/>
                <a:buBlip>
                  <a:blip r:embed="rId2"/>
                </a:buBlip>
                <a:defRPr sz="2000">
                  <a:solidFill>
                    <a:schemeClr val="tx1"/>
                  </a:solidFill>
                  <a:latin typeface="Times New Roman" panose="02020603050405020304" pitchFamily="18" charset="0"/>
                  <a:ea typeface="楷体_GB2312" pitchFamily="49" charset="-122"/>
                </a:defRPr>
              </a:lvl3pPr>
              <a:lvl4pPr marL="1600200" indent="-228600">
                <a:spcBef>
                  <a:spcPct val="20000"/>
                </a:spcBef>
                <a:buClr>
                  <a:schemeClr val="accent2"/>
                </a:buClr>
                <a:buSzPct val="55000"/>
                <a:buFont typeface="Wingdings" panose="05000000000000000000" pitchFamily="2" charset="2"/>
                <a:buBlip>
                  <a:blip r:embed="rId4"/>
                </a:buBlip>
                <a:defRPr sz="2000">
                  <a:solidFill>
                    <a:schemeClr val="tx1"/>
                  </a:solidFill>
                  <a:latin typeface="Times New Roman" panose="02020603050405020304" pitchFamily="18"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9pPr>
            </a:lstStyle>
            <a:p>
              <a:pPr eaLnBrk="1" hangingPunct="1">
                <a:spcBef>
                  <a:spcPct val="0"/>
                </a:spcBef>
                <a:buClrTx/>
                <a:buSzTx/>
                <a:buFontTx/>
                <a:buNone/>
              </a:pPr>
              <a:endParaRPr lang="zh-CN" altLang="en-US" sz="1350">
                <a:latin typeface="Arial" panose="020B0604020202020204" pitchFamily="34" charset="0"/>
                <a:ea typeface="宋体" panose="02010600030101010101" pitchFamily="2" charset="-122"/>
              </a:endParaRPr>
            </a:p>
          </p:txBody>
        </p:sp>
        <p:sp>
          <p:nvSpPr>
            <p:cNvPr id="139667" name="Rectangle 196"/>
            <p:cNvSpPr>
              <a:spLocks noChangeArrowheads="1"/>
            </p:cNvSpPr>
            <p:nvPr/>
          </p:nvSpPr>
          <p:spPr bwMode="auto">
            <a:xfrm>
              <a:off x="4896" y="2256"/>
              <a:ext cx="240" cy="240"/>
            </a:xfrm>
            <a:prstGeom prst="rect">
              <a:avLst/>
            </a:prstGeom>
            <a:solidFill>
              <a:schemeClr val="tx2">
                <a:lumMod val="40000"/>
                <a:lumOff val="60000"/>
              </a:schemeClr>
            </a:solidFill>
            <a:ln w="9525">
              <a:solidFill>
                <a:srgbClr val="00193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Blip>
                  <a:blip r:embed="rId2"/>
                </a:buBlip>
                <a:defRPr sz="2800">
                  <a:solidFill>
                    <a:schemeClr val="tx1"/>
                  </a:solidFill>
                  <a:latin typeface="Times New Roman" panose="02020603050405020304" pitchFamily="18" charset="0"/>
                  <a:ea typeface="楷体_GB2312" pitchFamily="49" charset="-122"/>
                </a:defRPr>
              </a:lvl1pPr>
              <a:lvl2pPr marL="742950" indent="-285750">
                <a:spcBef>
                  <a:spcPct val="20000"/>
                </a:spcBef>
                <a:buClr>
                  <a:schemeClr val="hlink"/>
                </a:buClr>
                <a:buSzPct val="55000"/>
                <a:buFont typeface="Wingdings" panose="05000000000000000000" pitchFamily="2" charset="2"/>
                <a:buBlip>
                  <a:blip r:embed="rId3"/>
                </a:buBlip>
                <a:defRPr sz="2400">
                  <a:solidFill>
                    <a:schemeClr val="tx1"/>
                  </a:solidFill>
                  <a:latin typeface="Times New Roman" panose="02020603050405020304" pitchFamily="18" charset="0"/>
                  <a:ea typeface="楷体_GB2312" pitchFamily="49" charset="-122"/>
                </a:defRPr>
              </a:lvl2pPr>
              <a:lvl3pPr marL="1143000" indent="-228600">
                <a:spcBef>
                  <a:spcPct val="20000"/>
                </a:spcBef>
                <a:buClr>
                  <a:schemeClr val="folHlink"/>
                </a:buClr>
                <a:buSzPct val="50000"/>
                <a:buFont typeface="Wingdings" panose="05000000000000000000" pitchFamily="2" charset="2"/>
                <a:buBlip>
                  <a:blip r:embed="rId2"/>
                </a:buBlip>
                <a:defRPr sz="2000">
                  <a:solidFill>
                    <a:schemeClr val="tx1"/>
                  </a:solidFill>
                  <a:latin typeface="Times New Roman" panose="02020603050405020304" pitchFamily="18" charset="0"/>
                  <a:ea typeface="楷体_GB2312" pitchFamily="49" charset="-122"/>
                </a:defRPr>
              </a:lvl3pPr>
              <a:lvl4pPr marL="1600200" indent="-228600">
                <a:spcBef>
                  <a:spcPct val="20000"/>
                </a:spcBef>
                <a:buClr>
                  <a:schemeClr val="accent2"/>
                </a:buClr>
                <a:buSzPct val="55000"/>
                <a:buFont typeface="Wingdings" panose="05000000000000000000" pitchFamily="2" charset="2"/>
                <a:buBlip>
                  <a:blip r:embed="rId4"/>
                </a:buBlip>
                <a:defRPr sz="2000">
                  <a:solidFill>
                    <a:schemeClr val="tx1"/>
                  </a:solidFill>
                  <a:latin typeface="Times New Roman" panose="02020603050405020304" pitchFamily="18"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9pPr>
            </a:lstStyle>
            <a:p>
              <a:pPr eaLnBrk="1" hangingPunct="1">
                <a:spcBef>
                  <a:spcPct val="0"/>
                </a:spcBef>
                <a:buClrTx/>
                <a:buSzTx/>
                <a:buFontTx/>
                <a:buNone/>
              </a:pPr>
              <a:endParaRPr lang="zh-CN" altLang="en-US" sz="1350">
                <a:latin typeface="Arial" panose="020B0604020202020204" pitchFamily="34" charset="0"/>
                <a:ea typeface="宋体" panose="02010600030101010101" pitchFamily="2" charset="-122"/>
              </a:endParaRPr>
            </a:p>
          </p:txBody>
        </p:sp>
        <p:sp>
          <p:nvSpPr>
            <p:cNvPr id="139668" name="Rectangle 197"/>
            <p:cNvSpPr>
              <a:spLocks noChangeArrowheads="1"/>
            </p:cNvSpPr>
            <p:nvPr/>
          </p:nvSpPr>
          <p:spPr bwMode="auto">
            <a:xfrm>
              <a:off x="4896" y="2496"/>
              <a:ext cx="240" cy="240"/>
            </a:xfrm>
            <a:prstGeom prst="rect">
              <a:avLst/>
            </a:prstGeom>
            <a:solidFill>
              <a:schemeClr val="tx2">
                <a:lumMod val="40000"/>
                <a:lumOff val="60000"/>
              </a:schemeClr>
            </a:solidFill>
            <a:ln w="9525">
              <a:solidFill>
                <a:srgbClr val="00193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Blip>
                  <a:blip r:embed="rId2"/>
                </a:buBlip>
                <a:defRPr sz="2800">
                  <a:solidFill>
                    <a:schemeClr val="tx1"/>
                  </a:solidFill>
                  <a:latin typeface="Times New Roman" panose="02020603050405020304" pitchFamily="18" charset="0"/>
                  <a:ea typeface="楷体_GB2312" pitchFamily="49" charset="-122"/>
                </a:defRPr>
              </a:lvl1pPr>
              <a:lvl2pPr marL="742950" indent="-285750">
                <a:spcBef>
                  <a:spcPct val="20000"/>
                </a:spcBef>
                <a:buClr>
                  <a:schemeClr val="hlink"/>
                </a:buClr>
                <a:buSzPct val="55000"/>
                <a:buFont typeface="Wingdings" panose="05000000000000000000" pitchFamily="2" charset="2"/>
                <a:buBlip>
                  <a:blip r:embed="rId3"/>
                </a:buBlip>
                <a:defRPr sz="2400">
                  <a:solidFill>
                    <a:schemeClr val="tx1"/>
                  </a:solidFill>
                  <a:latin typeface="Times New Roman" panose="02020603050405020304" pitchFamily="18" charset="0"/>
                  <a:ea typeface="楷体_GB2312" pitchFamily="49" charset="-122"/>
                </a:defRPr>
              </a:lvl2pPr>
              <a:lvl3pPr marL="1143000" indent="-228600">
                <a:spcBef>
                  <a:spcPct val="20000"/>
                </a:spcBef>
                <a:buClr>
                  <a:schemeClr val="folHlink"/>
                </a:buClr>
                <a:buSzPct val="50000"/>
                <a:buFont typeface="Wingdings" panose="05000000000000000000" pitchFamily="2" charset="2"/>
                <a:buBlip>
                  <a:blip r:embed="rId2"/>
                </a:buBlip>
                <a:defRPr sz="2000">
                  <a:solidFill>
                    <a:schemeClr val="tx1"/>
                  </a:solidFill>
                  <a:latin typeface="Times New Roman" panose="02020603050405020304" pitchFamily="18" charset="0"/>
                  <a:ea typeface="楷体_GB2312" pitchFamily="49" charset="-122"/>
                </a:defRPr>
              </a:lvl3pPr>
              <a:lvl4pPr marL="1600200" indent="-228600">
                <a:spcBef>
                  <a:spcPct val="20000"/>
                </a:spcBef>
                <a:buClr>
                  <a:schemeClr val="accent2"/>
                </a:buClr>
                <a:buSzPct val="55000"/>
                <a:buFont typeface="Wingdings" panose="05000000000000000000" pitchFamily="2" charset="2"/>
                <a:buBlip>
                  <a:blip r:embed="rId4"/>
                </a:buBlip>
                <a:defRPr sz="2000">
                  <a:solidFill>
                    <a:schemeClr val="tx1"/>
                  </a:solidFill>
                  <a:latin typeface="Times New Roman" panose="02020603050405020304" pitchFamily="18"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9pPr>
            </a:lstStyle>
            <a:p>
              <a:pPr eaLnBrk="1" hangingPunct="1">
                <a:spcBef>
                  <a:spcPct val="0"/>
                </a:spcBef>
                <a:buClrTx/>
                <a:buSzTx/>
                <a:buFontTx/>
                <a:buNone/>
              </a:pPr>
              <a:endParaRPr lang="zh-CN" altLang="en-US" sz="1350">
                <a:latin typeface="Arial" panose="020B0604020202020204" pitchFamily="34" charset="0"/>
                <a:ea typeface="宋体" panose="02010600030101010101" pitchFamily="2" charset="-122"/>
              </a:endParaRPr>
            </a:p>
          </p:txBody>
        </p:sp>
        <p:sp>
          <p:nvSpPr>
            <p:cNvPr id="139669" name="Rectangle 198"/>
            <p:cNvSpPr>
              <a:spLocks noChangeArrowheads="1"/>
            </p:cNvSpPr>
            <p:nvPr/>
          </p:nvSpPr>
          <p:spPr bwMode="auto">
            <a:xfrm>
              <a:off x="4896" y="2736"/>
              <a:ext cx="240" cy="240"/>
            </a:xfrm>
            <a:prstGeom prst="rect">
              <a:avLst/>
            </a:prstGeom>
            <a:solidFill>
              <a:schemeClr val="tx2">
                <a:lumMod val="40000"/>
                <a:lumOff val="60000"/>
              </a:schemeClr>
            </a:solidFill>
            <a:ln w="9525">
              <a:solidFill>
                <a:srgbClr val="00193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Blip>
                  <a:blip r:embed="rId2"/>
                </a:buBlip>
                <a:defRPr sz="2800">
                  <a:solidFill>
                    <a:schemeClr val="tx1"/>
                  </a:solidFill>
                  <a:latin typeface="Times New Roman" panose="02020603050405020304" pitchFamily="18" charset="0"/>
                  <a:ea typeface="楷体_GB2312" pitchFamily="49" charset="-122"/>
                </a:defRPr>
              </a:lvl1pPr>
              <a:lvl2pPr marL="742950" indent="-285750">
                <a:spcBef>
                  <a:spcPct val="20000"/>
                </a:spcBef>
                <a:buClr>
                  <a:schemeClr val="hlink"/>
                </a:buClr>
                <a:buSzPct val="55000"/>
                <a:buFont typeface="Wingdings" panose="05000000000000000000" pitchFamily="2" charset="2"/>
                <a:buBlip>
                  <a:blip r:embed="rId3"/>
                </a:buBlip>
                <a:defRPr sz="2400">
                  <a:solidFill>
                    <a:schemeClr val="tx1"/>
                  </a:solidFill>
                  <a:latin typeface="Times New Roman" panose="02020603050405020304" pitchFamily="18" charset="0"/>
                  <a:ea typeface="楷体_GB2312" pitchFamily="49" charset="-122"/>
                </a:defRPr>
              </a:lvl2pPr>
              <a:lvl3pPr marL="1143000" indent="-228600">
                <a:spcBef>
                  <a:spcPct val="20000"/>
                </a:spcBef>
                <a:buClr>
                  <a:schemeClr val="folHlink"/>
                </a:buClr>
                <a:buSzPct val="50000"/>
                <a:buFont typeface="Wingdings" panose="05000000000000000000" pitchFamily="2" charset="2"/>
                <a:buBlip>
                  <a:blip r:embed="rId2"/>
                </a:buBlip>
                <a:defRPr sz="2000">
                  <a:solidFill>
                    <a:schemeClr val="tx1"/>
                  </a:solidFill>
                  <a:latin typeface="Times New Roman" panose="02020603050405020304" pitchFamily="18" charset="0"/>
                  <a:ea typeface="楷体_GB2312" pitchFamily="49" charset="-122"/>
                </a:defRPr>
              </a:lvl3pPr>
              <a:lvl4pPr marL="1600200" indent="-228600">
                <a:spcBef>
                  <a:spcPct val="20000"/>
                </a:spcBef>
                <a:buClr>
                  <a:schemeClr val="accent2"/>
                </a:buClr>
                <a:buSzPct val="55000"/>
                <a:buFont typeface="Wingdings" panose="05000000000000000000" pitchFamily="2" charset="2"/>
                <a:buBlip>
                  <a:blip r:embed="rId4"/>
                </a:buBlip>
                <a:defRPr sz="2000">
                  <a:solidFill>
                    <a:schemeClr val="tx1"/>
                  </a:solidFill>
                  <a:latin typeface="Times New Roman" panose="02020603050405020304" pitchFamily="18"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9pPr>
            </a:lstStyle>
            <a:p>
              <a:pPr eaLnBrk="1" hangingPunct="1">
                <a:spcBef>
                  <a:spcPct val="0"/>
                </a:spcBef>
                <a:buClrTx/>
                <a:buSzTx/>
                <a:buFontTx/>
                <a:buNone/>
              </a:pPr>
              <a:endParaRPr lang="zh-CN" altLang="en-US" sz="1350">
                <a:latin typeface="Arial" panose="020B0604020202020204" pitchFamily="34" charset="0"/>
                <a:ea typeface="宋体" panose="02010600030101010101" pitchFamily="2" charset="-122"/>
              </a:endParaRPr>
            </a:p>
          </p:txBody>
        </p:sp>
        <p:sp>
          <p:nvSpPr>
            <p:cNvPr id="139670" name="Rectangle 199"/>
            <p:cNvSpPr>
              <a:spLocks noChangeArrowheads="1"/>
            </p:cNvSpPr>
            <p:nvPr/>
          </p:nvSpPr>
          <p:spPr bwMode="auto">
            <a:xfrm>
              <a:off x="4896" y="2976"/>
              <a:ext cx="240" cy="240"/>
            </a:xfrm>
            <a:prstGeom prst="rect">
              <a:avLst/>
            </a:prstGeom>
            <a:solidFill>
              <a:schemeClr val="tx2">
                <a:lumMod val="40000"/>
                <a:lumOff val="60000"/>
              </a:schemeClr>
            </a:solidFill>
            <a:ln w="9525">
              <a:solidFill>
                <a:srgbClr val="00193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Blip>
                  <a:blip r:embed="rId2"/>
                </a:buBlip>
                <a:defRPr sz="2800">
                  <a:solidFill>
                    <a:schemeClr val="tx1"/>
                  </a:solidFill>
                  <a:latin typeface="Times New Roman" panose="02020603050405020304" pitchFamily="18" charset="0"/>
                  <a:ea typeface="楷体_GB2312" pitchFamily="49" charset="-122"/>
                </a:defRPr>
              </a:lvl1pPr>
              <a:lvl2pPr marL="742950" indent="-285750">
                <a:spcBef>
                  <a:spcPct val="20000"/>
                </a:spcBef>
                <a:buClr>
                  <a:schemeClr val="hlink"/>
                </a:buClr>
                <a:buSzPct val="55000"/>
                <a:buFont typeface="Wingdings" panose="05000000000000000000" pitchFamily="2" charset="2"/>
                <a:buBlip>
                  <a:blip r:embed="rId3"/>
                </a:buBlip>
                <a:defRPr sz="2400">
                  <a:solidFill>
                    <a:schemeClr val="tx1"/>
                  </a:solidFill>
                  <a:latin typeface="Times New Roman" panose="02020603050405020304" pitchFamily="18" charset="0"/>
                  <a:ea typeface="楷体_GB2312" pitchFamily="49" charset="-122"/>
                </a:defRPr>
              </a:lvl2pPr>
              <a:lvl3pPr marL="1143000" indent="-228600">
                <a:spcBef>
                  <a:spcPct val="20000"/>
                </a:spcBef>
                <a:buClr>
                  <a:schemeClr val="folHlink"/>
                </a:buClr>
                <a:buSzPct val="50000"/>
                <a:buFont typeface="Wingdings" panose="05000000000000000000" pitchFamily="2" charset="2"/>
                <a:buBlip>
                  <a:blip r:embed="rId2"/>
                </a:buBlip>
                <a:defRPr sz="2000">
                  <a:solidFill>
                    <a:schemeClr val="tx1"/>
                  </a:solidFill>
                  <a:latin typeface="Times New Roman" panose="02020603050405020304" pitchFamily="18" charset="0"/>
                  <a:ea typeface="楷体_GB2312" pitchFamily="49" charset="-122"/>
                </a:defRPr>
              </a:lvl3pPr>
              <a:lvl4pPr marL="1600200" indent="-228600">
                <a:spcBef>
                  <a:spcPct val="20000"/>
                </a:spcBef>
                <a:buClr>
                  <a:schemeClr val="accent2"/>
                </a:buClr>
                <a:buSzPct val="55000"/>
                <a:buFont typeface="Wingdings" panose="05000000000000000000" pitchFamily="2" charset="2"/>
                <a:buBlip>
                  <a:blip r:embed="rId4"/>
                </a:buBlip>
                <a:defRPr sz="2000">
                  <a:solidFill>
                    <a:schemeClr val="tx1"/>
                  </a:solidFill>
                  <a:latin typeface="Times New Roman" panose="02020603050405020304" pitchFamily="18"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9pPr>
            </a:lstStyle>
            <a:p>
              <a:pPr eaLnBrk="1" hangingPunct="1">
                <a:spcBef>
                  <a:spcPct val="0"/>
                </a:spcBef>
                <a:buClrTx/>
                <a:buSzTx/>
                <a:buFontTx/>
                <a:buNone/>
              </a:pPr>
              <a:endParaRPr lang="zh-CN" altLang="en-US" sz="1350">
                <a:latin typeface="Arial" panose="020B0604020202020204" pitchFamily="34" charset="0"/>
                <a:ea typeface="宋体" panose="02010600030101010101" pitchFamily="2" charset="-122"/>
              </a:endParaRPr>
            </a:p>
          </p:txBody>
        </p:sp>
        <p:sp>
          <p:nvSpPr>
            <p:cNvPr id="139671" name="Rectangle 200"/>
            <p:cNvSpPr>
              <a:spLocks noChangeArrowheads="1"/>
            </p:cNvSpPr>
            <p:nvPr/>
          </p:nvSpPr>
          <p:spPr bwMode="auto">
            <a:xfrm>
              <a:off x="4896" y="3216"/>
              <a:ext cx="240" cy="240"/>
            </a:xfrm>
            <a:prstGeom prst="rect">
              <a:avLst/>
            </a:prstGeom>
            <a:solidFill>
              <a:schemeClr val="tx2">
                <a:lumMod val="40000"/>
                <a:lumOff val="60000"/>
              </a:schemeClr>
            </a:solidFill>
            <a:ln w="9525">
              <a:solidFill>
                <a:srgbClr val="00193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Blip>
                  <a:blip r:embed="rId2"/>
                </a:buBlip>
                <a:defRPr sz="2800">
                  <a:solidFill>
                    <a:schemeClr val="tx1"/>
                  </a:solidFill>
                  <a:latin typeface="Times New Roman" panose="02020603050405020304" pitchFamily="18" charset="0"/>
                  <a:ea typeface="楷体_GB2312" pitchFamily="49" charset="-122"/>
                </a:defRPr>
              </a:lvl1pPr>
              <a:lvl2pPr marL="742950" indent="-285750">
                <a:spcBef>
                  <a:spcPct val="20000"/>
                </a:spcBef>
                <a:buClr>
                  <a:schemeClr val="hlink"/>
                </a:buClr>
                <a:buSzPct val="55000"/>
                <a:buFont typeface="Wingdings" panose="05000000000000000000" pitchFamily="2" charset="2"/>
                <a:buBlip>
                  <a:blip r:embed="rId3"/>
                </a:buBlip>
                <a:defRPr sz="2400">
                  <a:solidFill>
                    <a:schemeClr val="tx1"/>
                  </a:solidFill>
                  <a:latin typeface="Times New Roman" panose="02020603050405020304" pitchFamily="18" charset="0"/>
                  <a:ea typeface="楷体_GB2312" pitchFamily="49" charset="-122"/>
                </a:defRPr>
              </a:lvl2pPr>
              <a:lvl3pPr marL="1143000" indent="-228600">
                <a:spcBef>
                  <a:spcPct val="20000"/>
                </a:spcBef>
                <a:buClr>
                  <a:schemeClr val="folHlink"/>
                </a:buClr>
                <a:buSzPct val="50000"/>
                <a:buFont typeface="Wingdings" panose="05000000000000000000" pitchFamily="2" charset="2"/>
                <a:buBlip>
                  <a:blip r:embed="rId2"/>
                </a:buBlip>
                <a:defRPr sz="2000">
                  <a:solidFill>
                    <a:schemeClr val="tx1"/>
                  </a:solidFill>
                  <a:latin typeface="Times New Roman" panose="02020603050405020304" pitchFamily="18" charset="0"/>
                  <a:ea typeface="楷体_GB2312" pitchFamily="49" charset="-122"/>
                </a:defRPr>
              </a:lvl3pPr>
              <a:lvl4pPr marL="1600200" indent="-228600">
                <a:spcBef>
                  <a:spcPct val="20000"/>
                </a:spcBef>
                <a:buClr>
                  <a:schemeClr val="accent2"/>
                </a:buClr>
                <a:buSzPct val="55000"/>
                <a:buFont typeface="Wingdings" panose="05000000000000000000" pitchFamily="2" charset="2"/>
                <a:buBlip>
                  <a:blip r:embed="rId4"/>
                </a:buBlip>
                <a:defRPr sz="2000">
                  <a:solidFill>
                    <a:schemeClr val="tx1"/>
                  </a:solidFill>
                  <a:latin typeface="Times New Roman" panose="02020603050405020304" pitchFamily="18"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9pPr>
            </a:lstStyle>
            <a:p>
              <a:pPr eaLnBrk="1" hangingPunct="1">
                <a:spcBef>
                  <a:spcPct val="0"/>
                </a:spcBef>
                <a:buClrTx/>
                <a:buSzTx/>
                <a:buFontTx/>
                <a:buNone/>
              </a:pPr>
              <a:endParaRPr lang="zh-CN" altLang="en-US" sz="1350">
                <a:latin typeface="Arial" panose="020B0604020202020204" pitchFamily="34" charset="0"/>
                <a:ea typeface="宋体" panose="02010600030101010101" pitchFamily="2" charset="-122"/>
              </a:endParaRPr>
            </a:p>
          </p:txBody>
        </p:sp>
        <p:sp>
          <p:nvSpPr>
            <p:cNvPr id="139672" name="Rectangle 201"/>
            <p:cNvSpPr>
              <a:spLocks noChangeArrowheads="1"/>
            </p:cNvSpPr>
            <p:nvPr/>
          </p:nvSpPr>
          <p:spPr bwMode="auto">
            <a:xfrm>
              <a:off x="4896" y="3456"/>
              <a:ext cx="240" cy="240"/>
            </a:xfrm>
            <a:prstGeom prst="rect">
              <a:avLst/>
            </a:prstGeom>
            <a:solidFill>
              <a:schemeClr val="tx2">
                <a:lumMod val="40000"/>
                <a:lumOff val="60000"/>
              </a:schemeClr>
            </a:solidFill>
            <a:ln w="9525">
              <a:solidFill>
                <a:srgbClr val="00193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Blip>
                  <a:blip r:embed="rId2"/>
                </a:buBlip>
                <a:defRPr sz="2800">
                  <a:solidFill>
                    <a:schemeClr val="tx1"/>
                  </a:solidFill>
                  <a:latin typeface="Times New Roman" panose="02020603050405020304" pitchFamily="18" charset="0"/>
                  <a:ea typeface="楷体_GB2312" pitchFamily="49" charset="-122"/>
                </a:defRPr>
              </a:lvl1pPr>
              <a:lvl2pPr marL="742950" indent="-285750">
                <a:spcBef>
                  <a:spcPct val="20000"/>
                </a:spcBef>
                <a:buClr>
                  <a:schemeClr val="hlink"/>
                </a:buClr>
                <a:buSzPct val="55000"/>
                <a:buFont typeface="Wingdings" panose="05000000000000000000" pitchFamily="2" charset="2"/>
                <a:buBlip>
                  <a:blip r:embed="rId3"/>
                </a:buBlip>
                <a:defRPr sz="2400">
                  <a:solidFill>
                    <a:schemeClr val="tx1"/>
                  </a:solidFill>
                  <a:latin typeface="Times New Roman" panose="02020603050405020304" pitchFamily="18" charset="0"/>
                  <a:ea typeface="楷体_GB2312" pitchFamily="49" charset="-122"/>
                </a:defRPr>
              </a:lvl2pPr>
              <a:lvl3pPr marL="1143000" indent="-228600">
                <a:spcBef>
                  <a:spcPct val="20000"/>
                </a:spcBef>
                <a:buClr>
                  <a:schemeClr val="folHlink"/>
                </a:buClr>
                <a:buSzPct val="50000"/>
                <a:buFont typeface="Wingdings" panose="05000000000000000000" pitchFamily="2" charset="2"/>
                <a:buBlip>
                  <a:blip r:embed="rId2"/>
                </a:buBlip>
                <a:defRPr sz="2000">
                  <a:solidFill>
                    <a:schemeClr val="tx1"/>
                  </a:solidFill>
                  <a:latin typeface="Times New Roman" panose="02020603050405020304" pitchFamily="18" charset="0"/>
                  <a:ea typeface="楷体_GB2312" pitchFamily="49" charset="-122"/>
                </a:defRPr>
              </a:lvl3pPr>
              <a:lvl4pPr marL="1600200" indent="-228600">
                <a:spcBef>
                  <a:spcPct val="20000"/>
                </a:spcBef>
                <a:buClr>
                  <a:schemeClr val="accent2"/>
                </a:buClr>
                <a:buSzPct val="55000"/>
                <a:buFont typeface="Wingdings" panose="05000000000000000000" pitchFamily="2" charset="2"/>
                <a:buBlip>
                  <a:blip r:embed="rId4"/>
                </a:buBlip>
                <a:defRPr sz="2000">
                  <a:solidFill>
                    <a:schemeClr val="tx1"/>
                  </a:solidFill>
                  <a:latin typeface="Times New Roman" panose="02020603050405020304" pitchFamily="18"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9pPr>
            </a:lstStyle>
            <a:p>
              <a:pPr eaLnBrk="1" hangingPunct="1">
                <a:spcBef>
                  <a:spcPct val="0"/>
                </a:spcBef>
                <a:buClrTx/>
                <a:buSzTx/>
                <a:buFontTx/>
                <a:buNone/>
              </a:pPr>
              <a:endParaRPr lang="zh-CN" altLang="en-US" sz="1350">
                <a:latin typeface="Arial" panose="020B0604020202020204" pitchFamily="34" charset="0"/>
                <a:ea typeface="宋体" panose="02010600030101010101" pitchFamily="2" charset="-122"/>
              </a:endParaRPr>
            </a:p>
          </p:txBody>
        </p:sp>
        <p:sp>
          <p:nvSpPr>
            <p:cNvPr id="225482" name="Rectangle 202"/>
            <p:cNvSpPr>
              <a:spLocks noChangeArrowheads="1"/>
            </p:cNvSpPr>
            <p:nvPr/>
          </p:nvSpPr>
          <p:spPr bwMode="auto">
            <a:xfrm>
              <a:off x="3674" y="2717"/>
              <a:ext cx="318" cy="207"/>
            </a:xfrm>
            <a:prstGeom prst="rect">
              <a:avLst/>
            </a:prstGeom>
            <a:noFill/>
            <a:ln>
              <a:noFill/>
            </a:ln>
            <a:effectLst/>
            <a:extLst>
              <a:ext uri="{909E8E84-426E-40DD-AFC4-6F175D3DCCD1}">
                <a14:hiddenFill xmlns:a14="http://schemas.microsoft.com/office/drawing/2010/main">
                  <a:solidFill>
                    <a:srgbClr val="99FFCC"/>
                  </a:solidFill>
                </a14:hiddenFill>
              </a:ext>
              <a:ext uri="{91240B29-F687-4F45-9708-019B960494DF}">
                <a14:hiddenLine xmlns:a14="http://schemas.microsoft.com/office/drawing/2010/main" w="9525">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defRPr/>
              </a:pPr>
              <a:endParaRPr lang="en-US" altLang="zh-CN" sz="1500" baseline="-25000" dirty="0">
                <a:solidFill>
                  <a:srgbClr val="1C6D9A"/>
                </a:solidFill>
                <a:effectLst>
                  <a:outerShdw blurRad="38100" dist="38100" dir="2700000" algn="tl">
                    <a:srgbClr val="C0C0C0"/>
                  </a:outerShdw>
                </a:effectLst>
                <a:latin typeface="Arial Black" panose="020B0A04020102020204" pitchFamily="34" charset="0"/>
              </a:endParaRPr>
            </a:p>
          </p:txBody>
        </p:sp>
        <p:sp>
          <p:nvSpPr>
            <p:cNvPr id="225483" name="Rectangle 203"/>
            <p:cNvSpPr>
              <a:spLocks noChangeArrowheads="1"/>
            </p:cNvSpPr>
            <p:nvPr/>
          </p:nvSpPr>
          <p:spPr bwMode="auto">
            <a:xfrm>
              <a:off x="4664" y="2032"/>
              <a:ext cx="232" cy="224"/>
            </a:xfrm>
            <a:prstGeom prst="rect">
              <a:avLst/>
            </a:prstGeom>
            <a:solidFill>
              <a:schemeClr val="tx2">
                <a:lumMod val="40000"/>
                <a:lumOff val="60000"/>
              </a:schemeClr>
            </a:solidFill>
            <a:ln>
              <a:noFill/>
            </a:ln>
            <a:effectLst/>
            <a:extLst>
              <a:ext uri="{91240B29-F687-4F45-9708-019B960494DF}">
                <a14:hiddenLine xmlns:a14="http://schemas.microsoft.com/office/drawing/2010/main" w="9525">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1" hangingPunct="1">
                <a:defRPr/>
              </a:pPr>
              <a:endParaRPr lang="en-US" altLang="zh-CN" sz="1500" baseline="-25000" dirty="0">
                <a:solidFill>
                  <a:srgbClr val="1C6D9A"/>
                </a:solidFill>
                <a:effectLst>
                  <a:outerShdw blurRad="38100" dist="38100" dir="2700000" algn="tl">
                    <a:srgbClr val="C0C0C0"/>
                  </a:outerShdw>
                </a:effectLst>
                <a:latin typeface="Arial Black" panose="020B0A04020102020204" pitchFamily="34" charset="0"/>
              </a:endParaRPr>
            </a:p>
          </p:txBody>
        </p:sp>
        <p:sp>
          <p:nvSpPr>
            <p:cNvPr id="225484" name="Rectangle 204"/>
            <p:cNvSpPr>
              <a:spLocks noChangeArrowheads="1"/>
            </p:cNvSpPr>
            <p:nvPr/>
          </p:nvSpPr>
          <p:spPr bwMode="auto">
            <a:xfrm>
              <a:off x="3696" y="2496"/>
              <a:ext cx="318" cy="207"/>
            </a:xfrm>
            <a:prstGeom prst="rect">
              <a:avLst/>
            </a:prstGeom>
            <a:noFill/>
            <a:ln>
              <a:noFill/>
            </a:ln>
            <a:effectLst/>
            <a:extLst>
              <a:ext uri="{909E8E84-426E-40DD-AFC4-6F175D3DCCD1}">
                <a14:hiddenFill xmlns:a14="http://schemas.microsoft.com/office/drawing/2010/main">
                  <a:solidFill>
                    <a:srgbClr val="99FFCC"/>
                  </a:solidFill>
                </a14:hiddenFill>
              </a:ext>
              <a:ext uri="{91240B29-F687-4F45-9708-019B960494DF}">
                <a14:hiddenLine xmlns:a14="http://schemas.microsoft.com/office/drawing/2010/main" w="9525">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defRPr/>
              </a:pPr>
              <a:endParaRPr lang="en-US" altLang="zh-CN" sz="1500" baseline="-25000" dirty="0">
                <a:solidFill>
                  <a:srgbClr val="1C6D9A"/>
                </a:solidFill>
                <a:effectLst>
                  <a:outerShdw blurRad="38100" dist="38100" dir="2700000" algn="tl">
                    <a:srgbClr val="C0C0C0"/>
                  </a:outerShdw>
                </a:effectLst>
                <a:latin typeface="Arial Black" panose="020B0A04020102020204" pitchFamily="34" charset="0"/>
              </a:endParaRPr>
            </a:p>
          </p:txBody>
        </p:sp>
        <p:sp>
          <p:nvSpPr>
            <p:cNvPr id="225485" name="Rectangle 205"/>
            <p:cNvSpPr>
              <a:spLocks noChangeArrowheads="1"/>
            </p:cNvSpPr>
            <p:nvPr/>
          </p:nvSpPr>
          <p:spPr bwMode="auto">
            <a:xfrm>
              <a:off x="3456" y="2496"/>
              <a:ext cx="318" cy="207"/>
            </a:xfrm>
            <a:prstGeom prst="rect">
              <a:avLst/>
            </a:prstGeom>
            <a:noFill/>
            <a:ln>
              <a:noFill/>
            </a:ln>
            <a:effectLst/>
            <a:extLst>
              <a:ext uri="{909E8E84-426E-40DD-AFC4-6F175D3DCCD1}">
                <a14:hiddenFill xmlns:a14="http://schemas.microsoft.com/office/drawing/2010/main">
                  <a:solidFill>
                    <a:srgbClr val="99FFCC"/>
                  </a:solidFill>
                </a14:hiddenFill>
              </a:ext>
              <a:ext uri="{91240B29-F687-4F45-9708-019B960494DF}">
                <a14:hiddenLine xmlns:a14="http://schemas.microsoft.com/office/drawing/2010/main" w="9525">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defRPr/>
              </a:pPr>
              <a:endParaRPr lang="en-US" altLang="zh-CN" sz="1500" baseline="-25000" dirty="0">
                <a:solidFill>
                  <a:srgbClr val="1C6D9A"/>
                </a:solidFill>
                <a:effectLst>
                  <a:outerShdw blurRad="38100" dist="38100" dir="2700000" algn="tl">
                    <a:srgbClr val="C0C0C0"/>
                  </a:outerShdw>
                </a:effectLst>
                <a:latin typeface="Arial Black" panose="020B0A04020102020204" pitchFamily="34" charset="0"/>
              </a:endParaRPr>
            </a:p>
          </p:txBody>
        </p:sp>
        <p:sp>
          <p:nvSpPr>
            <p:cNvPr id="225486" name="Rectangle 206"/>
            <p:cNvSpPr>
              <a:spLocks noChangeArrowheads="1"/>
            </p:cNvSpPr>
            <p:nvPr/>
          </p:nvSpPr>
          <p:spPr bwMode="auto">
            <a:xfrm>
              <a:off x="3936" y="2496"/>
              <a:ext cx="318" cy="207"/>
            </a:xfrm>
            <a:prstGeom prst="rect">
              <a:avLst/>
            </a:prstGeom>
            <a:noFill/>
            <a:ln>
              <a:noFill/>
            </a:ln>
            <a:effectLst/>
            <a:extLst>
              <a:ext uri="{909E8E84-426E-40DD-AFC4-6F175D3DCCD1}">
                <a14:hiddenFill xmlns:a14="http://schemas.microsoft.com/office/drawing/2010/main">
                  <a:solidFill>
                    <a:srgbClr val="99FFCC"/>
                  </a:solidFill>
                </a14:hiddenFill>
              </a:ext>
              <a:ext uri="{91240B29-F687-4F45-9708-019B960494DF}">
                <a14:hiddenLine xmlns:a14="http://schemas.microsoft.com/office/drawing/2010/main" w="9525">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defRPr/>
              </a:pPr>
              <a:endParaRPr lang="en-US" altLang="zh-CN" sz="1500" baseline="-25000" dirty="0">
                <a:solidFill>
                  <a:srgbClr val="1C6D9A"/>
                </a:solidFill>
                <a:effectLst>
                  <a:outerShdw blurRad="38100" dist="38100" dir="2700000" algn="tl">
                    <a:srgbClr val="C0C0C0"/>
                  </a:outerShdw>
                </a:effectLst>
                <a:latin typeface="Arial Black" panose="020B0A04020102020204" pitchFamily="34" charset="0"/>
              </a:endParaRPr>
            </a:p>
          </p:txBody>
        </p:sp>
        <p:sp>
          <p:nvSpPr>
            <p:cNvPr id="225487" name="Rectangle 207"/>
            <p:cNvSpPr>
              <a:spLocks noChangeArrowheads="1"/>
            </p:cNvSpPr>
            <p:nvPr/>
          </p:nvSpPr>
          <p:spPr bwMode="auto">
            <a:xfrm>
              <a:off x="3936" y="2736"/>
              <a:ext cx="318" cy="207"/>
            </a:xfrm>
            <a:prstGeom prst="rect">
              <a:avLst/>
            </a:prstGeom>
            <a:noFill/>
            <a:ln>
              <a:noFill/>
            </a:ln>
            <a:effectLst/>
            <a:extLst>
              <a:ext uri="{909E8E84-426E-40DD-AFC4-6F175D3DCCD1}">
                <a14:hiddenFill xmlns:a14="http://schemas.microsoft.com/office/drawing/2010/main">
                  <a:solidFill>
                    <a:srgbClr val="99FFCC"/>
                  </a:solidFill>
                </a14:hiddenFill>
              </a:ext>
              <a:ext uri="{91240B29-F687-4F45-9708-019B960494DF}">
                <a14:hiddenLine xmlns:a14="http://schemas.microsoft.com/office/drawing/2010/main" w="9525">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defRPr/>
              </a:pPr>
              <a:endParaRPr lang="en-US" altLang="zh-CN" sz="1500" baseline="-25000" dirty="0">
                <a:solidFill>
                  <a:srgbClr val="1C6D9A"/>
                </a:solidFill>
                <a:effectLst>
                  <a:outerShdw blurRad="38100" dist="38100" dir="2700000" algn="tl">
                    <a:srgbClr val="C0C0C0"/>
                  </a:outerShdw>
                </a:effectLst>
                <a:latin typeface="Arial Black" panose="020B0A04020102020204" pitchFamily="34" charset="0"/>
              </a:endParaRPr>
            </a:p>
          </p:txBody>
        </p:sp>
        <p:sp>
          <p:nvSpPr>
            <p:cNvPr id="225488" name="Rectangle 208"/>
            <p:cNvSpPr>
              <a:spLocks noChangeArrowheads="1"/>
            </p:cNvSpPr>
            <p:nvPr/>
          </p:nvSpPr>
          <p:spPr bwMode="auto">
            <a:xfrm>
              <a:off x="3936" y="2976"/>
              <a:ext cx="318" cy="207"/>
            </a:xfrm>
            <a:prstGeom prst="rect">
              <a:avLst/>
            </a:prstGeom>
            <a:noFill/>
            <a:ln>
              <a:noFill/>
            </a:ln>
            <a:effectLst/>
            <a:extLst>
              <a:ext uri="{909E8E84-426E-40DD-AFC4-6F175D3DCCD1}">
                <a14:hiddenFill xmlns:a14="http://schemas.microsoft.com/office/drawing/2010/main">
                  <a:solidFill>
                    <a:srgbClr val="99FFCC"/>
                  </a:solidFill>
                </a14:hiddenFill>
              </a:ext>
              <a:ext uri="{91240B29-F687-4F45-9708-019B960494DF}">
                <a14:hiddenLine xmlns:a14="http://schemas.microsoft.com/office/drawing/2010/main" w="9525">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defRPr/>
              </a:pPr>
              <a:endParaRPr lang="en-US" altLang="zh-CN" sz="1500" baseline="-25000" dirty="0">
                <a:solidFill>
                  <a:srgbClr val="1C6D9A"/>
                </a:solidFill>
                <a:effectLst>
                  <a:outerShdw blurRad="38100" dist="38100" dir="2700000" algn="tl">
                    <a:srgbClr val="C0C0C0"/>
                  </a:outerShdw>
                </a:effectLst>
                <a:latin typeface="Arial Black" panose="020B0A04020102020204" pitchFamily="34" charset="0"/>
              </a:endParaRPr>
            </a:p>
          </p:txBody>
        </p:sp>
        <p:sp>
          <p:nvSpPr>
            <p:cNvPr id="225489" name="Rectangle 209"/>
            <p:cNvSpPr>
              <a:spLocks noChangeArrowheads="1"/>
            </p:cNvSpPr>
            <p:nvPr/>
          </p:nvSpPr>
          <p:spPr bwMode="auto">
            <a:xfrm>
              <a:off x="3696" y="2976"/>
              <a:ext cx="318" cy="207"/>
            </a:xfrm>
            <a:prstGeom prst="rect">
              <a:avLst/>
            </a:prstGeom>
            <a:noFill/>
            <a:ln>
              <a:noFill/>
            </a:ln>
            <a:effectLst/>
            <a:extLst>
              <a:ext uri="{909E8E84-426E-40DD-AFC4-6F175D3DCCD1}">
                <a14:hiddenFill xmlns:a14="http://schemas.microsoft.com/office/drawing/2010/main">
                  <a:solidFill>
                    <a:srgbClr val="99FFCC"/>
                  </a:solidFill>
                </a14:hiddenFill>
              </a:ext>
              <a:ext uri="{91240B29-F687-4F45-9708-019B960494DF}">
                <a14:hiddenLine xmlns:a14="http://schemas.microsoft.com/office/drawing/2010/main" w="9525">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defRPr/>
              </a:pPr>
              <a:endParaRPr lang="en-US" altLang="zh-CN" sz="1500" baseline="-25000" dirty="0">
                <a:solidFill>
                  <a:srgbClr val="1C6D9A"/>
                </a:solidFill>
                <a:effectLst>
                  <a:outerShdw blurRad="38100" dist="38100" dir="2700000" algn="tl">
                    <a:srgbClr val="C0C0C0"/>
                  </a:outerShdw>
                </a:effectLst>
                <a:latin typeface="Arial Black" panose="020B0A04020102020204" pitchFamily="34" charset="0"/>
              </a:endParaRPr>
            </a:p>
          </p:txBody>
        </p:sp>
        <p:sp>
          <p:nvSpPr>
            <p:cNvPr id="225490" name="Rectangle 210"/>
            <p:cNvSpPr>
              <a:spLocks noChangeArrowheads="1"/>
            </p:cNvSpPr>
            <p:nvPr/>
          </p:nvSpPr>
          <p:spPr bwMode="auto">
            <a:xfrm>
              <a:off x="3456" y="2976"/>
              <a:ext cx="318" cy="207"/>
            </a:xfrm>
            <a:prstGeom prst="rect">
              <a:avLst/>
            </a:prstGeom>
            <a:noFill/>
            <a:ln>
              <a:noFill/>
            </a:ln>
            <a:effectLst/>
            <a:extLst>
              <a:ext uri="{909E8E84-426E-40DD-AFC4-6F175D3DCCD1}">
                <a14:hiddenFill xmlns:a14="http://schemas.microsoft.com/office/drawing/2010/main">
                  <a:solidFill>
                    <a:srgbClr val="99FFCC"/>
                  </a:solidFill>
                </a14:hiddenFill>
              </a:ext>
              <a:ext uri="{91240B29-F687-4F45-9708-019B960494DF}">
                <a14:hiddenLine xmlns:a14="http://schemas.microsoft.com/office/drawing/2010/main" w="9525">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defRPr/>
              </a:pPr>
              <a:endParaRPr lang="en-US" altLang="zh-CN" sz="1500" baseline="-25000" dirty="0">
                <a:solidFill>
                  <a:srgbClr val="1C6D9A"/>
                </a:solidFill>
                <a:effectLst>
                  <a:outerShdw blurRad="38100" dist="38100" dir="2700000" algn="tl">
                    <a:srgbClr val="C0C0C0"/>
                  </a:outerShdw>
                </a:effectLst>
                <a:latin typeface="Arial Black" panose="020B0A04020102020204" pitchFamily="34" charset="0"/>
              </a:endParaRPr>
            </a:p>
          </p:txBody>
        </p:sp>
        <p:sp>
          <p:nvSpPr>
            <p:cNvPr id="225491" name="Rectangle 211"/>
            <p:cNvSpPr>
              <a:spLocks noChangeArrowheads="1"/>
            </p:cNvSpPr>
            <p:nvPr/>
          </p:nvSpPr>
          <p:spPr bwMode="auto">
            <a:xfrm>
              <a:off x="3456" y="2736"/>
              <a:ext cx="318" cy="207"/>
            </a:xfrm>
            <a:prstGeom prst="rect">
              <a:avLst/>
            </a:prstGeom>
            <a:noFill/>
            <a:ln>
              <a:noFill/>
            </a:ln>
            <a:effectLst/>
            <a:extLst>
              <a:ext uri="{909E8E84-426E-40DD-AFC4-6F175D3DCCD1}">
                <a14:hiddenFill xmlns:a14="http://schemas.microsoft.com/office/drawing/2010/main">
                  <a:solidFill>
                    <a:srgbClr val="99FFCC"/>
                  </a:solidFill>
                </a14:hiddenFill>
              </a:ext>
              <a:ext uri="{91240B29-F687-4F45-9708-019B960494DF}">
                <a14:hiddenLine xmlns:a14="http://schemas.microsoft.com/office/drawing/2010/main" w="9525">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defRPr/>
              </a:pPr>
              <a:endParaRPr lang="en-US" altLang="zh-CN" sz="1500" baseline="-25000" dirty="0">
                <a:solidFill>
                  <a:srgbClr val="1C6D9A"/>
                </a:solidFill>
                <a:effectLst>
                  <a:outerShdw blurRad="38100" dist="38100" dir="2700000" algn="tl">
                    <a:srgbClr val="C0C0C0"/>
                  </a:outerShdw>
                </a:effectLst>
                <a:latin typeface="Arial Black" panose="020B0A04020102020204" pitchFamily="34" charset="0"/>
              </a:endParaRPr>
            </a:p>
          </p:txBody>
        </p:sp>
      </p:grpSp>
      <p:sp>
        <p:nvSpPr>
          <p:cNvPr id="225493" name="Rectangle 213"/>
          <p:cNvSpPr>
            <a:spLocks noChangeArrowheads="1"/>
          </p:cNvSpPr>
          <p:nvPr/>
        </p:nvSpPr>
        <p:spPr bwMode="auto">
          <a:xfrm>
            <a:off x="274695" y="1657607"/>
            <a:ext cx="3618309" cy="21609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sz="2800">
                <a:solidFill>
                  <a:schemeClr val="tx1"/>
                </a:solidFill>
                <a:latin typeface="Times New Roman" panose="02020603050405020304" pitchFamily="18" charset="0"/>
                <a:ea typeface="楷体_GB2312" pitchFamily="49" charset="-122"/>
              </a:defRPr>
            </a:lvl1pPr>
            <a:lvl2pPr marL="825500" indent="-285750">
              <a:spcBef>
                <a:spcPct val="20000"/>
              </a:spcBef>
              <a:buClr>
                <a:schemeClr val="hlink"/>
              </a:buClr>
              <a:buSzPct val="55000"/>
              <a:buFont typeface="Wingdings" panose="05000000000000000000" pitchFamily="2" charset="2"/>
              <a:buBlip>
                <a:blip r:embed="rId3"/>
              </a:buBlip>
              <a:defRPr sz="2400">
                <a:solidFill>
                  <a:schemeClr val="tx1"/>
                </a:solidFill>
                <a:latin typeface="Times New Roman" panose="02020603050405020304" pitchFamily="18" charset="0"/>
                <a:ea typeface="楷体_GB2312" pitchFamily="49" charset="-122"/>
              </a:defRPr>
            </a:lvl2pPr>
            <a:lvl3pPr marL="1233488" indent="-228600">
              <a:spcBef>
                <a:spcPct val="20000"/>
              </a:spcBef>
              <a:buClr>
                <a:schemeClr val="folHlink"/>
              </a:buClr>
              <a:buSzPct val="50000"/>
              <a:buFont typeface="Wingdings" panose="05000000000000000000" pitchFamily="2" charset="2"/>
              <a:buBlip>
                <a:blip r:embed="rId2"/>
              </a:buBlip>
              <a:defRPr sz="2000">
                <a:solidFill>
                  <a:schemeClr val="tx1"/>
                </a:solidFill>
                <a:latin typeface="Times New Roman" panose="02020603050405020304" pitchFamily="18" charset="0"/>
                <a:ea typeface="楷体_GB2312" pitchFamily="49" charset="-122"/>
              </a:defRPr>
            </a:lvl3pPr>
            <a:lvl4pPr marL="1641475" indent="-228600">
              <a:spcBef>
                <a:spcPct val="20000"/>
              </a:spcBef>
              <a:buClr>
                <a:schemeClr val="accent2"/>
              </a:buClr>
              <a:buSzPct val="55000"/>
              <a:buFont typeface="Wingdings" panose="05000000000000000000" pitchFamily="2" charset="2"/>
              <a:buBlip>
                <a:blip r:embed="rId4"/>
              </a:buBlip>
              <a:defRPr sz="2000">
                <a:solidFill>
                  <a:schemeClr val="tx1"/>
                </a:solidFill>
                <a:latin typeface="Times New Roman" panose="02020603050405020304" pitchFamily="18"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9pPr>
          </a:lstStyle>
          <a:p>
            <a:pPr eaLnBrk="1" hangingPunct="1">
              <a:buFont typeface="Wingdings" panose="05000000000000000000" pitchFamily="2" charset="2"/>
              <a:buNone/>
            </a:pPr>
            <a:r>
              <a:rPr lang="zh-CN" altLang="en-US" sz="2000" dirty="0" smtClean="0"/>
              <a:t>设有这么一个场景：</a:t>
            </a:r>
            <a:endParaRPr lang="en-US" altLang="zh-CN" sz="2000" dirty="0" smtClean="0"/>
          </a:p>
          <a:p>
            <a:pPr eaLnBrk="1" hangingPunct="1">
              <a:buFont typeface="Wingdings" panose="05000000000000000000" pitchFamily="2" charset="2"/>
              <a:buNone/>
            </a:pPr>
            <a:r>
              <a:rPr lang="zh-CN" altLang="en-US" sz="2000" dirty="0" smtClean="0"/>
              <a:t>某人想从图中</a:t>
            </a:r>
            <a:r>
              <a:rPr lang="en-US" altLang="zh-CN" sz="2000" dirty="0" smtClean="0"/>
              <a:t>A</a:t>
            </a:r>
            <a:r>
              <a:rPr lang="zh-CN" altLang="en-US" sz="2000" dirty="0" smtClean="0"/>
              <a:t>点移动到</a:t>
            </a:r>
            <a:r>
              <a:rPr lang="en-US" altLang="zh-CN" sz="2000" dirty="0" smtClean="0"/>
              <a:t>B</a:t>
            </a:r>
            <a:r>
              <a:rPr lang="zh-CN" altLang="en-US" sz="2000" dirty="0" smtClean="0"/>
              <a:t>点，但是这两点之间被一堵墙隔开。图中黑色为墙壁，即不可移动区域，蓝色为可移动区域。</a:t>
            </a:r>
            <a:endParaRPr lang="en-US" altLang="zh-CN" sz="2000" dirty="0" smtClean="0"/>
          </a:p>
          <a:p>
            <a:pPr eaLnBrk="1" hangingPunct="1">
              <a:buFont typeface="Wingdings" panose="05000000000000000000" pitchFamily="2" charset="2"/>
              <a:buNone/>
            </a:pPr>
            <a:r>
              <a:rPr lang="zh-CN" altLang="en-US" sz="2000" dirty="0" smtClean="0">
                <a:solidFill>
                  <a:srgbClr val="00B0F0"/>
                </a:solidFill>
              </a:rPr>
              <a:t>问：</a:t>
            </a:r>
            <a:endParaRPr lang="en-US" altLang="zh-CN" sz="2000" dirty="0" smtClean="0">
              <a:solidFill>
                <a:srgbClr val="00B0F0"/>
              </a:solidFill>
            </a:endParaRPr>
          </a:p>
          <a:p>
            <a:pPr eaLnBrk="1" hangingPunct="1">
              <a:buFont typeface="Wingdings" panose="05000000000000000000" pitchFamily="2" charset="2"/>
              <a:buNone/>
            </a:pPr>
            <a:r>
              <a:rPr lang="zh-CN" altLang="en-US" sz="2000" dirty="0" smtClean="0">
                <a:solidFill>
                  <a:srgbClr val="00B0F0"/>
                </a:solidFill>
              </a:rPr>
              <a:t>如何求得从起始点</a:t>
            </a:r>
            <a:r>
              <a:rPr lang="en-US" altLang="zh-CN" sz="2000" dirty="0" smtClean="0">
                <a:solidFill>
                  <a:srgbClr val="00B0F0"/>
                </a:solidFill>
              </a:rPr>
              <a:t>A</a:t>
            </a:r>
            <a:r>
              <a:rPr lang="zh-CN" altLang="en-US" sz="2000" dirty="0" smtClean="0">
                <a:solidFill>
                  <a:srgbClr val="00B0F0"/>
                </a:solidFill>
              </a:rPr>
              <a:t>点开始，到终点</a:t>
            </a:r>
            <a:r>
              <a:rPr lang="en-US" altLang="zh-CN" sz="2000" dirty="0" smtClean="0">
                <a:solidFill>
                  <a:srgbClr val="00B0F0"/>
                </a:solidFill>
              </a:rPr>
              <a:t>B</a:t>
            </a:r>
            <a:r>
              <a:rPr lang="zh-CN" altLang="en-US" sz="2000" dirty="0" smtClean="0">
                <a:solidFill>
                  <a:srgbClr val="00B0F0"/>
                </a:solidFill>
              </a:rPr>
              <a:t>点的最短距离？</a:t>
            </a:r>
            <a:endParaRPr lang="zh-CN" altLang="en-US" sz="2000" dirty="0">
              <a:solidFill>
                <a:srgbClr val="00B0F0"/>
              </a:solidFill>
            </a:endParaRPr>
          </a:p>
        </p:txBody>
      </p:sp>
    </p:spTree>
    <p:extLst>
      <p:ext uri="{BB962C8B-B14F-4D97-AF65-F5344CB8AC3E}">
        <p14:creationId xmlns:p14="http://schemas.microsoft.com/office/powerpoint/2010/main" val="185278066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25493">
                                            <p:txEl>
                                              <p:pRg st="0" end="0"/>
                                            </p:txEl>
                                          </p:spTgt>
                                        </p:tgtEl>
                                        <p:attrNameLst>
                                          <p:attrName>style.visibility</p:attrName>
                                        </p:attrNameLst>
                                      </p:cBhvr>
                                      <p:to>
                                        <p:strVal val="visible"/>
                                      </p:to>
                                    </p:set>
                                    <p:animEffect transition="in" filter="blinds(horizontal)">
                                      <p:cBhvr>
                                        <p:cTn id="7" dur="500"/>
                                        <p:tgtEl>
                                          <p:spTgt spid="22549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25493">
                                            <p:txEl>
                                              <p:pRg st="1" end="1"/>
                                            </p:txEl>
                                          </p:spTgt>
                                        </p:tgtEl>
                                        <p:attrNameLst>
                                          <p:attrName>style.visibility</p:attrName>
                                        </p:attrNameLst>
                                      </p:cBhvr>
                                      <p:to>
                                        <p:strVal val="visible"/>
                                      </p:to>
                                    </p:set>
                                    <p:animEffect transition="in" filter="blinds(horizontal)">
                                      <p:cBhvr>
                                        <p:cTn id="12" dur="500"/>
                                        <p:tgtEl>
                                          <p:spTgt spid="22549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225493">
                                            <p:txEl>
                                              <p:pRg st="2" end="2"/>
                                            </p:txEl>
                                          </p:spTgt>
                                        </p:tgtEl>
                                        <p:attrNameLst>
                                          <p:attrName>style.visibility</p:attrName>
                                        </p:attrNameLst>
                                      </p:cBhvr>
                                      <p:to>
                                        <p:strVal val="visible"/>
                                      </p:to>
                                    </p:set>
                                    <p:animEffect transition="in" filter="blinds(horizontal)">
                                      <p:cBhvr>
                                        <p:cTn id="17" dur="500"/>
                                        <p:tgtEl>
                                          <p:spTgt spid="22549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225493">
                                            <p:txEl>
                                              <p:pRg st="3" end="3"/>
                                            </p:txEl>
                                          </p:spTgt>
                                        </p:tgtEl>
                                        <p:attrNameLst>
                                          <p:attrName>style.visibility</p:attrName>
                                        </p:attrNameLst>
                                      </p:cBhvr>
                                      <p:to>
                                        <p:strVal val="visible"/>
                                      </p:to>
                                    </p:set>
                                    <p:animEffect transition="in" filter="blinds(horizontal)">
                                      <p:cBhvr>
                                        <p:cTn id="22" dur="500"/>
                                        <p:tgtEl>
                                          <p:spTgt spid="225493">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499"/>
                                          </p:stCondLst>
                                        </p:cTn>
                                        <p:tgtEl>
                                          <p:spTgt spid="2254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493" grpId="0" build="p"/>
    </p:bld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9" name="Group 137"/>
          <p:cNvGrpSpPr>
            <a:grpSpLocks/>
          </p:cNvGrpSpPr>
          <p:nvPr/>
        </p:nvGrpSpPr>
        <p:grpSpPr bwMode="auto">
          <a:xfrm>
            <a:off x="3975157" y="1728916"/>
            <a:ext cx="2286000" cy="2286000"/>
            <a:chOff x="3216" y="1776"/>
            <a:chExt cx="1920" cy="1920"/>
          </a:xfrm>
        </p:grpSpPr>
        <p:sp>
          <p:nvSpPr>
            <p:cNvPr id="150" name="Rectangle 138"/>
            <p:cNvSpPr>
              <a:spLocks noChangeArrowheads="1"/>
            </p:cNvSpPr>
            <p:nvPr/>
          </p:nvSpPr>
          <p:spPr bwMode="auto">
            <a:xfrm>
              <a:off x="3216" y="1776"/>
              <a:ext cx="240" cy="240"/>
            </a:xfrm>
            <a:prstGeom prst="rect">
              <a:avLst/>
            </a:prstGeom>
            <a:solidFill>
              <a:schemeClr val="tx2">
                <a:lumMod val="40000"/>
                <a:lumOff val="60000"/>
              </a:schemeClr>
            </a:solidFill>
            <a:ln w="9525">
              <a:solidFill>
                <a:srgbClr val="00193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Blip>
                  <a:blip r:embed="rId2"/>
                </a:buBlip>
                <a:defRPr sz="2800">
                  <a:solidFill>
                    <a:schemeClr val="tx1"/>
                  </a:solidFill>
                  <a:latin typeface="Times New Roman" panose="02020603050405020304" pitchFamily="18" charset="0"/>
                  <a:ea typeface="楷体_GB2312" pitchFamily="49" charset="-122"/>
                </a:defRPr>
              </a:lvl1pPr>
              <a:lvl2pPr marL="742950" indent="-285750">
                <a:spcBef>
                  <a:spcPct val="20000"/>
                </a:spcBef>
                <a:buClr>
                  <a:schemeClr val="hlink"/>
                </a:buClr>
                <a:buSzPct val="55000"/>
                <a:buFont typeface="Wingdings" panose="05000000000000000000" pitchFamily="2" charset="2"/>
                <a:buBlip>
                  <a:blip r:embed="rId3"/>
                </a:buBlip>
                <a:defRPr sz="2400">
                  <a:solidFill>
                    <a:schemeClr val="tx1"/>
                  </a:solidFill>
                  <a:latin typeface="Times New Roman" panose="02020603050405020304" pitchFamily="18" charset="0"/>
                  <a:ea typeface="楷体_GB2312" pitchFamily="49" charset="-122"/>
                </a:defRPr>
              </a:lvl2pPr>
              <a:lvl3pPr marL="1143000" indent="-228600">
                <a:spcBef>
                  <a:spcPct val="20000"/>
                </a:spcBef>
                <a:buClr>
                  <a:schemeClr val="folHlink"/>
                </a:buClr>
                <a:buSzPct val="50000"/>
                <a:buFont typeface="Wingdings" panose="05000000000000000000" pitchFamily="2" charset="2"/>
                <a:buBlip>
                  <a:blip r:embed="rId2"/>
                </a:buBlip>
                <a:defRPr sz="2000">
                  <a:solidFill>
                    <a:schemeClr val="tx1"/>
                  </a:solidFill>
                  <a:latin typeface="Times New Roman" panose="02020603050405020304" pitchFamily="18" charset="0"/>
                  <a:ea typeface="楷体_GB2312" pitchFamily="49" charset="-122"/>
                </a:defRPr>
              </a:lvl3pPr>
              <a:lvl4pPr marL="1600200" indent="-228600">
                <a:spcBef>
                  <a:spcPct val="20000"/>
                </a:spcBef>
                <a:buClr>
                  <a:schemeClr val="accent2"/>
                </a:buClr>
                <a:buSzPct val="55000"/>
                <a:buFont typeface="Wingdings" panose="05000000000000000000" pitchFamily="2" charset="2"/>
                <a:buBlip>
                  <a:blip r:embed="rId4"/>
                </a:buBlip>
                <a:defRPr sz="2000">
                  <a:solidFill>
                    <a:schemeClr val="tx1"/>
                  </a:solidFill>
                  <a:latin typeface="Times New Roman" panose="02020603050405020304" pitchFamily="18"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9pPr>
            </a:lstStyle>
            <a:p>
              <a:pPr eaLnBrk="1" hangingPunct="1">
                <a:spcBef>
                  <a:spcPct val="0"/>
                </a:spcBef>
                <a:buClrTx/>
                <a:buSzTx/>
                <a:buFontTx/>
                <a:buNone/>
              </a:pPr>
              <a:endParaRPr lang="zh-CN" altLang="en-US" sz="1350">
                <a:latin typeface="Arial" panose="020B0604020202020204" pitchFamily="34" charset="0"/>
                <a:ea typeface="宋体" panose="02010600030101010101" pitchFamily="2" charset="-122"/>
              </a:endParaRPr>
            </a:p>
          </p:txBody>
        </p:sp>
        <p:sp>
          <p:nvSpPr>
            <p:cNvPr id="151" name="Rectangle 139"/>
            <p:cNvSpPr>
              <a:spLocks noChangeArrowheads="1"/>
            </p:cNvSpPr>
            <p:nvPr/>
          </p:nvSpPr>
          <p:spPr bwMode="auto">
            <a:xfrm>
              <a:off x="3216" y="2016"/>
              <a:ext cx="240" cy="240"/>
            </a:xfrm>
            <a:prstGeom prst="rect">
              <a:avLst/>
            </a:prstGeom>
            <a:solidFill>
              <a:schemeClr val="tx2">
                <a:lumMod val="40000"/>
                <a:lumOff val="60000"/>
              </a:schemeClr>
            </a:solidFill>
            <a:ln w="9525">
              <a:solidFill>
                <a:srgbClr val="00193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Blip>
                  <a:blip r:embed="rId2"/>
                </a:buBlip>
                <a:defRPr sz="2800">
                  <a:solidFill>
                    <a:schemeClr val="tx1"/>
                  </a:solidFill>
                  <a:latin typeface="Times New Roman" panose="02020603050405020304" pitchFamily="18" charset="0"/>
                  <a:ea typeface="楷体_GB2312" pitchFamily="49" charset="-122"/>
                </a:defRPr>
              </a:lvl1pPr>
              <a:lvl2pPr marL="742950" indent="-285750">
                <a:spcBef>
                  <a:spcPct val="20000"/>
                </a:spcBef>
                <a:buClr>
                  <a:schemeClr val="hlink"/>
                </a:buClr>
                <a:buSzPct val="55000"/>
                <a:buFont typeface="Wingdings" panose="05000000000000000000" pitchFamily="2" charset="2"/>
                <a:buBlip>
                  <a:blip r:embed="rId3"/>
                </a:buBlip>
                <a:defRPr sz="2400">
                  <a:solidFill>
                    <a:schemeClr val="tx1"/>
                  </a:solidFill>
                  <a:latin typeface="Times New Roman" panose="02020603050405020304" pitchFamily="18" charset="0"/>
                  <a:ea typeface="楷体_GB2312" pitchFamily="49" charset="-122"/>
                </a:defRPr>
              </a:lvl2pPr>
              <a:lvl3pPr marL="1143000" indent="-228600">
                <a:spcBef>
                  <a:spcPct val="20000"/>
                </a:spcBef>
                <a:buClr>
                  <a:schemeClr val="folHlink"/>
                </a:buClr>
                <a:buSzPct val="50000"/>
                <a:buFont typeface="Wingdings" panose="05000000000000000000" pitchFamily="2" charset="2"/>
                <a:buBlip>
                  <a:blip r:embed="rId2"/>
                </a:buBlip>
                <a:defRPr sz="2000">
                  <a:solidFill>
                    <a:schemeClr val="tx1"/>
                  </a:solidFill>
                  <a:latin typeface="Times New Roman" panose="02020603050405020304" pitchFamily="18" charset="0"/>
                  <a:ea typeface="楷体_GB2312" pitchFamily="49" charset="-122"/>
                </a:defRPr>
              </a:lvl3pPr>
              <a:lvl4pPr marL="1600200" indent="-228600">
                <a:spcBef>
                  <a:spcPct val="20000"/>
                </a:spcBef>
                <a:buClr>
                  <a:schemeClr val="accent2"/>
                </a:buClr>
                <a:buSzPct val="55000"/>
                <a:buFont typeface="Wingdings" panose="05000000000000000000" pitchFamily="2" charset="2"/>
                <a:buBlip>
                  <a:blip r:embed="rId4"/>
                </a:buBlip>
                <a:defRPr sz="2000">
                  <a:solidFill>
                    <a:schemeClr val="tx1"/>
                  </a:solidFill>
                  <a:latin typeface="Times New Roman" panose="02020603050405020304" pitchFamily="18"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9pPr>
            </a:lstStyle>
            <a:p>
              <a:pPr eaLnBrk="1" hangingPunct="1">
                <a:spcBef>
                  <a:spcPct val="0"/>
                </a:spcBef>
                <a:buClrTx/>
                <a:buSzTx/>
                <a:buFontTx/>
                <a:buNone/>
              </a:pPr>
              <a:endParaRPr lang="zh-CN" altLang="en-US" sz="1350">
                <a:latin typeface="Arial" panose="020B0604020202020204" pitchFamily="34" charset="0"/>
                <a:ea typeface="宋体" panose="02010600030101010101" pitchFamily="2" charset="-122"/>
              </a:endParaRPr>
            </a:p>
          </p:txBody>
        </p:sp>
        <p:sp>
          <p:nvSpPr>
            <p:cNvPr id="152" name="Rectangle 140"/>
            <p:cNvSpPr>
              <a:spLocks noChangeArrowheads="1"/>
            </p:cNvSpPr>
            <p:nvPr/>
          </p:nvSpPr>
          <p:spPr bwMode="auto">
            <a:xfrm>
              <a:off x="3216" y="2256"/>
              <a:ext cx="240" cy="240"/>
            </a:xfrm>
            <a:prstGeom prst="rect">
              <a:avLst/>
            </a:prstGeom>
            <a:solidFill>
              <a:schemeClr val="tx2">
                <a:lumMod val="40000"/>
                <a:lumOff val="60000"/>
              </a:schemeClr>
            </a:solidFill>
            <a:ln w="9525">
              <a:solidFill>
                <a:srgbClr val="00193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Blip>
                  <a:blip r:embed="rId2"/>
                </a:buBlip>
                <a:defRPr sz="2800">
                  <a:solidFill>
                    <a:schemeClr val="tx1"/>
                  </a:solidFill>
                  <a:latin typeface="Times New Roman" panose="02020603050405020304" pitchFamily="18" charset="0"/>
                  <a:ea typeface="楷体_GB2312" pitchFamily="49" charset="-122"/>
                </a:defRPr>
              </a:lvl1pPr>
              <a:lvl2pPr marL="742950" indent="-285750">
                <a:spcBef>
                  <a:spcPct val="20000"/>
                </a:spcBef>
                <a:buClr>
                  <a:schemeClr val="hlink"/>
                </a:buClr>
                <a:buSzPct val="55000"/>
                <a:buFont typeface="Wingdings" panose="05000000000000000000" pitchFamily="2" charset="2"/>
                <a:buBlip>
                  <a:blip r:embed="rId3"/>
                </a:buBlip>
                <a:defRPr sz="2400">
                  <a:solidFill>
                    <a:schemeClr val="tx1"/>
                  </a:solidFill>
                  <a:latin typeface="Times New Roman" panose="02020603050405020304" pitchFamily="18" charset="0"/>
                  <a:ea typeface="楷体_GB2312" pitchFamily="49" charset="-122"/>
                </a:defRPr>
              </a:lvl2pPr>
              <a:lvl3pPr marL="1143000" indent="-228600">
                <a:spcBef>
                  <a:spcPct val="20000"/>
                </a:spcBef>
                <a:buClr>
                  <a:schemeClr val="folHlink"/>
                </a:buClr>
                <a:buSzPct val="50000"/>
                <a:buFont typeface="Wingdings" panose="05000000000000000000" pitchFamily="2" charset="2"/>
                <a:buBlip>
                  <a:blip r:embed="rId2"/>
                </a:buBlip>
                <a:defRPr sz="2000">
                  <a:solidFill>
                    <a:schemeClr val="tx1"/>
                  </a:solidFill>
                  <a:latin typeface="Times New Roman" panose="02020603050405020304" pitchFamily="18" charset="0"/>
                  <a:ea typeface="楷体_GB2312" pitchFamily="49" charset="-122"/>
                </a:defRPr>
              </a:lvl3pPr>
              <a:lvl4pPr marL="1600200" indent="-228600">
                <a:spcBef>
                  <a:spcPct val="20000"/>
                </a:spcBef>
                <a:buClr>
                  <a:schemeClr val="accent2"/>
                </a:buClr>
                <a:buSzPct val="55000"/>
                <a:buFont typeface="Wingdings" panose="05000000000000000000" pitchFamily="2" charset="2"/>
                <a:buBlip>
                  <a:blip r:embed="rId4"/>
                </a:buBlip>
                <a:defRPr sz="2000">
                  <a:solidFill>
                    <a:schemeClr val="tx1"/>
                  </a:solidFill>
                  <a:latin typeface="Times New Roman" panose="02020603050405020304" pitchFamily="18"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9pPr>
            </a:lstStyle>
            <a:p>
              <a:pPr eaLnBrk="1" hangingPunct="1">
                <a:spcBef>
                  <a:spcPct val="0"/>
                </a:spcBef>
                <a:buClrTx/>
                <a:buSzTx/>
                <a:buFontTx/>
                <a:buNone/>
              </a:pPr>
              <a:endParaRPr lang="zh-CN" altLang="en-US" sz="1350">
                <a:latin typeface="Arial" panose="020B0604020202020204" pitchFamily="34" charset="0"/>
                <a:ea typeface="宋体" panose="02010600030101010101" pitchFamily="2" charset="-122"/>
              </a:endParaRPr>
            </a:p>
          </p:txBody>
        </p:sp>
        <p:sp>
          <p:nvSpPr>
            <p:cNvPr id="153" name="Rectangle 141"/>
            <p:cNvSpPr>
              <a:spLocks noChangeArrowheads="1"/>
            </p:cNvSpPr>
            <p:nvPr/>
          </p:nvSpPr>
          <p:spPr bwMode="auto">
            <a:xfrm>
              <a:off x="3216" y="2496"/>
              <a:ext cx="240" cy="240"/>
            </a:xfrm>
            <a:prstGeom prst="rect">
              <a:avLst/>
            </a:prstGeom>
            <a:solidFill>
              <a:schemeClr val="tx2">
                <a:lumMod val="40000"/>
                <a:lumOff val="60000"/>
              </a:schemeClr>
            </a:solidFill>
            <a:ln w="9525">
              <a:solidFill>
                <a:srgbClr val="00193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Blip>
                  <a:blip r:embed="rId2"/>
                </a:buBlip>
                <a:defRPr sz="2800">
                  <a:solidFill>
                    <a:schemeClr val="tx1"/>
                  </a:solidFill>
                  <a:latin typeface="Times New Roman" panose="02020603050405020304" pitchFamily="18" charset="0"/>
                  <a:ea typeface="楷体_GB2312" pitchFamily="49" charset="-122"/>
                </a:defRPr>
              </a:lvl1pPr>
              <a:lvl2pPr marL="742950" indent="-285750">
                <a:spcBef>
                  <a:spcPct val="20000"/>
                </a:spcBef>
                <a:buClr>
                  <a:schemeClr val="hlink"/>
                </a:buClr>
                <a:buSzPct val="55000"/>
                <a:buFont typeface="Wingdings" panose="05000000000000000000" pitchFamily="2" charset="2"/>
                <a:buBlip>
                  <a:blip r:embed="rId3"/>
                </a:buBlip>
                <a:defRPr sz="2400">
                  <a:solidFill>
                    <a:schemeClr val="tx1"/>
                  </a:solidFill>
                  <a:latin typeface="Times New Roman" panose="02020603050405020304" pitchFamily="18" charset="0"/>
                  <a:ea typeface="楷体_GB2312" pitchFamily="49" charset="-122"/>
                </a:defRPr>
              </a:lvl2pPr>
              <a:lvl3pPr marL="1143000" indent="-228600">
                <a:spcBef>
                  <a:spcPct val="20000"/>
                </a:spcBef>
                <a:buClr>
                  <a:schemeClr val="folHlink"/>
                </a:buClr>
                <a:buSzPct val="50000"/>
                <a:buFont typeface="Wingdings" panose="05000000000000000000" pitchFamily="2" charset="2"/>
                <a:buBlip>
                  <a:blip r:embed="rId2"/>
                </a:buBlip>
                <a:defRPr sz="2000">
                  <a:solidFill>
                    <a:schemeClr val="tx1"/>
                  </a:solidFill>
                  <a:latin typeface="Times New Roman" panose="02020603050405020304" pitchFamily="18" charset="0"/>
                  <a:ea typeface="楷体_GB2312" pitchFamily="49" charset="-122"/>
                </a:defRPr>
              </a:lvl3pPr>
              <a:lvl4pPr marL="1600200" indent="-228600">
                <a:spcBef>
                  <a:spcPct val="20000"/>
                </a:spcBef>
                <a:buClr>
                  <a:schemeClr val="accent2"/>
                </a:buClr>
                <a:buSzPct val="55000"/>
                <a:buFont typeface="Wingdings" panose="05000000000000000000" pitchFamily="2" charset="2"/>
                <a:buBlip>
                  <a:blip r:embed="rId4"/>
                </a:buBlip>
                <a:defRPr sz="2000">
                  <a:solidFill>
                    <a:schemeClr val="tx1"/>
                  </a:solidFill>
                  <a:latin typeface="Times New Roman" panose="02020603050405020304" pitchFamily="18"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9pPr>
            </a:lstStyle>
            <a:p>
              <a:pPr eaLnBrk="1" hangingPunct="1">
                <a:spcBef>
                  <a:spcPct val="0"/>
                </a:spcBef>
                <a:buClrTx/>
                <a:buSzTx/>
                <a:buFontTx/>
                <a:buNone/>
              </a:pPr>
              <a:endParaRPr lang="zh-CN" altLang="en-US" sz="1350">
                <a:latin typeface="Arial" panose="020B0604020202020204" pitchFamily="34" charset="0"/>
                <a:ea typeface="宋体" panose="02010600030101010101" pitchFamily="2" charset="-122"/>
              </a:endParaRPr>
            </a:p>
          </p:txBody>
        </p:sp>
        <p:sp>
          <p:nvSpPr>
            <p:cNvPr id="154" name="Rectangle 142"/>
            <p:cNvSpPr>
              <a:spLocks noChangeArrowheads="1"/>
            </p:cNvSpPr>
            <p:nvPr/>
          </p:nvSpPr>
          <p:spPr bwMode="auto">
            <a:xfrm>
              <a:off x="3216" y="2736"/>
              <a:ext cx="240" cy="240"/>
            </a:xfrm>
            <a:prstGeom prst="rect">
              <a:avLst/>
            </a:prstGeom>
            <a:solidFill>
              <a:schemeClr val="tx2">
                <a:lumMod val="40000"/>
                <a:lumOff val="60000"/>
              </a:schemeClr>
            </a:solidFill>
            <a:ln w="9525">
              <a:solidFill>
                <a:srgbClr val="00193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Blip>
                  <a:blip r:embed="rId2"/>
                </a:buBlip>
                <a:defRPr sz="2800">
                  <a:solidFill>
                    <a:schemeClr val="tx1"/>
                  </a:solidFill>
                  <a:latin typeface="Times New Roman" panose="02020603050405020304" pitchFamily="18" charset="0"/>
                  <a:ea typeface="楷体_GB2312" pitchFamily="49" charset="-122"/>
                </a:defRPr>
              </a:lvl1pPr>
              <a:lvl2pPr marL="742950" indent="-285750">
                <a:spcBef>
                  <a:spcPct val="20000"/>
                </a:spcBef>
                <a:buClr>
                  <a:schemeClr val="hlink"/>
                </a:buClr>
                <a:buSzPct val="55000"/>
                <a:buFont typeface="Wingdings" panose="05000000000000000000" pitchFamily="2" charset="2"/>
                <a:buBlip>
                  <a:blip r:embed="rId3"/>
                </a:buBlip>
                <a:defRPr sz="2400">
                  <a:solidFill>
                    <a:schemeClr val="tx1"/>
                  </a:solidFill>
                  <a:latin typeface="Times New Roman" panose="02020603050405020304" pitchFamily="18" charset="0"/>
                  <a:ea typeface="楷体_GB2312" pitchFamily="49" charset="-122"/>
                </a:defRPr>
              </a:lvl2pPr>
              <a:lvl3pPr marL="1143000" indent="-228600">
                <a:spcBef>
                  <a:spcPct val="20000"/>
                </a:spcBef>
                <a:buClr>
                  <a:schemeClr val="folHlink"/>
                </a:buClr>
                <a:buSzPct val="50000"/>
                <a:buFont typeface="Wingdings" panose="05000000000000000000" pitchFamily="2" charset="2"/>
                <a:buBlip>
                  <a:blip r:embed="rId2"/>
                </a:buBlip>
                <a:defRPr sz="2000">
                  <a:solidFill>
                    <a:schemeClr val="tx1"/>
                  </a:solidFill>
                  <a:latin typeface="Times New Roman" panose="02020603050405020304" pitchFamily="18" charset="0"/>
                  <a:ea typeface="楷体_GB2312" pitchFamily="49" charset="-122"/>
                </a:defRPr>
              </a:lvl3pPr>
              <a:lvl4pPr marL="1600200" indent="-228600">
                <a:spcBef>
                  <a:spcPct val="20000"/>
                </a:spcBef>
                <a:buClr>
                  <a:schemeClr val="accent2"/>
                </a:buClr>
                <a:buSzPct val="55000"/>
                <a:buFont typeface="Wingdings" panose="05000000000000000000" pitchFamily="2" charset="2"/>
                <a:buBlip>
                  <a:blip r:embed="rId4"/>
                </a:buBlip>
                <a:defRPr sz="2000">
                  <a:solidFill>
                    <a:schemeClr val="tx1"/>
                  </a:solidFill>
                  <a:latin typeface="Times New Roman" panose="02020603050405020304" pitchFamily="18"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9pPr>
            </a:lstStyle>
            <a:p>
              <a:pPr eaLnBrk="1" hangingPunct="1">
                <a:spcBef>
                  <a:spcPct val="0"/>
                </a:spcBef>
                <a:buClrTx/>
                <a:buSzTx/>
                <a:buFontTx/>
                <a:buNone/>
              </a:pPr>
              <a:endParaRPr lang="zh-CN" altLang="en-US" sz="1350">
                <a:latin typeface="Arial" panose="020B0604020202020204" pitchFamily="34" charset="0"/>
                <a:ea typeface="宋体" panose="02010600030101010101" pitchFamily="2" charset="-122"/>
              </a:endParaRPr>
            </a:p>
          </p:txBody>
        </p:sp>
        <p:sp>
          <p:nvSpPr>
            <p:cNvPr id="155" name="Rectangle 143"/>
            <p:cNvSpPr>
              <a:spLocks noChangeArrowheads="1"/>
            </p:cNvSpPr>
            <p:nvPr/>
          </p:nvSpPr>
          <p:spPr bwMode="auto">
            <a:xfrm>
              <a:off x="3217" y="2976"/>
              <a:ext cx="240" cy="240"/>
            </a:xfrm>
            <a:prstGeom prst="rect">
              <a:avLst/>
            </a:prstGeom>
            <a:solidFill>
              <a:schemeClr val="tx2">
                <a:lumMod val="40000"/>
                <a:lumOff val="60000"/>
              </a:schemeClr>
            </a:solidFill>
            <a:ln w="9525">
              <a:solidFill>
                <a:srgbClr val="00193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Blip>
                  <a:blip r:embed="rId2"/>
                </a:buBlip>
                <a:defRPr sz="2800">
                  <a:solidFill>
                    <a:schemeClr val="tx1"/>
                  </a:solidFill>
                  <a:latin typeface="Times New Roman" panose="02020603050405020304" pitchFamily="18" charset="0"/>
                  <a:ea typeface="楷体_GB2312" pitchFamily="49" charset="-122"/>
                </a:defRPr>
              </a:lvl1pPr>
              <a:lvl2pPr marL="742950" indent="-285750">
                <a:spcBef>
                  <a:spcPct val="20000"/>
                </a:spcBef>
                <a:buClr>
                  <a:schemeClr val="hlink"/>
                </a:buClr>
                <a:buSzPct val="55000"/>
                <a:buFont typeface="Wingdings" panose="05000000000000000000" pitchFamily="2" charset="2"/>
                <a:buBlip>
                  <a:blip r:embed="rId3"/>
                </a:buBlip>
                <a:defRPr sz="2400">
                  <a:solidFill>
                    <a:schemeClr val="tx1"/>
                  </a:solidFill>
                  <a:latin typeface="Times New Roman" panose="02020603050405020304" pitchFamily="18" charset="0"/>
                  <a:ea typeface="楷体_GB2312" pitchFamily="49" charset="-122"/>
                </a:defRPr>
              </a:lvl2pPr>
              <a:lvl3pPr marL="1143000" indent="-228600">
                <a:spcBef>
                  <a:spcPct val="20000"/>
                </a:spcBef>
                <a:buClr>
                  <a:schemeClr val="folHlink"/>
                </a:buClr>
                <a:buSzPct val="50000"/>
                <a:buFont typeface="Wingdings" panose="05000000000000000000" pitchFamily="2" charset="2"/>
                <a:buBlip>
                  <a:blip r:embed="rId2"/>
                </a:buBlip>
                <a:defRPr sz="2000">
                  <a:solidFill>
                    <a:schemeClr val="tx1"/>
                  </a:solidFill>
                  <a:latin typeface="Times New Roman" panose="02020603050405020304" pitchFamily="18" charset="0"/>
                  <a:ea typeface="楷体_GB2312" pitchFamily="49" charset="-122"/>
                </a:defRPr>
              </a:lvl3pPr>
              <a:lvl4pPr marL="1600200" indent="-228600">
                <a:spcBef>
                  <a:spcPct val="20000"/>
                </a:spcBef>
                <a:buClr>
                  <a:schemeClr val="accent2"/>
                </a:buClr>
                <a:buSzPct val="55000"/>
                <a:buFont typeface="Wingdings" panose="05000000000000000000" pitchFamily="2" charset="2"/>
                <a:buBlip>
                  <a:blip r:embed="rId4"/>
                </a:buBlip>
                <a:defRPr sz="2000">
                  <a:solidFill>
                    <a:schemeClr val="tx1"/>
                  </a:solidFill>
                  <a:latin typeface="Times New Roman" panose="02020603050405020304" pitchFamily="18"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9pPr>
            </a:lstStyle>
            <a:p>
              <a:pPr eaLnBrk="1" hangingPunct="1">
                <a:spcBef>
                  <a:spcPct val="0"/>
                </a:spcBef>
                <a:buClrTx/>
                <a:buSzTx/>
                <a:buFontTx/>
                <a:buNone/>
              </a:pPr>
              <a:endParaRPr lang="zh-CN" altLang="en-US" sz="1350">
                <a:latin typeface="Arial" panose="020B0604020202020204" pitchFamily="34" charset="0"/>
                <a:ea typeface="宋体" panose="02010600030101010101" pitchFamily="2" charset="-122"/>
              </a:endParaRPr>
            </a:p>
          </p:txBody>
        </p:sp>
        <p:sp>
          <p:nvSpPr>
            <p:cNvPr id="156" name="Rectangle 144"/>
            <p:cNvSpPr>
              <a:spLocks noChangeArrowheads="1"/>
            </p:cNvSpPr>
            <p:nvPr/>
          </p:nvSpPr>
          <p:spPr bwMode="auto">
            <a:xfrm>
              <a:off x="3216" y="3216"/>
              <a:ext cx="240" cy="240"/>
            </a:xfrm>
            <a:prstGeom prst="rect">
              <a:avLst/>
            </a:prstGeom>
            <a:solidFill>
              <a:schemeClr val="tx2">
                <a:lumMod val="40000"/>
                <a:lumOff val="60000"/>
              </a:schemeClr>
            </a:solidFill>
            <a:ln w="9525">
              <a:solidFill>
                <a:srgbClr val="00193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Blip>
                  <a:blip r:embed="rId2"/>
                </a:buBlip>
                <a:defRPr sz="2800">
                  <a:solidFill>
                    <a:schemeClr val="tx1"/>
                  </a:solidFill>
                  <a:latin typeface="Times New Roman" panose="02020603050405020304" pitchFamily="18" charset="0"/>
                  <a:ea typeface="楷体_GB2312" pitchFamily="49" charset="-122"/>
                </a:defRPr>
              </a:lvl1pPr>
              <a:lvl2pPr marL="742950" indent="-285750">
                <a:spcBef>
                  <a:spcPct val="20000"/>
                </a:spcBef>
                <a:buClr>
                  <a:schemeClr val="hlink"/>
                </a:buClr>
                <a:buSzPct val="55000"/>
                <a:buFont typeface="Wingdings" panose="05000000000000000000" pitchFamily="2" charset="2"/>
                <a:buBlip>
                  <a:blip r:embed="rId3"/>
                </a:buBlip>
                <a:defRPr sz="2400">
                  <a:solidFill>
                    <a:schemeClr val="tx1"/>
                  </a:solidFill>
                  <a:latin typeface="Times New Roman" panose="02020603050405020304" pitchFamily="18" charset="0"/>
                  <a:ea typeface="楷体_GB2312" pitchFamily="49" charset="-122"/>
                </a:defRPr>
              </a:lvl2pPr>
              <a:lvl3pPr marL="1143000" indent="-228600">
                <a:spcBef>
                  <a:spcPct val="20000"/>
                </a:spcBef>
                <a:buClr>
                  <a:schemeClr val="folHlink"/>
                </a:buClr>
                <a:buSzPct val="50000"/>
                <a:buFont typeface="Wingdings" panose="05000000000000000000" pitchFamily="2" charset="2"/>
                <a:buBlip>
                  <a:blip r:embed="rId2"/>
                </a:buBlip>
                <a:defRPr sz="2000">
                  <a:solidFill>
                    <a:schemeClr val="tx1"/>
                  </a:solidFill>
                  <a:latin typeface="Times New Roman" panose="02020603050405020304" pitchFamily="18" charset="0"/>
                  <a:ea typeface="楷体_GB2312" pitchFamily="49" charset="-122"/>
                </a:defRPr>
              </a:lvl3pPr>
              <a:lvl4pPr marL="1600200" indent="-228600">
                <a:spcBef>
                  <a:spcPct val="20000"/>
                </a:spcBef>
                <a:buClr>
                  <a:schemeClr val="accent2"/>
                </a:buClr>
                <a:buSzPct val="55000"/>
                <a:buFont typeface="Wingdings" panose="05000000000000000000" pitchFamily="2" charset="2"/>
                <a:buBlip>
                  <a:blip r:embed="rId4"/>
                </a:buBlip>
                <a:defRPr sz="2000">
                  <a:solidFill>
                    <a:schemeClr val="tx1"/>
                  </a:solidFill>
                  <a:latin typeface="Times New Roman" panose="02020603050405020304" pitchFamily="18"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9pPr>
            </a:lstStyle>
            <a:p>
              <a:pPr eaLnBrk="1" hangingPunct="1">
                <a:spcBef>
                  <a:spcPct val="0"/>
                </a:spcBef>
                <a:buClrTx/>
                <a:buSzTx/>
                <a:buFontTx/>
                <a:buNone/>
              </a:pPr>
              <a:endParaRPr lang="zh-CN" altLang="en-US" sz="1350">
                <a:latin typeface="Arial" panose="020B0604020202020204" pitchFamily="34" charset="0"/>
                <a:ea typeface="宋体" panose="02010600030101010101" pitchFamily="2" charset="-122"/>
              </a:endParaRPr>
            </a:p>
          </p:txBody>
        </p:sp>
        <p:sp>
          <p:nvSpPr>
            <p:cNvPr id="157" name="Rectangle 145"/>
            <p:cNvSpPr>
              <a:spLocks noChangeArrowheads="1"/>
            </p:cNvSpPr>
            <p:nvPr/>
          </p:nvSpPr>
          <p:spPr bwMode="auto">
            <a:xfrm>
              <a:off x="3216" y="3456"/>
              <a:ext cx="240" cy="240"/>
            </a:xfrm>
            <a:prstGeom prst="rect">
              <a:avLst/>
            </a:prstGeom>
            <a:solidFill>
              <a:schemeClr val="tx2">
                <a:lumMod val="40000"/>
                <a:lumOff val="60000"/>
              </a:schemeClr>
            </a:solidFill>
            <a:ln w="9525">
              <a:solidFill>
                <a:srgbClr val="00193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Blip>
                  <a:blip r:embed="rId2"/>
                </a:buBlip>
                <a:defRPr sz="2800">
                  <a:solidFill>
                    <a:schemeClr val="tx1"/>
                  </a:solidFill>
                  <a:latin typeface="Times New Roman" panose="02020603050405020304" pitchFamily="18" charset="0"/>
                  <a:ea typeface="楷体_GB2312" pitchFamily="49" charset="-122"/>
                </a:defRPr>
              </a:lvl1pPr>
              <a:lvl2pPr marL="742950" indent="-285750">
                <a:spcBef>
                  <a:spcPct val="20000"/>
                </a:spcBef>
                <a:buClr>
                  <a:schemeClr val="hlink"/>
                </a:buClr>
                <a:buSzPct val="55000"/>
                <a:buFont typeface="Wingdings" panose="05000000000000000000" pitchFamily="2" charset="2"/>
                <a:buBlip>
                  <a:blip r:embed="rId3"/>
                </a:buBlip>
                <a:defRPr sz="2400">
                  <a:solidFill>
                    <a:schemeClr val="tx1"/>
                  </a:solidFill>
                  <a:latin typeface="Times New Roman" panose="02020603050405020304" pitchFamily="18" charset="0"/>
                  <a:ea typeface="楷体_GB2312" pitchFamily="49" charset="-122"/>
                </a:defRPr>
              </a:lvl2pPr>
              <a:lvl3pPr marL="1143000" indent="-228600">
                <a:spcBef>
                  <a:spcPct val="20000"/>
                </a:spcBef>
                <a:buClr>
                  <a:schemeClr val="folHlink"/>
                </a:buClr>
                <a:buSzPct val="50000"/>
                <a:buFont typeface="Wingdings" panose="05000000000000000000" pitchFamily="2" charset="2"/>
                <a:buBlip>
                  <a:blip r:embed="rId2"/>
                </a:buBlip>
                <a:defRPr sz="2000">
                  <a:solidFill>
                    <a:schemeClr val="tx1"/>
                  </a:solidFill>
                  <a:latin typeface="Times New Roman" panose="02020603050405020304" pitchFamily="18" charset="0"/>
                  <a:ea typeface="楷体_GB2312" pitchFamily="49" charset="-122"/>
                </a:defRPr>
              </a:lvl3pPr>
              <a:lvl4pPr marL="1600200" indent="-228600">
                <a:spcBef>
                  <a:spcPct val="20000"/>
                </a:spcBef>
                <a:buClr>
                  <a:schemeClr val="accent2"/>
                </a:buClr>
                <a:buSzPct val="55000"/>
                <a:buFont typeface="Wingdings" panose="05000000000000000000" pitchFamily="2" charset="2"/>
                <a:buBlip>
                  <a:blip r:embed="rId4"/>
                </a:buBlip>
                <a:defRPr sz="2000">
                  <a:solidFill>
                    <a:schemeClr val="tx1"/>
                  </a:solidFill>
                  <a:latin typeface="Times New Roman" panose="02020603050405020304" pitchFamily="18"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9pPr>
            </a:lstStyle>
            <a:p>
              <a:pPr eaLnBrk="1" hangingPunct="1">
                <a:spcBef>
                  <a:spcPct val="0"/>
                </a:spcBef>
                <a:buClrTx/>
                <a:buSzTx/>
                <a:buFontTx/>
                <a:buNone/>
              </a:pPr>
              <a:endParaRPr lang="zh-CN" altLang="en-US" sz="1350">
                <a:latin typeface="Arial" panose="020B0604020202020204" pitchFamily="34" charset="0"/>
                <a:ea typeface="宋体" panose="02010600030101010101" pitchFamily="2" charset="-122"/>
              </a:endParaRPr>
            </a:p>
          </p:txBody>
        </p:sp>
        <p:sp>
          <p:nvSpPr>
            <p:cNvPr id="158" name="Rectangle 146"/>
            <p:cNvSpPr>
              <a:spLocks noChangeArrowheads="1"/>
            </p:cNvSpPr>
            <p:nvPr/>
          </p:nvSpPr>
          <p:spPr bwMode="auto">
            <a:xfrm>
              <a:off x="3456" y="1776"/>
              <a:ext cx="240" cy="240"/>
            </a:xfrm>
            <a:prstGeom prst="rect">
              <a:avLst/>
            </a:prstGeom>
            <a:solidFill>
              <a:schemeClr val="tx2">
                <a:lumMod val="40000"/>
                <a:lumOff val="60000"/>
              </a:schemeClr>
            </a:solidFill>
            <a:ln w="9525">
              <a:solidFill>
                <a:srgbClr val="00193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Blip>
                  <a:blip r:embed="rId2"/>
                </a:buBlip>
                <a:defRPr sz="2800">
                  <a:solidFill>
                    <a:schemeClr val="tx1"/>
                  </a:solidFill>
                  <a:latin typeface="Times New Roman" panose="02020603050405020304" pitchFamily="18" charset="0"/>
                  <a:ea typeface="楷体_GB2312" pitchFamily="49" charset="-122"/>
                </a:defRPr>
              </a:lvl1pPr>
              <a:lvl2pPr marL="742950" indent="-285750">
                <a:spcBef>
                  <a:spcPct val="20000"/>
                </a:spcBef>
                <a:buClr>
                  <a:schemeClr val="hlink"/>
                </a:buClr>
                <a:buSzPct val="55000"/>
                <a:buFont typeface="Wingdings" panose="05000000000000000000" pitchFamily="2" charset="2"/>
                <a:buBlip>
                  <a:blip r:embed="rId3"/>
                </a:buBlip>
                <a:defRPr sz="2400">
                  <a:solidFill>
                    <a:schemeClr val="tx1"/>
                  </a:solidFill>
                  <a:latin typeface="Times New Roman" panose="02020603050405020304" pitchFamily="18" charset="0"/>
                  <a:ea typeface="楷体_GB2312" pitchFamily="49" charset="-122"/>
                </a:defRPr>
              </a:lvl2pPr>
              <a:lvl3pPr marL="1143000" indent="-228600">
                <a:spcBef>
                  <a:spcPct val="20000"/>
                </a:spcBef>
                <a:buClr>
                  <a:schemeClr val="folHlink"/>
                </a:buClr>
                <a:buSzPct val="50000"/>
                <a:buFont typeface="Wingdings" panose="05000000000000000000" pitchFamily="2" charset="2"/>
                <a:buBlip>
                  <a:blip r:embed="rId2"/>
                </a:buBlip>
                <a:defRPr sz="2000">
                  <a:solidFill>
                    <a:schemeClr val="tx1"/>
                  </a:solidFill>
                  <a:latin typeface="Times New Roman" panose="02020603050405020304" pitchFamily="18" charset="0"/>
                  <a:ea typeface="楷体_GB2312" pitchFamily="49" charset="-122"/>
                </a:defRPr>
              </a:lvl3pPr>
              <a:lvl4pPr marL="1600200" indent="-228600">
                <a:spcBef>
                  <a:spcPct val="20000"/>
                </a:spcBef>
                <a:buClr>
                  <a:schemeClr val="accent2"/>
                </a:buClr>
                <a:buSzPct val="55000"/>
                <a:buFont typeface="Wingdings" panose="05000000000000000000" pitchFamily="2" charset="2"/>
                <a:buBlip>
                  <a:blip r:embed="rId4"/>
                </a:buBlip>
                <a:defRPr sz="2000">
                  <a:solidFill>
                    <a:schemeClr val="tx1"/>
                  </a:solidFill>
                  <a:latin typeface="Times New Roman" panose="02020603050405020304" pitchFamily="18"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9pPr>
            </a:lstStyle>
            <a:p>
              <a:pPr eaLnBrk="1" hangingPunct="1">
                <a:spcBef>
                  <a:spcPct val="0"/>
                </a:spcBef>
                <a:buClrTx/>
                <a:buSzTx/>
                <a:buFontTx/>
                <a:buNone/>
              </a:pPr>
              <a:endParaRPr lang="zh-CN" altLang="en-US" sz="1350">
                <a:latin typeface="Arial" panose="020B0604020202020204" pitchFamily="34" charset="0"/>
                <a:ea typeface="宋体" panose="02010600030101010101" pitchFamily="2" charset="-122"/>
              </a:endParaRPr>
            </a:p>
          </p:txBody>
        </p:sp>
        <p:sp>
          <p:nvSpPr>
            <p:cNvPr id="159" name="Rectangle 147"/>
            <p:cNvSpPr>
              <a:spLocks noChangeArrowheads="1"/>
            </p:cNvSpPr>
            <p:nvPr/>
          </p:nvSpPr>
          <p:spPr bwMode="auto">
            <a:xfrm>
              <a:off x="3456" y="2016"/>
              <a:ext cx="240" cy="240"/>
            </a:xfrm>
            <a:prstGeom prst="rect">
              <a:avLst/>
            </a:prstGeom>
            <a:solidFill>
              <a:schemeClr val="tx2">
                <a:lumMod val="40000"/>
                <a:lumOff val="60000"/>
              </a:schemeClr>
            </a:solidFill>
            <a:ln w="9525">
              <a:solidFill>
                <a:srgbClr val="00193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Blip>
                  <a:blip r:embed="rId2"/>
                </a:buBlip>
                <a:defRPr sz="2800">
                  <a:solidFill>
                    <a:schemeClr val="tx1"/>
                  </a:solidFill>
                  <a:latin typeface="Times New Roman" panose="02020603050405020304" pitchFamily="18" charset="0"/>
                  <a:ea typeface="楷体_GB2312" pitchFamily="49" charset="-122"/>
                </a:defRPr>
              </a:lvl1pPr>
              <a:lvl2pPr marL="742950" indent="-285750">
                <a:spcBef>
                  <a:spcPct val="20000"/>
                </a:spcBef>
                <a:buClr>
                  <a:schemeClr val="hlink"/>
                </a:buClr>
                <a:buSzPct val="55000"/>
                <a:buFont typeface="Wingdings" panose="05000000000000000000" pitchFamily="2" charset="2"/>
                <a:buBlip>
                  <a:blip r:embed="rId3"/>
                </a:buBlip>
                <a:defRPr sz="2400">
                  <a:solidFill>
                    <a:schemeClr val="tx1"/>
                  </a:solidFill>
                  <a:latin typeface="Times New Roman" panose="02020603050405020304" pitchFamily="18" charset="0"/>
                  <a:ea typeface="楷体_GB2312" pitchFamily="49" charset="-122"/>
                </a:defRPr>
              </a:lvl2pPr>
              <a:lvl3pPr marL="1143000" indent="-228600">
                <a:spcBef>
                  <a:spcPct val="20000"/>
                </a:spcBef>
                <a:buClr>
                  <a:schemeClr val="folHlink"/>
                </a:buClr>
                <a:buSzPct val="50000"/>
                <a:buFont typeface="Wingdings" panose="05000000000000000000" pitchFamily="2" charset="2"/>
                <a:buBlip>
                  <a:blip r:embed="rId2"/>
                </a:buBlip>
                <a:defRPr sz="2000">
                  <a:solidFill>
                    <a:schemeClr val="tx1"/>
                  </a:solidFill>
                  <a:latin typeface="Times New Roman" panose="02020603050405020304" pitchFamily="18" charset="0"/>
                  <a:ea typeface="楷体_GB2312" pitchFamily="49" charset="-122"/>
                </a:defRPr>
              </a:lvl3pPr>
              <a:lvl4pPr marL="1600200" indent="-228600">
                <a:spcBef>
                  <a:spcPct val="20000"/>
                </a:spcBef>
                <a:buClr>
                  <a:schemeClr val="accent2"/>
                </a:buClr>
                <a:buSzPct val="55000"/>
                <a:buFont typeface="Wingdings" panose="05000000000000000000" pitchFamily="2" charset="2"/>
                <a:buBlip>
                  <a:blip r:embed="rId4"/>
                </a:buBlip>
                <a:defRPr sz="2000">
                  <a:solidFill>
                    <a:schemeClr val="tx1"/>
                  </a:solidFill>
                  <a:latin typeface="Times New Roman" panose="02020603050405020304" pitchFamily="18"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9pPr>
            </a:lstStyle>
            <a:p>
              <a:pPr eaLnBrk="1" hangingPunct="1">
                <a:spcBef>
                  <a:spcPct val="0"/>
                </a:spcBef>
                <a:buClrTx/>
                <a:buSzTx/>
                <a:buFontTx/>
                <a:buNone/>
              </a:pPr>
              <a:endParaRPr lang="zh-CN" altLang="en-US" sz="1350">
                <a:latin typeface="Arial" panose="020B0604020202020204" pitchFamily="34" charset="0"/>
                <a:ea typeface="宋体" panose="02010600030101010101" pitchFamily="2" charset="-122"/>
              </a:endParaRPr>
            </a:p>
          </p:txBody>
        </p:sp>
        <p:sp>
          <p:nvSpPr>
            <p:cNvPr id="160" name="Rectangle 148"/>
            <p:cNvSpPr>
              <a:spLocks noChangeArrowheads="1"/>
            </p:cNvSpPr>
            <p:nvPr/>
          </p:nvSpPr>
          <p:spPr bwMode="auto">
            <a:xfrm>
              <a:off x="3456" y="2256"/>
              <a:ext cx="240" cy="240"/>
            </a:xfrm>
            <a:prstGeom prst="rect">
              <a:avLst/>
            </a:prstGeom>
            <a:solidFill>
              <a:schemeClr val="tx2">
                <a:lumMod val="40000"/>
                <a:lumOff val="60000"/>
              </a:schemeClr>
            </a:solidFill>
            <a:ln w="9525">
              <a:solidFill>
                <a:srgbClr val="00193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Blip>
                  <a:blip r:embed="rId2"/>
                </a:buBlip>
                <a:defRPr sz="2800">
                  <a:solidFill>
                    <a:schemeClr val="tx1"/>
                  </a:solidFill>
                  <a:latin typeface="Times New Roman" panose="02020603050405020304" pitchFamily="18" charset="0"/>
                  <a:ea typeface="楷体_GB2312" pitchFamily="49" charset="-122"/>
                </a:defRPr>
              </a:lvl1pPr>
              <a:lvl2pPr marL="742950" indent="-285750">
                <a:spcBef>
                  <a:spcPct val="20000"/>
                </a:spcBef>
                <a:buClr>
                  <a:schemeClr val="hlink"/>
                </a:buClr>
                <a:buSzPct val="55000"/>
                <a:buFont typeface="Wingdings" panose="05000000000000000000" pitchFamily="2" charset="2"/>
                <a:buBlip>
                  <a:blip r:embed="rId3"/>
                </a:buBlip>
                <a:defRPr sz="2400">
                  <a:solidFill>
                    <a:schemeClr val="tx1"/>
                  </a:solidFill>
                  <a:latin typeface="Times New Roman" panose="02020603050405020304" pitchFamily="18" charset="0"/>
                  <a:ea typeface="楷体_GB2312" pitchFamily="49" charset="-122"/>
                </a:defRPr>
              </a:lvl2pPr>
              <a:lvl3pPr marL="1143000" indent="-228600">
                <a:spcBef>
                  <a:spcPct val="20000"/>
                </a:spcBef>
                <a:buClr>
                  <a:schemeClr val="folHlink"/>
                </a:buClr>
                <a:buSzPct val="50000"/>
                <a:buFont typeface="Wingdings" panose="05000000000000000000" pitchFamily="2" charset="2"/>
                <a:buBlip>
                  <a:blip r:embed="rId2"/>
                </a:buBlip>
                <a:defRPr sz="2000">
                  <a:solidFill>
                    <a:schemeClr val="tx1"/>
                  </a:solidFill>
                  <a:latin typeface="Times New Roman" panose="02020603050405020304" pitchFamily="18" charset="0"/>
                  <a:ea typeface="楷体_GB2312" pitchFamily="49" charset="-122"/>
                </a:defRPr>
              </a:lvl3pPr>
              <a:lvl4pPr marL="1600200" indent="-228600">
                <a:spcBef>
                  <a:spcPct val="20000"/>
                </a:spcBef>
                <a:buClr>
                  <a:schemeClr val="accent2"/>
                </a:buClr>
                <a:buSzPct val="55000"/>
                <a:buFont typeface="Wingdings" panose="05000000000000000000" pitchFamily="2" charset="2"/>
                <a:buBlip>
                  <a:blip r:embed="rId4"/>
                </a:buBlip>
                <a:defRPr sz="2000">
                  <a:solidFill>
                    <a:schemeClr val="tx1"/>
                  </a:solidFill>
                  <a:latin typeface="Times New Roman" panose="02020603050405020304" pitchFamily="18"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9pPr>
            </a:lstStyle>
            <a:p>
              <a:pPr eaLnBrk="1" hangingPunct="1">
                <a:spcBef>
                  <a:spcPct val="0"/>
                </a:spcBef>
                <a:buClrTx/>
                <a:buSzTx/>
                <a:buFontTx/>
                <a:buNone/>
              </a:pPr>
              <a:endParaRPr lang="zh-CN" altLang="en-US" sz="1350">
                <a:latin typeface="Arial" panose="020B0604020202020204" pitchFamily="34" charset="0"/>
                <a:ea typeface="宋体" panose="02010600030101010101" pitchFamily="2" charset="-122"/>
              </a:endParaRPr>
            </a:p>
          </p:txBody>
        </p:sp>
        <p:sp>
          <p:nvSpPr>
            <p:cNvPr id="161" name="Rectangle 149"/>
            <p:cNvSpPr>
              <a:spLocks noChangeArrowheads="1"/>
            </p:cNvSpPr>
            <p:nvPr/>
          </p:nvSpPr>
          <p:spPr bwMode="auto">
            <a:xfrm>
              <a:off x="3456" y="2496"/>
              <a:ext cx="289" cy="240"/>
            </a:xfrm>
            <a:prstGeom prst="rect">
              <a:avLst/>
            </a:prstGeom>
            <a:solidFill>
              <a:schemeClr val="tx2">
                <a:lumMod val="40000"/>
                <a:lumOff val="60000"/>
              </a:schemeClr>
            </a:solidFill>
            <a:ln w="9525">
              <a:solidFill>
                <a:srgbClr val="00193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Blip>
                  <a:blip r:embed="rId2"/>
                </a:buBlip>
                <a:defRPr sz="2800">
                  <a:solidFill>
                    <a:schemeClr val="tx1"/>
                  </a:solidFill>
                  <a:latin typeface="Times New Roman" panose="02020603050405020304" pitchFamily="18" charset="0"/>
                  <a:ea typeface="楷体_GB2312" pitchFamily="49" charset="-122"/>
                </a:defRPr>
              </a:lvl1pPr>
              <a:lvl2pPr marL="742950" indent="-285750">
                <a:spcBef>
                  <a:spcPct val="20000"/>
                </a:spcBef>
                <a:buClr>
                  <a:schemeClr val="hlink"/>
                </a:buClr>
                <a:buSzPct val="55000"/>
                <a:buFont typeface="Wingdings" panose="05000000000000000000" pitchFamily="2" charset="2"/>
                <a:buBlip>
                  <a:blip r:embed="rId3"/>
                </a:buBlip>
                <a:defRPr sz="2400">
                  <a:solidFill>
                    <a:schemeClr val="tx1"/>
                  </a:solidFill>
                  <a:latin typeface="Times New Roman" panose="02020603050405020304" pitchFamily="18" charset="0"/>
                  <a:ea typeface="楷体_GB2312" pitchFamily="49" charset="-122"/>
                </a:defRPr>
              </a:lvl2pPr>
              <a:lvl3pPr marL="1143000" indent="-228600">
                <a:spcBef>
                  <a:spcPct val="20000"/>
                </a:spcBef>
                <a:buClr>
                  <a:schemeClr val="folHlink"/>
                </a:buClr>
                <a:buSzPct val="50000"/>
                <a:buFont typeface="Wingdings" panose="05000000000000000000" pitchFamily="2" charset="2"/>
                <a:buBlip>
                  <a:blip r:embed="rId2"/>
                </a:buBlip>
                <a:defRPr sz="2000">
                  <a:solidFill>
                    <a:schemeClr val="tx1"/>
                  </a:solidFill>
                  <a:latin typeface="Times New Roman" panose="02020603050405020304" pitchFamily="18" charset="0"/>
                  <a:ea typeface="楷体_GB2312" pitchFamily="49" charset="-122"/>
                </a:defRPr>
              </a:lvl3pPr>
              <a:lvl4pPr marL="1600200" indent="-228600">
                <a:spcBef>
                  <a:spcPct val="20000"/>
                </a:spcBef>
                <a:buClr>
                  <a:schemeClr val="accent2"/>
                </a:buClr>
                <a:buSzPct val="55000"/>
                <a:buFont typeface="Wingdings" panose="05000000000000000000" pitchFamily="2" charset="2"/>
                <a:buBlip>
                  <a:blip r:embed="rId4"/>
                </a:buBlip>
                <a:defRPr sz="2000">
                  <a:solidFill>
                    <a:schemeClr val="tx1"/>
                  </a:solidFill>
                  <a:latin typeface="Times New Roman" panose="02020603050405020304" pitchFamily="18"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9pPr>
            </a:lstStyle>
            <a:p>
              <a:pPr eaLnBrk="1" hangingPunct="1">
                <a:spcBef>
                  <a:spcPct val="0"/>
                </a:spcBef>
                <a:buClrTx/>
                <a:buSzTx/>
                <a:buFontTx/>
                <a:buNone/>
              </a:pPr>
              <a:endParaRPr lang="zh-CN" altLang="en-US" sz="1350">
                <a:latin typeface="Arial" panose="020B0604020202020204" pitchFamily="34" charset="0"/>
                <a:ea typeface="宋体" panose="02010600030101010101" pitchFamily="2" charset="-122"/>
              </a:endParaRPr>
            </a:p>
          </p:txBody>
        </p:sp>
        <p:sp>
          <p:nvSpPr>
            <p:cNvPr id="162" name="Rectangle 150"/>
            <p:cNvSpPr>
              <a:spLocks noChangeArrowheads="1"/>
            </p:cNvSpPr>
            <p:nvPr/>
          </p:nvSpPr>
          <p:spPr bwMode="auto">
            <a:xfrm>
              <a:off x="3457" y="2736"/>
              <a:ext cx="248" cy="240"/>
            </a:xfrm>
            <a:prstGeom prst="rect">
              <a:avLst/>
            </a:prstGeom>
            <a:solidFill>
              <a:schemeClr val="tx2">
                <a:lumMod val="40000"/>
                <a:lumOff val="60000"/>
              </a:schemeClr>
            </a:solidFill>
            <a:ln w="9525">
              <a:solidFill>
                <a:srgbClr val="00193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Blip>
                  <a:blip r:embed="rId2"/>
                </a:buBlip>
                <a:defRPr sz="2800">
                  <a:solidFill>
                    <a:schemeClr val="tx1"/>
                  </a:solidFill>
                  <a:latin typeface="Times New Roman" panose="02020603050405020304" pitchFamily="18" charset="0"/>
                  <a:ea typeface="楷体_GB2312" pitchFamily="49" charset="-122"/>
                </a:defRPr>
              </a:lvl1pPr>
              <a:lvl2pPr marL="742950" indent="-285750">
                <a:spcBef>
                  <a:spcPct val="20000"/>
                </a:spcBef>
                <a:buClr>
                  <a:schemeClr val="hlink"/>
                </a:buClr>
                <a:buSzPct val="55000"/>
                <a:buFont typeface="Wingdings" panose="05000000000000000000" pitchFamily="2" charset="2"/>
                <a:buBlip>
                  <a:blip r:embed="rId3"/>
                </a:buBlip>
                <a:defRPr sz="2400">
                  <a:solidFill>
                    <a:schemeClr val="tx1"/>
                  </a:solidFill>
                  <a:latin typeface="Times New Roman" panose="02020603050405020304" pitchFamily="18" charset="0"/>
                  <a:ea typeface="楷体_GB2312" pitchFamily="49" charset="-122"/>
                </a:defRPr>
              </a:lvl2pPr>
              <a:lvl3pPr marL="1143000" indent="-228600">
                <a:spcBef>
                  <a:spcPct val="20000"/>
                </a:spcBef>
                <a:buClr>
                  <a:schemeClr val="folHlink"/>
                </a:buClr>
                <a:buSzPct val="50000"/>
                <a:buFont typeface="Wingdings" panose="05000000000000000000" pitchFamily="2" charset="2"/>
                <a:buBlip>
                  <a:blip r:embed="rId2"/>
                </a:buBlip>
                <a:defRPr sz="2000">
                  <a:solidFill>
                    <a:schemeClr val="tx1"/>
                  </a:solidFill>
                  <a:latin typeface="Times New Roman" panose="02020603050405020304" pitchFamily="18" charset="0"/>
                  <a:ea typeface="楷体_GB2312" pitchFamily="49" charset="-122"/>
                </a:defRPr>
              </a:lvl3pPr>
              <a:lvl4pPr marL="1600200" indent="-228600">
                <a:spcBef>
                  <a:spcPct val="20000"/>
                </a:spcBef>
                <a:buClr>
                  <a:schemeClr val="accent2"/>
                </a:buClr>
                <a:buSzPct val="55000"/>
                <a:buFont typeface="Wingdings" panose="05000000000000000000" pitchFamily="2" charset="2"/>
                <a:buBlip>
                  <a:blip r:embed="rId4"/>
                </a:buBlip>
                <a:defRPr sz="2000">
                  <a:solidFill>
                    <a:schemeClr val="tx1"/>
                  </a:solidFill>
                  <a:latin typeface="Times New Roman" panose="02020603050405020304" pitchFamily="18"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9pPr>
            </a:lstStyle>
            <a:p>
              <a:pPr eaLnBrk="1" hangingPunct="1">
                <a:spcBef>
                  <a:spcPct val="0"/>
                </a:spcBef>
                <a:buClrTx/>
                <a:buSzTx/>
                <a:buFontTx/>
                <a:buNone/>
              </a:pPr>
              <a:endParaRPr lang="zh-CN" altLang="en-US" sz="1350">
                <a:latin typeface="Arial" panose="020B0604020202020204" pitchFamily="34" charset="0"/>
                <a:ea typeface="宋体" panose="02010600030101010101" pitchFamily="2" charset="-122"/>
              </a:endParaRPr>
            </a:p>
          </p:txBody>
        </p:sp>
        <p:sp>
          <p:nvSpPr>
            <p:cNvPr id="163" name="Rectangle 151"/>
            <p:cNvSpPr>
              <a:spLocks noChangeArrowheads="1"/>
            </p:cNvSpPr>
            <p:nvPr/>
          </p:nvSpPr>
          <p:spPr bwMode="auto">
            <a:xfrm>
              <a:off x="3456" y="2976"/>
              <a:ext cx="240" cy="240"/>
            </a:xfrm>
            <a:prstGeom prst="rect">
              <a:avLst/>
            </a:prstGeom>
            <a:solidFill>
              <a:schemeClr val="tx2">
                <a:lumMod val="40000"/>
                <a:lumOff val="60000"/>
              </a:schemeClr>
            </a:solidFill>
            <a:ln w="9525">
              <a:solidFill>
                <a:srgbClr val="00193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Blip>
                  <a:blip r:embed="rId2"/>
                </a:buBlip>
                <a:defRPr sz="2800">
                  <a:solidFill>
                    <a:schemeClr val="tx1"/>
                  </a:solidFill>
                  <a:latin typeface="Times New Roman" panose="02020603050405020304" pitchFamily="18" charset="0"/>
                  <a:ea typeface="楷体_GB2312" pitchFamily="49" charset="-122"/>
                </a:defRPr>
              </a:lvl1pPr>
              <a:lvl2pPr marL="742950" indent="-285750">
                <a:spcBef>
                  <a:spcPct val="20000"/>
                </a:spcBef>
                <a:buClr>
                  <a:schemeClr val="hlink"/>
                </a:buClr>
                <a:buSzPct val="55000"/>
                <a:buFont typeface="Wingdings" panose="05000000000000000000" pitchFamily="2" charset="2"/>
                <a:buBlip>
                  <a:blip r:embed="rId3"/>
                </a:buBlip>
                <a:defRPr sz="2400">
                  <a:solidFill>
                    <a:schemeClr val="tx1"/>
                  </a:solidFill>
                  <a:latin typeface="Times New Roman" panose="02020603050405020304" pitchFamily="18" charset="0"/>
                  <a:ea typeface="楷体_GB2312" pitchFamily="49" charset="-122"/>
                </a:defRPr>
              </a:lvl2pPr>
              <a:lvl3pPr marL="1143000" indent="-228600">
                <a:spcBef>
                  <a:spcPct val="20000"/>
                </a:spcBef>
                <a:buClr>
                  <a:schemeClr val="folHlink"/>
                </a:buClr>
                <a:buSzPct val="50000"/>
                <a:buFont typeface="Wingdings" panose="05000000000000000000" pitchFamily="2" charset="2"/>
                <a:buBlip>
                  <a:blip r:embed="rId2"/>
                </a:buBlip>
                <a:defRPr sz="2000">
                  <a:solidFill>
                    <a:schemeClr val="tx1"/>
                  </a:solidFill>
                  <a:latin typeface="Times New Roman" panose="02020603050405020304" pitchFamily="18" charset="0"/>
                  <a:ea typeface="楷体_GB2312" pitchFamily="49" charset="-122"/>
                </a:defRPr>
              </a:lvl3pPr>
              <a:lvl4pPr marL="1600200" indent="-228600">
                <a:spcBef>
                  <a:spcPct val="20000"/>
                </a:spcBef>
                <a:buClr>
                  <a:schemeClr val="accent2"/>
                </a:buClr>
                <a:buSzPct val="55000"/>
                <a:buFont typeface="Wingdings" panose="05000000000000000000" pitchFamily="2" charset="2"/>
                <a:buBlip>
                  <a:blip r:embed="rId4"/>
                </a:buBlip>
                <a:defRPr sz="2000">
                  <a:solidFill>
                    <a:schemeClr val="tx1"/>
                  </a:solidFill>
                  <a:latin typeface="Times New Roman" panose="02020603050405020304" pitchFamily="18"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9pPr>
            </a:lstStyle>
            <a:p>
              <a:pPr eaLnBrk="1" hangingPunct="1">
                <a:spcBef>
                  <a:spcPct val="0"/>
                </a:spcBef>
                <a:buClrTx/>
                <a:buSzTx/>
                <a:buFontTx/>
                <a:buNone/>
              </a:pPr>
              <a:endParaRPr lang="zh-CN" altLang="en-US" sz="1350">
                <a:latin typeface="Arial" panose="020B0604020202020204" pitchFamily="34" charset="0"/>
                <a:ea typeface="宋体" panose="02010600030101010101" pitchFamily="2" charset="-122"/>
              </a:endParaRPr>
            </a:p>
          </p:txBody>
        </p:sp>
        <p:sp>
          <p:nvSpPr>
            <p:cNvPr id="164" name="Rectangle 152"/>
            <p:cNvSpPr>
              <a:spLocks noChangeArrowheads="1"/>
            </p:cNvSpPr>
            <p:nvPr/>
          </p:nvSpPr>
          <p:spPr bwMode="auto">
            <a:xfrm>
              <a:off x="3456" y="3216"/>
              <a:ext cx="240" cy="240"/>
            </a:xfrm>
            <a:prstGeom prst="rect">
              <a:avLst/>
            </a:prstGeom>
            <a:solidFill>
              <a:schemeClr val="tx2">
                <a:lumMod val="40000"/>
                <a:lumOff val="60000"/>
              </a:schemeClr>
            </a:solidFill>
            <a:ln w="9525">
              <a:solidFill>
                <a:srgbClr val="00193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Blip>
                  <a:blip r:embed="rId2"/>
                </a:buBlip>
                <a:defRPr sz="2800">
                  <a:solidFill>
                    <a:schemeClr val="tx1"/>
                  </a:solidFill>
                  <a:latin typeface="Times New Roman" panose="02020603050405020304" pitchFamily="18" charset="0"/>
                  <a:ea typeface="楷体_GB2312" pitchFamily="49" charset="-122"/>
                </a:defRPr>
              </a:lvl1pPr>
              <a:lvl2pPr marL="742950" indent="-285750">
                <a:spcBef>
                  <a:spcPct val="20000"/>
                </a:spcBef>
                <a:buClr>
                  <a:schemeClr val="hlink"/>
                </a:buClr>
                <a:buSzPct val="55000"/>
                <a:buFont typeface="Wingdings" panose="05000000000000000000" pitchFamily="2" charset="2"/>
                <a:buBlip>
                  <a:blip r:embed="rId3"/>
                </a:buBlip>
                <a:defRPr sz="2400">
                  <a:solidFill>
                    <a:schemeClr val="tx1"/>
                  </a:solidFill>
                  <a:latin typeface="Times New Roman" panose="02020603050405020304" pitchFamily="18" charset="0"/>
                  <a:ea typeface="楷体_GB2312" pitchFamily="49" charset="-122"/>
                </a:defRPr>
              </a:lvl2pPr>
              <a:lvl3pPr marL="1143000" indent="-228600">
                <a:spcBef>
                  <a:spcPct val="20000"/>
                </a:spcBef>
                <a:buClr>
                  <a:schemeClr val="folHlink"/>
                </a:buClr>
                <a:buSzPct val="50000"/>
                <a:buFont typeface="Wingdings" panose="05000000000000000000" pitchFamily="2" charset="2"/>
                <a:buBlip>
                  <a:blip r:embed="rId2"/>
                </a:buBlip>
                <a:defRPr sz="2000">
                  <a:solidFill>
                    <a:schemeClr val="tx1"/>
                  </a:solidFill>
                  <a:latin typeface="Times New Roman" panose="02020603050405020304" pitchFamily="18" charset="0"/>
                  <a:ea typeface="楷体_GB2312" pitchFamily="49" charset="-122"/>
                </a:defRPr>
              </a:lvl3pPr>
              <a:lvl4pPr marL="1600200" indent="-228600">
                <a:spcBef>
                  <a:spcPct val="20000"/>
                </a:spcBef>
                <a:buClr>
                  <a:schemeClr val="accent2"/>
                </a:buClr>
                <a:buSzPct val="55000"/>
                <a:buFont typeface="Wingdings" panose="05000000000000000000" pitchFamily="2" charset="2"/>
                <a:buBlip>
                  <a:blip r:embed="rId4"/>
                </a:buBlip>
                <a:defRPr sz="2000">
                  <a:solidFill>
                    <a:schemeClr val="tx1"/>
                  </a:solidFill>
                  <a:latin typeface="Times New Roman" panose="02020603050405020304" pitchFamily="18"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9pPr>
            </a:lstStyle>
            <a:p>
              <a:pPr eaLnBrk="1" hangingPunct="1">
                <a:spcBef>
                  <a:spcPct val="0"/>
                </a:spcBef>
                <a:buClrTx/>
                <a:buSzTx/>
                <a:buFontTx/>
                <a:buNone/>
              </a:pPr>
              <a:endParaRPr lang="zh-CN" altLang="en-US" sz="1350">
                <a:latin typeface="Arial" panose="020B0604020202020204" pitchFamily="34" charset="0"/>
                <a:ea typeface="宋体" panose="02010600030101010101" pitchFamily="2" charset="-122"/>
              </a:endParaRPr>
            </a:p>
          </p:txBody>
        </p:sp>
        <p:sp>
          <p:nvSpPr>
            <p:cNvPr id="165" name="Rectangle 153"/>
            <p:cNvSpPr>
              <a:spLocks noChangeArrowheads="1"/>
            </p:cNvSpPr>
            <p:nvPr/>
          </p:nvSpPr>
          <p:spPr bwMode="auto">
            <a:xfrm>
              <a:off x="3456" y="3456"/>
              <a:ext cx="240" cy="240"/>
            </a:xfrm>
            <a:prstGeom prst="rect">
              <a:avLst/>
            </a:prstGeom>
            <a:solidFill>
              <a:schemeClr val="tx2">
                <a:lumMod val="40000"/>
                <a:lumOff val="60000"/>
              </a:schemeClr>
            </a:solidFill>
            <a:ln w="9525">
              <a:solidFill>
                <a:srgbClr val="00193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Blip>
                  <a:blip r:embed="rId2"/>
                </a:buBlip>
                <a:defRPr sz="2800">
                  <a:solidFill>
                    <a:schemeClr val="tx1"/>
                  </a:solidFill>
                  <a:latin typeface="Times New Roman" panose="02020603050405020304" pitchFamily="18" charset="0"/>
                  <a:ea typeface="楷体_GB2312" pitchFamily="49" charset="-122"/>
                </a:defRPr>
              </a:lvl1pPr>
              <a:lvl2pPr marL="742950" indent="-285750">
                <a:spcBef>
                  <a:spcPct val="20000"/>
                </a:spcBef>
                <a:buClr>
                  <a:schemeClr val="hlink"/>
                </a:buClr>
                <a:buSzPct val="55000"/>
                <a:buFont typeface="Wingdings" panose="05000000000000000000" pitchFamily="2" charset="2"/>
                <a:buBlip>
                  <a:blip r:embed="rId3"/>
                </a:buBlip>
                <a:defRPr sz="2400">
                  <a:solidFill>
                    <a:schemeClr val="tx1"/>
                  </a:solidFill>
                  <a:latin typeface="Times New Roman" panose="02020603050405020304" pitchFamily="18" charset="0"/>
                  <a:ea typeface="楷体_GB2312" pitchFamily="49" charset="-122"/>
                </a:defRPr>
              </a:lvl2pPr>
              <a:lvl3pPr marL="1143000" indent="-228600">
                <a:spcBef>
                  <a:spcPct val="20000"/>
                </a:spcBef>
                <a:buClr>
                  <a:schemeClr val="folHlink"/>
                </a:buClr>
                <a:buSzPct val="50000"/>
                <a:buFont typeface="Wingdings" panose="05000000000000000000" pitchFamily="2" charset="2"/>
                <a:buBlip>
                  <a:blip r:embed="rId2"/>
                </a:buBlip>
                <a:defRPr sz="2000">
                  <a:solidFill>
                    <a:schemeClr val="tx1"/>
                  </a:solidFill>
                  <a:latin typeface="Times New Roman" panose="02020603050405020304" pitchFamily="18" charset="0"/>
                  <a:ea typeface="楷体_GB2312" pitchFamily="49" charset="-122"/>
                </a:defRPr>
              </a:lvl3pPr>
              <a:lvl4pPr marL="1600200" indent="-228600">
                <a:spcBef>
                  <a:spcPct val="20000"/>
                </a:spcBef>
                <a:buClr>
                  <a:schemeClr val="accent2"/>
                </a:buClr>
                <a:buSzPct val="55000"/>
                <a:buFont typeface="Wingdings" panose="05000000000000000000" pitchFamily="2" charset="2"/>
                <a:buBlip>
                  <a:blip r:embed="rId4"/>
                </a:buBlip>
                <a:defRPr sz="2000">
                  <a:solidFill>
                    <a:schemeClr val="tx1"/>
                  </a:solidFill>
                  <a:latin typeface="Times New Roman" panose="02020603050405020304" pitchFamily="18"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9pPr>
            </a:lstStyle>
            <a:p>
              <a:pPr eaLnBrk="1" hangingPunct="1">
                <a:spcBef>
                  <a:spcPct val="0"/>
                </a:spcBef>
                <a:buClrTx/>
                <a:buSzTx/>
                <a:buFontTx/>
                <a:buNone/>
              </a:pPr>
              <a:endParaRPr lang="zh-CN" altLang="en-US" sz="1350">
                <a:latin typeface="Arial" panose="020B0604020202020204" pitchFamily="34" charset="0"/>
                <a:ea typeface="宋体" panose="02010600030101010101" pitchFamily="2" charset="-122"/>
              </a:endParaRPr>
            </a:p>
          </p:txBody>
        </p:sp>
        <p:sp>
          <p:nvSpPr>
            <p:cNvPr id="166" name="Rectangle 154"/>
            <p:cNvSpPr>
              <a:spLocks noChangeArrowheads="1"/>
            </p:cNvSpPr>
            <p:nvPr/>
          </p:nvSpPr>
          <p:spPr bwMode="auto">
            <a:xfrm>
              <a:off x="3696" y="1776"/>
              <a:ext cx="240" cy="240"/>
            </a:xfrm>
            <a:prstGeom prst="rect">
              <a:avLst/>
            </a:prstGeom>
            <a:solidFill>
              <a:schemeClr val="tx2">
                <a:lumMod val="40000"/>
                <a:lumOff val="60000"/>
              </a:schemeClr>
            </a:solidFill>
            <a:ln w="9525">
              <a:solidFill>
                <a:srgbClr val="00193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Blip>
                  <a:blip r:embed="rId2"/>
                </a:buBlip>
                <a:defRPr sz="2800">
                  <a:solidFill>
                    <a:schemeClr val="tx1"/>
                  </a:solidFill>
                  <a:latin typeface="Times New Roman" panose="02020603050405020304" pitchFamily="18" charset="0"/>
                  <a:ea typeface="楷体_GB2312" pitchFamily="49" charset="-122"/>
                </a:defRPr>
              </a:lvl1pPr>
              <a:lvl2pPr marL="742950" indent="-285750">
                <a:spcBef>
                  <a:spcPct val="20000"/>
                </a:spcBef>
                <a:buClr>
                  <a:schemeClr val="hlink"/>
                </a:buClr>
                <a:buSzPct val="55000"/>
                <a:buFont typeface="Wingdings" panose="05000000000000000000" pitchFamily="2" charset="2"/>
                <a:buBlip>
                  <a:blip r:embed="rId3"/>
                </a:buBlip>
                <a:defRPr sz="2400">
                  <a:solidFill>
                    <a:schemeClr val="tx1"/>
                  </a:solidFill>
                  <a:latin typeface="Times New Roman" panose="02020603050405020304" pitchFamily="18" charset="0"/>
                  <a:ea typeface="楷体_GB2312" pitchFamily="49" charset="-122"/>
                </a:defRPr>
              </a:lvl2pPr>
              <a:lvl3pPr marL="1143000" indent="-228600">
                <a:spcBef>
                  <a:spcPct val="20000"/>
                </a:spcBef>
                <a:buClr>
                  <a:schemeClr val="folHlink"/>
                </a:buClr>
                <a:buSzPct val="50000"/>
                <a:buFont typeface="Wingdings" panose="05000000000000000000" pitchFamily="2" charset="2"/>
                <a:buBlip>
                  <a:blip r:embed="rId2"/>
                </a:buBlip>
                <a:defRPr sz="2000">
                  <a:solidFill>
                    <a:schemeClr val="tx1"/>
                  </a:solidFill>
                  <a:latin typeface="Times New Roman" panose="02020603050405020304" pitchFamily="18" charset="0"/>
                  <a:ea typeface="楷体_GB2312" pitchFamily="49" charset="-122"/>
                </a:defRPr>
              </a:lvl3pPr>
              <a:lvl4pPr marL="1600200" indent="-228600">
                <a:spcBef>
                  <a:spcPct val="20000"/>
                </a:spcBef>
                <a:buClr>
                  <a:schemeClr val="accent2"/>
                </a:buClr>
                <a:buSzPct val="55000"/>
                <a:buFont typeface="Wingdings" panose="05000000000000000000" pitchFamily="2" charset="2"/>
                <a:buBlip>
                  <a:blip r:embed="rId4"/>
                </a:buBlip>
                <a:defRPr sz="2000">
                  <a:solidFill>
                    <a:schemeClr val="tx1"/>
                  </a:solidFill>
                  <a:latin typeface="Times New Roman" panose="02020603050405020304" pitchFamily="18"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9pPr>
            </a:lstStyle>
            <a:p>
              <a:pPr eaLnBrk="1" hangingPunct="1">
                <a:spcBef>
                  <a:spcPct val="0"/>
                </a:spcBef>
                <a:buClrTx/>
                <a:buSzTx/>
                <a:buFontTx/>
                <a:buNone/>
              </a:pPr>
              <a:endParaRPr lang="zh-CN" altLang="en-US" sz="1350">
                <a:latin typeface="Arial" panose="020B0604020202020204" pitchFamily="34" charset="0"/>
                <a:ea typeface="宋体" panose="02010600030101010101" pitchFamily="2" charset="-122"/>
              </a:endParaRPr>
            </a:p>
          </p:txBody>
        </p:sp>
        <p:sp>
          <p:nvSpPr>
            <p:cNvPr id="167" name="Rectangle 155"/>
            <p:cNvSpPr>
              <a:spLocks noChangeArrowheads="1"/>
            </p:cNvSpPr>
            <p:nvPr/>
          </p:nvSpPr>
          <p:spPr bwMode="auto">
            <a:xfrm>
              <a:off x="3696" y="2016"/>
              <a:ext cx="240" cy="240"/>
            </a:xfrm>
            <a:prstGeom prst="rect">
              <a:avLst/>
            </a:prstGeom>
            <a:solidFill>
              <a:schemeClr val="tx2">
                <a:lumMod val="40000"/>
                <a:lumOff val="60000"/>
              </a:schemeClr>
            </a:solidFill>
            <a:ln w="9525">
              <a:solidFill>
                <a:srgbClr val="00193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Blip>
                  <a:blip r:embed="rId2"/>
                </a:buBlip>
                <a:defRPr sz="2800">
                  <a:solidFill>
                    <a:schemeClr val="tx1"/>
                  </a:solidFill>
                  <a:latin typeface="Times New Roman" panose="02020603050405020304" pitchFamily="18" charset="0"/>
                  <a:ea typeface="楷体_GB2312" pitchFamily="49" charset="-122"/>
                </a:defRPr>
              </a:lvl1pPr>
              <a:lvl2pPr marL="742950" indent="-285750">
                <a:spcBef>
                  <a:spcPct val="20000"/>
                </a:spcBef>
                <a:buClr>
                  <a:schemeClr val="hlink"/>
                </a:buClr>
                <a:buSzPct val="55000"/>
                <a:buFont typeface="Wingdings" panose="05000000000000000000" pitchFamily="2" charset="2"/>
                <a:buBlip>
                  <a:blip r:embed="rId3"/>
                </a:buBlip>
                <a:defRPr sz="2400">
                  <a:solidFill>
                    <a:schemeClr val="tx1"/>
                  </a:solidFill>
                  <a:latin typeface="Times New Roman" panose="02020603050405020304" pitchFamily="18" charset="0"/>
                  <a:ea typeface="楷体_GB2312" pitchFamily="49" charset="-122"/>
                </a:defRPr>
              </a:lvl2pPr>
              <a:lvl3pPr marL="1143000" indent="-228600">
                <a:spcBef>
                  <a:spcPct val="20000"/>
                </a:spcBef>
                <a:buClr>
                  <a:schemeClr val="folHlink"/>
                </a:buClr>
                <a:buSzPct val="50000"/>
                <a:buFont typeface="Wingdings" panose="05000000000000000000" pitchFamily="2" charset="2"/>
                <a:buBlip>
                  <a:blip r:embed="rId2"/>
                </a:buBlip>
                <a:defRPr sz="2000">
                  <a:solidFill>
                    <a:schemeClr val="tx1"/>
                  </a:solidFill>
                  <a:latin typeface="Times New Roman" panose="02020603050405020304" pitchFamily="18" charset="0"/>
                  <a:ea typeface="楷体_GB2312" pitchFamily="49" charset="-122"/>
                </a:defRPr>
              </a:lvl3pPr>
              <a:lvl4pPr marL="1600200" indent="-228600">
                <a:spcBef>
                  <a:spcPct val="20000"/>
                </a:spcBef>
                <a:buClr>
                  <a:schemeClr val="accent2"/>
                </a:buClr>
                <a:buSzPct val="55000"/>
                <a:buFont typeface="Wingdings" panose="05000000000000000000" pitchFamily="2" charset="2"/>
                <a:buBlip>
                  <a:blip r:embed="rId4"/>
                </a:buBlip>
                <a:defRPr sz="2000">
                  <a:solidFill>
                    <a:schemeClr val="tx1"/>
                  </a:solidFill>
                  <a:latin typeface="Times New Roman" panose="02020603050405020304" pitchFamily="18"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9pPr>
            </a:lstStyle>
            <a:p>
              <a:pPr eaLnBrk="1" hangingPunct="1">
                <a:spcBef>
                  <a:spcPct val="0"/>
                </a:spcBef>
                <a:buClrTx/>
                <a:buSzTx/>
                <a:buFontTx/>
                <a:buNone/>
              </a:pPr>
              <a:endParaRPr lang="zh-CN" altLang="en-US" sz="1350">
                <a:latin typeface="Arial" panose="020B0604020202020204" pitchFamily="34" charset="0"/>
                <a:ea typeface="宋体" panose="02010600030101010101" pitchFamily="2" charset="-122"/>
              </a:endParaRPr>
            </a:p>
          </p:txBody>
        </p:sp>
        <p:sp>
          <p:nvSpPr>
            <p:cNvPr id="168" name="Rectangle 156"/>
            <p:cNvSpPr>
              <a:spLocks noChangeArrowheads="1"/>
            </p:cNvSpPr>
            <p:nvPr/>
          </p:nvSpPr>
          <p:spPr bwMode="auto">
            <a:xfrm>
              <a:off x="3696" y="2256"/>
              <a:ext cx="240" cy="240"/>
            </a:xfrm>
            <a:prstGeom prst="rect">
              <a:avLst/>
            </a:prstGeom>
            <a:solidFill>
              <a:schemeClr val="tx2">
                <a:lumMod val="40000"/>
                <a:lumOff val="60000"/>
              </a:schemeClr>
            </a:solidFill>
            <a:ln w="9525">
              <a:solidFill>
                <a:srgbClr val="00193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Blip>
                  <a:blip r:embed="rId2"/>
                </a:buBlip>
                <a:defRPr sz="2800">
                  <a:solidFill>
                    <a:schemeClr val="tx1"/>
                  </a:solidFill>
                  <a:latin typeface="Times New Roman" panose="02020603050405020304" pitchFamily="18" charset="0"/>
                  <a:ea typeface="楷体_GB2312" pitchFamily="49" charset="-122"/>
                </a:defRPr>
              </a:lvl1pPr>
              <a:lvl2pPr marL="742950" indent="-285750">
                <a:spcBef>
                  <a:spcPct val="20000"/>
                </a:spcBef>
                <a:buClr>
                  <a:schemeClr val="hlink"/>
                </a:buClr>
                <a:buSzPct val="55000"/>
                <a:buFont typeface="Wingdings" panose="05000000000000000000" pitchFamily="2" charset="2"/>
                <a:buBlip>
                  <a:blip r:embed="rId3"/>
                </a:buBlip>
                <a:defRPr sz="2400">
                  <a:solidFill>
                    <a:schemeClr val="tx1"/>
                  </a:solidFill>
                  <a:latin typeface="Times New Roman" panose="02020603050405020304" pitchFamily="18" charset="0"/>
                  <a:ea typeface="楷体_GB2312" pitchFamily="49" charset="-122"/>
                </a:defRPr>
              </a:lvl2pPr>
              <a:lvl3pPr marL="1143000" indent="-228600">
                <a:spcBef>
                  <a:spcPct val="20000"/>
                </a:spcBef>
                <a:buClr>
                  <a:schemeClr val="folHlink"/>
                </a:buClr>
                <a:buSzPct val="50000"/>
                <a:buFont typeface="Wingdings" panose="05000000000000000000" pitchFamily="2" charset="2"/>
                <a:buBlip>
                  <a:blip r:embed="rId2"/>
                </a:buBlip>
                <a:defRPr sz="2000">
                  <a:solidFill>
                    <a:schemeClr val="tx1"/>
                  </a:solidFill>
                  <a:latin typeface="Times New Roman" panose="02020603050405020304" pitchFamily="18" charset="0"/>
                  <a:ea typeface="楷体_GB2312" pitchFamily="49" charset="-122"/>
                </a:defRPr>
              </a:lvl3pPr>
              <a:lvl4pPr marL="1600200" indent="-228600">
                <a:spcBef>
                  <a:spcPct val="20000"/>
                </a:spcBef>
                <a:buClr>
                  <a:schemeClr val="accent2"/>
                </a:buClr>
                <a:buSzPct val="55000"/>
                <a:buFont typeface="Wingdings" panose="05000000000000000000" pitchFamily="2" charset="2"/>
                <a:buBlip>
                  <a:blip r:embed="rId4"/>
                </a:buBlip>
                <a:defRPr sz="2000">
                  <a:solidFill>
                    <a:schemeClr val="tx1"/>
                  </a:solidFill>
                  <a:latin typeface="Times New Roman" panose="02020603050405020304" pitchFamily="18"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9pPr>
            </a:lstStyle>
            <a:p>
              <a:pPr eaLnBrk="1" hangingPunct="1">
                <a:spcBef>
                  <a:spcPct val="0"/>
                </a:spcBef>
                <a:buClrTx/>
                <a:buSzTx/>
                <a:buFontTx/>
                <a:buNone/>
              </a:pPr>
              <a:endParaRPr lang="zh-CN" altLang="en-US" sz="1350">
                <a:latin typeface="Arial" panose="020B0604020202020204" pitchFamily="34" charset="0"/>
                <a:ea typeface="宋体" panose="02010600030101010101" pitchFamily="2" charset="-122"/>
              </a:endParaRPr>
            </a:p>
          </p:txBody>
        </p:sp>
        <p:sp>
          <p:nvSpPr>
            <p:cNvPr id="169" name="Rectangle 157"/>
            <p:cNvSpPr>
              <a:spLocks noChangeArrowheads="1"/>
            </p:cNvSpPr>
            <p:nvPr/>
          </p:nvSpPr>
          <p:spPr bwMode="auto">
            <a:xfrm>
              <a:off x="3689" y="2496"/>
              <a:ext cx="256" cy="240"/>
            </a:xfrm>
            <a:prstGeom prst="rect">
              <a:avLst/>
            </a:prstGeom>
            <a:solidFill>
              <a:srgbClr val="800080"/>
            </a:solidFill>
            <a:ln w="9525">
              <a:solidFill>
                <a:srgbClr val="00193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Blip>
                  <a:blip r:embed="rId2"/>
                </a:buBlip>
                <a:defRPr sz="2800">
                  <a:solidFill>
                    <a:schemeClr val="tx1"/>
                  </a:solidFill>
                  <a:latin typeface="Times New Roman" panose="02020603050405020304" pitchFamily="18" charset="0"/>
                  <a:ea typeface="楷体_GB2312" pitchFamily="49" charset="-122"/>
                </a:defRPr>
              </a:lvl1pPr>
              <a:lvl2pPr marL="742950" indent="-285750">
                <a:spcBef>
                  <a:spcPct val="20000"/>
                </a:spcBef>
                <a:buClr>
                  <a:schemeClr val="hlink"/>
                </a:buClr>
                <a:buSzPct val="55000"/>
                <a:buFont typeface="Wingdings" panose="05000000000000000000" pitchFamily="2" charset="2"/>
                <a:buBlip>
                  <a:blip r:embed="rId3"/>
                </a:buBlip>
                <a:defRPr sz="2400">
                  <a:solidFill>
                    <a:schemeClr val="tx1"/>
                  </a:solidFill>
                  <a:latin typeface="Times New Roman" panose="02020603050405020304" pitchFamily="18" charset="0"/>
                  <a:ea typeface="楷体_GB2312" pitchFamily="49" charset="-122"/>
                </a:defRPr>
              </a:lvl2pPr>
              <a:lvl3pPr marL="1143000" indent="-228600">
                <a:spcBef>
                  <a:spcPct val="20000"/>
                </a:spcBef>
                <a:buClr>
                  <a:schemeClr val="folHlink"/>
                </a:buClr>
                <a:buSzPct val="50000"/>
                <a:buFont typeface="Wingdings" panose="05000000000000000000" pitchFamily="2" charset="2"/>
                <a:buBlip>
                  <a:blip r:embed="rId2"/>
                </a:buBlip>
                <a:defRPr sz="2000">
                  <a:solidFill>
                    <a:schemeClr val="tx1"/>
                  </a:solidFill>
                  <a:latin typeface="Times New Roman" panose="02020603050405020304" pitchFamily="18" charset="0"/>
                  <a:ea typeface="楷体_GB2312" pitchFamily="49" charset="-122"/>
                </a:defRPr>
              </a:lvl3pPr>
              <a:lvl4pPr marL="1600200" indent="-228600">
                <a:spcBef>
                  <a:spcPct val="20000"/>
                </a:spcBef>
                <a:buClr>
                  <a:schemeClr val="accent2"/>
                </a:buClr>
                <a:buSzPct val="55000"/>
                <a:buFont typeface="Wingdings" panose="05000000000000000000" pitchFamily="2" charset="2"/>
                <a:buBlip>
                  <a:blip r:embed="rId4"/>
                </a:buBlip>
                <a:defRPr sz="2000">
                  <a:solidFill>
                    <a:schemeClr val="tx1"/>
                  </a:solidFill>
                  <a:latin typeface="Times New Roman" panose="02020603050405020304" pitchFamily="18"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9pPr>
            </a:lstStyle>
            <a:p>
              <a:pPr eaLnBrk="1" hangingPunct="1">
                <a:spcBef>
                  <a:spcPct val="0"/>
                </a:spcBef>
                <a:buClrTx/>
                <a:buSzTx/>
                <a:buFontTx/>
                <a:buNone/>
              </a:pPr>
              <a:endParaRPr lang="zh-CN" altLang="en-US" sz="1350">
                <a:latin typeface="Arial" panose="020B0604020202020204" pitchFamily="34" charset="0"/>
                <a:ea typeface="宋体" panose="02010600030101010101" pitchFamily="2" charset="-122"/>
              </a:endParaRPr>
            </a:p>
          </p:txBody>
        </p:sp>
        <p:sp>
          <p:nvSpPr>
            <p:cNvPr id="170" name="Rectangle 158"/>
            <p:cNvSpPr>
              <a:spLocks noChangeArrowheads="1"/>
            </p:cNvSpPr>
            <p:nvPr/>
          </p:nvSpPr>
          <p:spPr bwMode="auto">
            <a:xfrm>
              <a:off x="3696" y="2736"/>
              <a:ext cx="240" cy="240"/>
            </a:xfrm>
            <a:prstGeom prst="rect">
              <a:avLst/>
            </a:prstGeom>
            <a:solidFill>
              <a:schemeClr val="tx2">
                <a:lumMod val="40000"/>
                <a:lumOff val="60000"/>
              </a:schemeClr>
            </a:solidFill>
            <a:ln w="9525">
              <a:solidFill>
                <a:srgbClr val="00193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Blip>
                  <a:blip r:embed="rId2"/>
                </a:buBlip>
                <a:defRPr sz="2800">
                  <a:solidFill>
                    <a:schemeClr val="tx1"/>
                  </a:solidFill>
                  <a:latin typeface="Times New Roman" panose="02020603050405020304" pitchFamily="18" charset="0"/>
                  <a:ea typeface="楷体_GB2312" pitchFamily="49" charset="-122"/>
                </a:defRPr>
              </a:lvl1pPr>
              <a:lvl2pPr marL="742950" indent="-285750">
                <a:spcBef>
                  <a:spcPct val="20000"/>
                </a:spcBef>
                <a:buClr>
                  <a:schemeClr val="hlink"/>
                </a:buClr>
                <a:buSzPct val="55000"/>
                <a:buFont typeface="Wingdings" panose="05000000000000000000" pitchFamily="2" charset="2"/>
                <a:buBlip>
                  <a:blip r:embed="rId3"/>
                </a:buBlip>
                <a:defRPr sz="2400">
                  <a:solidFill>
                    <a:schemeClr val="tx1"/>
                  </a:solidFill>
                  <a:latin typeface="Times New Roman" panose="02020603050405020304" pitchFamily="18" charset="0"/>
                  <a:ea typeface="楷体_GB2312" pitchFamily="49" charset="-122"/>
                </a:defRPr>
              </a:lvl2pPr>
              <a:lvl3pPr marL="1143000" indent="-228600">
                <a:spcBef>
                  <a:spcPct val="20000"/>
                </a:spcBef>
                <a:buClr>
                  <a:schemeClr val="folHlink"/>
                </a:buClr>
                <a:buSzPct val="50000"/>
                <a:buFont typeface="Wingdings" panose="05000000000000000000" pitchFamily="2" charset="2"/>
                <a:buBlip>
                  <a:blip r:embed="rId2"/>
                </a:buBlip>
                <a:defRPr sz="2000">
                  <a:solidFill>
                    <a:schemeClr val="tx1"/>
                  </a:solidFill>
                  <a:latin typeface="Times New Roman" panose="02020603050405020304" pitchFamily="18" charset="0"/>
                  <a:ea typeface="楷体_GB2312" pitchFamily="49" charset="-122"/>
                </a:defRPr>
              </a:lvl3pPr>
              <a:lvl4pPr marL="1600200" indent="-228600">
                <a:spcBef>
                  <a:spcPct val="20000"/>
                </a:spcBef>
                <a:buClr>
                  <a:schemeClr val="accent2"/>
                </a:buClr>
                <a:buSzPct val="55000"/>
                <a:buFont typeface="Wingdings" panose="05000000000000000000" pitchFamily="2" charset="2"/>
                <a:buBlip>
                  <a:blip r:embed="rId4"/>
                </a:buBlip>
                <a:defRPr sz="2000">
                  <a:solidFill>
                    <a:schemeClr val="tx1"/>
                  </a:solidFill>
                  <a:latin typeface="Times New Roman" panose="02020603050405020304" pitchFamily="18"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9pPr>
            </a:lstStyle>
            <a:p>
              <a:pPr algn="ctr" eaLnBrk="1" hangingPunct="1">
                <a:spcBef>
                  <a:spcPct val="0"/>
                </a:spcBef>
                <a:buClrTx/>
                <a:buSzTx/>
                <a:buFontTx/>
                <a:buNone/>
              </a:pPr>
              <a:endParaRPr lang="zh-CN" altLang="en-US" sz="2700">
                <a:solidFill>
                  <a:schemeClr val="folHlink"/>
                </a:solidFill>
                <a:ea typeface="宋体" panose="02010600030101010101" pitchFamily="2" charset="-122"/>
              </a:endParaRPr>
            </a:p>
          </p:txBody>
        </p:sp>
        <p:sp>
          <p:nvSpPr>
            <p:cNvPr id="171" name="Rectangle 159"/>
            <p:cNvSpPr>
              <a:spLocks noChangeArrowheads="1"/>
            </p:cNvSpPr>
            <p:nvPr/>
          </p:nvSpPr>
          <p:spPr bwMode="auto">
            <a:xfrm>
              <a:off x="3696" y="2976"/>
              <a:ext cx="240" cy="240"/>
            </a:xfrm>
            <a:prstGeom prst="rect">
              <a:avLst/>
            </a:prstGeom>
            <a:solidFill>
              <a:schemeClr val="tx2">
                <a:lumMod val="40000"/>
                <a:lumOff val="60000"/>
              </a:schemeClr>
            </a:solidFill>
            <a:ln w="9525">
              <a:solidFill>
                <a:srgbClr val="00193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Blip>
                  <a:blip r:embed="rId2"/>
                </a:buBlip>
                <a:defRPr sz="2800">
                  <a:solidFill>
                    <a:schemeClr val="tx1"/>
                  </a:solidFill>
                  <a:latin typeface="Times New Roman" panose="02020603050405020304" pitchFamily="18" charset="0"/>
                  <a:ea typeface="楷体_GB2312" pitchFamily="49" charset="-122"/>
                </a:defRPr>
              </a:lvl1pPr>
              <a:lvl2pPr marL="742950" indent="-285750">
                <a:spcBef>
                  <a:spcPct val="20000"/>
                </a:spcBef>
                <a:buClr>
                  <a:schemeClr val="hlink"/>
                </a:buClr>
                <a:buSzPct val="55000"/>
                <a:buFont typeface="Wingdings" panose="05000000000000000000" pitchFamily="2" charset="2"/>
                <a:buBlip>
                  <a:blip r:embed="rId3"/>
                </a:buBlip>
                <a:defRPr sz="2400">
                  <a:solidFill>
                    <a:schemeClr val="tx1"/>
                  </a:solidFill>
                  <a:latin typeface="Times New Roman" panose="02020603050405020304" pitchFamily="18" charset="0"/>
                  <a:ea typeface="楷体_GB2312" pitchFamily="49" charset="-122"/>
                </a:defRPr>
              </a:lvl2pPr>
              <a:lvl3pPr marL="1143000" indent="-228600">
                <a:spcBef>
                  <a:spcPct val="20000"/>
                </a:spcBef>
                <a:buClr>
                  <a:schemeClr val="folHlink"/>
                </a:buClr>
                <a:buSzPct val="50000"/>
                <a:buFont typeface="Wingdings" panose="05000000000000000000" pitchFamily="2" charset="2"/>
                <a:buBlip>
                  <a:blip r:embed="rId2"/>
                </a:buBlip>
                <a:defRPr sz="2000">
                  <a:solidFill>
                    <a:schemeClr val="tx1"/>
                  </a:solidFill>
                  <a:latin typeface="Times New Roman" panose="02020603050405020304" pitchFamily="18" charset="0"/>
                  <a:ea typeface="楷体_GB2312" pitchFamily="49" charset="-122"/>
                </a:defRPr>
              </a:lvl3pPr>
              <a:lvl4pPr marL="1600200" indent="-228600">
                <a:spcBef>
                  <a:spcPct val="20000"/>
                </a:spcBef>
                <a:buClr>
                  <a:schemeClr val="accent2"/>
                </a:buClr>
                <a:buSzPct val="55000"/>
                <a:buFont typeface="Wingdings" panose="05000000000000000000" pitchFamily="2" charset="2"/>
                <a:buBlip>
                  <a:blip r:embed="rId4"/>
                </a:buBlip>
                <a:defRPr sz="2000">
                  <a:solidFill>
                    <a:schemeClr val="tx1"/>
                  </a:solidFill>
                  <a:latin typeface="Times New Roman" panose="02020603050405020304" pitchFamily="18"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9pPr>
            </a:lstStyle>
            <a:p>
              <a:pPr eaLnBrk="1" hangingPunct="1">
                <a:spcBef>
                  <a:spcPct val="0"/>
                </a:spcBef>
                <a:buClrTx/>
                <a:buSzTx/>
                <a:buFontTx/>
                <a:buNone/>
              </a:pPr>
              <a:endParaRPr lang="zh-CN" altLang="en-US" sz="1350">
                <a:latin typeface="Arial" panose="020B0604020202020204" pitchFamily="34" charset="0"/>
                <a:ea typeface="宋体" panose="02010600030101010101" pitchFamily="2" charset="-122"/>
              </a:endParaRPr>
            </a:p>
          </p:txBody>
        </p:sp>
        <p:sp>
          <p:nvSpPr>
            <p:cNvPr id="172" name="Rectangle 160"/>
            <p:cNvSpPr>
              <a:spLocks noChangeArrowheads="1"/>
            </p:cNvSpPr>
            <p:nvPr/>
          </p:nvSpPr>
          <p:spPr bwMode="auto">
            <a:xfrm>
              <a:off x="3696" y="3216"/>
              <a:ext cx="240" cy="240"/>
            </a:xfrm>
            <a:prstGeom prst="rect">
              <a:avLst/>
            </a:prstGeom>
            <a:solidFill>
              <a:schemeClr val="tx2">
                <a:lumMod val="40000"/>
                <a:lumOff val="60000"/>
              </a:schemeClr>
            </a:solidFill>
            <a:ln w="9525">
              <a:solidFill>
                <a:srgbClr val="00193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Blip>
                  <a:blip r:embed="rId2"/>
                </a:buBlip>
                <a:defRPr sz="2800">
                  <a:solidFill>
                    <a:schemeClr val="tx1"/>
                  </a:solidFill>
                  <a:latin typeface="Times New Roman" panose="02020603050405020304" pitchFamily="18" charset="0"/>
                  <a:ea typeface="楷体_GB2312" pitchFamily="49" charset="-122"/>
                </a:defRPr>
              </a:lvl1pPr>
              <a:lvl2pPr marL="742950" indent="-285750">
                <a:spcBef>
                  <a:spcPct val="20000"/>
                </a:spcBef>
                <a:buClr>
                  <a:schemeClr val="hlink"/>
                </a:buClr>
                <a:buSzPct val="55000"/>
                <a:buFont typeface="Wingdings" panose="05000000000000000000" pitchFamily="2" charset="2"/>
                <a:buBlip>
                  <a:blip r:embed="rId3"/>
                </a:buBlip>
                <a:defRPr sz="2400">
                  <a:solidFill>
                    <a:schemeClr val="tx1"/>
                  </a:solidFill>
                  <a:latin typeface="Times New Roman" panose="02020603050405020304" pitchFamily="18" charset="0"/>
                  <a:ea typeface="楷体_GB2312" pitchFamily="49" charset="-122"/>
                </a:defRPr>
              </a:lvl2pPr>
              <a:lvl3pPr marL="1143000" indent="-228600">
                <a:spcBef>
                  <a:spcPct val="20000"/>
                </a:spcBef>
                <a:buClr>
                  <a:schemeClr val="folHlink"/>
                </a:buClr>
                <a:buSzPct val="50000"/>
                <a:buFont typeface="Wingdings" panose="05000000000000000000" pitchFamily="2" charset="2"/>
                <a:buBlip>
                  <a:blip r:embed="rId2"/>
                </a:buBlip>
                <a:defRPr sz="2000">
                  <a:solidFill>
                    <a:schemeClr val="tx1"/>
                  </a:solidFill>
                  <a:latin typeface="Times New Roman" panose="02020603050405020304" pitchFamily="18" charset="0"/>
                  <a:ea typeface="楷体_GB2312" pitchFamily="49" charset="-122"/>
                </a:defRPr>
              </a:lvl3pPr>
              <a:lvl4pPr marL="1600200" indent="-228600">
                <a:spcBef>
                  <a:spcPct val="20000"/>
                </a:spcBef>
                <a:buClr>
                  <a:schemeClr val="accent2"/>
                </a:buClr>
                <a:buSzPct val="55000"/>
                <a:buFont typeface="Wingdings" panose="05000000000000000000" pitchFamily="2" charset="2"/>
                <a:buBlip>
                  <a:blip r:embed="rId4"/>
                </a:buBlip>
                <a:defRPr sz="2000">
                  <a:solidFill>
                    <a:schemeClr val="tx1"/>
                  </a:solidFill>
                  <a:latin typeface="Times New Roman" panose="02020603050405020304" pitchFamily="18"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9pPr>
            </a:lstStyle>
            <a:p>
              <a:pPr eaLnBrk="1" hangingPunct="1">
                <a:spcBef>
                  <a:spcPct val="0"/>
                </a:spcBef>
                <a:buClrTx/>
                <a:buSzTx/>
                <a:buFontTx/>
                <a:buNone/>
              </a:pPr>
              <a:endParaRPr lang="zh-CN" altLang="en-US" sz="1350">
                <a:latin typeface="Arial" panose="020B0604020202020204" pitchFamily="34" charset="0"/>
                <a:ea typeface="宋体" panose="02010600030101010101" pitchFamily="2" charset="-122"/>
              </a:endParaRPr>
            </a:p>
          </p:txBody>
        </p:sp>
        <p:sp>
          <p:nvSpPr>
            <p:cNvPr id="173" name="Rectangle 161"/>
            <p:cNvSpPr>
              <a:spLocks noChangeArrowheads="1"/>
            </p:cNvSpPr>
            <p:nvPr/>
          </p:nvSpPr>
          <p:spPr bwMode="auto">
            <a:xfrm>
              <a:off x="3696" y="3456"/>
              <a:ext cx="240" cy="240"/>
            </a:xfrm>
            <a:prstGeom prst="rect">
              <a:avLst/>
            </a:prstGeom>
            <a:solidFill>
              <a:schemeClr val="tx2">
                <a:lumMod val="40000"/>
                <a:lumOff val="60000"/>
              </a:schemeClr>
            </a:solidFill>
            <a:ln w="9525">
              <a:solidFill>
                <a:srgbClr val="00193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Blip>
                  <a:blip r:embed="rId2"/>
                </a:buBlip>
                <a:defRPr sz="2800">
                  <a:solidFill>
                    <a:schemeClr val="tx1"/>
                  </a:solidFill>
                  <a:latin typeface="Times New Roman" panose="02020603050405020304" pitchFamily="18" charset="0"/>
                  <a:ea typeface="楷体_GB2312" pitchFamily="49" charset="-122"/>
                </a:defRPr>
              </a:lvl1pPr>
              <a:lvl2pPr marL="742950" indent="-285750">
                <a:spcBef>
                  <a:spcPct val="20000"/>
                </a:spcBef>
                <a:buClr>
                  <a:schemeClr val="hlink"/>
                </a:buClr>
                <a:buSzPct val="55000"/>
                <a:buFont typeface="Wingdings" panose="05000000000000000000" pitchFamily="2" charset="2"/>
                <a:buBlip>
                  <a:blip r:embed="rId3"/>
                </a:buBlip>
                <a:defRPr sz="2400">
                  <a:solidFill>
                    <a:schemeClr val="tx1"/>
                  </a:solidFill>
                  <a:latin typeface="Times New Roman" panose="02020603050405020304" pitchFamily="18" charset="0"/>
                  <a:ea typeface="楷体_GB2312" pitchFamily="49" charset="-122"/>
                </a:defRPr>
              </a:lvl2pPr>
              <a:lvl3pPr marL="1143000" indent="-228600">
                <a:spcBef>
                  <a:spcPct val="20000"/>
                </a:spcBef>
                <a:buClr>
                  <a:schemeClr val="folHlink"/>
                </a:buClr>
                <a:buSzPct val="50000"/>
                <a:buFont typeface="Wingdings" panose="05000000000000000000" pitchFamily="2" charset="2"/>
                <a:buBlip>
                  <a:blip r:embed="rId2"/>
                </a:buBlip>
                <a:defRPr sz="2000">
                  <a:solidFill>
                    <a:schemeClr val="tx1"/>
                  </a:solidFill>
                  <a:latin typeface="Times New Roman" panose="02020603050405020304" pitchFamily="18" charset="0"/>
                  <a:ea typeface="楷体_GB2312" pitchFamily="49" charset="-122"/>
                </a:defRPr>
              </a:lvl3pPr>
              <a:lvl4pPr marL="1600200" indent="-228600">
                <a:spcBef>
                  <a:spcPct val="20000"/>
                </a:spcBef>
                <a:buClr>
                  <a:schemeClr val="accent2"/>
                </a:buClr>
                <a:buSzPct val="55000"/>
                <a:buFont typeface="Wingdings" panose="05000000000000000000" pitchFamily="2" charset="2"/>
                <a:buBlip>
                  <a:blip r:embed="rId4"/>
                </a:buBlip>
                <a:defRPr sz="2000">
                  <a:solidFill>
                    <a:schemeClr val="tx1"/>
                  </a:solidFill>
                  <a:latin typeface="Times New Roman" panose="02020603050405020304" pitchFamily="18"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9pPr>
            </a:lstStyle>
            <a:p>
              <a:pPr eaLnBrk="1" hangingPunct="1">
                <a:spcBef>
                  <a:spcPct val="0"/>
                </a:spcBef>
                <a:buClrTx/>
                <a:buSzTx/>
                <a:buFontTx/>
                <a:buNone/>
              </a:pPr>
              <a:endParaRPr lang="zh-CN" altLang="en-US" sz="1350">
                <a:latin typeface="Arial" panose="020B0604020202020204" pitchFamily="34" charset="0"/>
                <a:ea typeface="宋体" panose="02010600030101010101" pitchFamily="2" charset="-122"/>
              </a:endParaRPr>
            </a:p>
          </p:txBody>
        </p:sp>
        <p:sp>
          <p:nvSpPr>
            <p:cNvPr id="174" name="Rectangle 162"/>
            <p:cNvSpPr>
              <a:spLocks noChangeArrowheads="1"/>
            </p:cNvSpPr>
            <p:nvPr/>
          </p:nvSpPr>
          <p:spPr bwMode="auto">
            <a:xfrm>
              <a:off x="3936" y="1776"/>
              <a:ext cx="240" cy="240"/>
            </a:xfrm>
            <a:prstGeom prst="rect">
              <a:avLst/>
            </a:prstGeom>
            <a:solidFill>
              <a:schemeClr val="tx2">
                <a:lumMod val="40000"/>
                <a:lumOff val="60000"/>
              </a:schemeClr>
            </a:solidFill>
            <a:ln w="9525">
              <a:solidFill>
                <a:srgbClr val="00193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Blip>
                  <a:blip r:embed="rId2"/>
                </a:buBlip>
                <a:defRPr sz="2800">
                  <a:solidFill>
                    <a:schemeClr val="tx1"/>
                  </a:solidFill>
                  <a:latin typeface="Times New Roman" panose="02020603050405020304" pitchFamily="18" charset="0"/>
                  <a:ea typeface="楷体_GB2312" pitchFamily="49" charset="-122"/>
                </a:defRPr>
              </a:lvl1pPr>
              <a:lvl2pPr marL="742950" indent="-285750">
                <a:spcBef>
                  <a:spcPct val="20000"/>
                </a:spcBef>
                <a:buClr>
                  <a:schemeClr val="hlink"/>
                </a:buClr>
                <a:buSzPct val="55000"/>
                <a:buFont typeface="Wingdings" panose="05000000000000000000" pitchFamily="2" charset="2"/>
                <a:buBlip>
                  <a:blip r:embed="rId3"/>
                </a:buBlip>
                <a:defRPr sz="2400">
                  <a:solidFill>
                    <a:schemeClr val="tx1"/>
                  </a:solidFill>
                  <a:latin typeface="Times New Roman" panose="02020603050405020304" pitchFamily="18" charset="0"/>
                  <a:ea typeface="楷体_GB2312" pitchFamily="49" charset="-122"/>
                </a:defRPr>
              </a:lvl2pPr>
              <a:lvl3pPr marL="1143000" indent="-228600">
                <a:spcBef>
                  <a:spcPct val="20000"/>
                </a:spcBef>
                <a:buClr>
                  <a:schemeClr val="folHlink"/>
                </a:buClr>
                <a:buSzPct val="50000"/>
                <a:buFont typeface="Wingdings" panose="05000000000000000000" pitchFamily="2" charset="2"/>
                <a:buBlip>
                  <a:blip r:embed="rId2"/>
                </a:buBlip>
                <a:defRPr sz="2000">
                  <a:solidFill>
                    <a:schemeClr val="tx1"/>
                  </a:solidFill>
                  <a:latin typeface="Times New Roman" panose="02020603050405020304" pitchFamily="18" charset="0"/>
                  <a:ea typeface="楷体_GB2312" pitchFamily="49" charset="-122"/>
                </a:defRPr>
              </a:lvl3pPr>
              <a:lvl4pPr marL="1600200" indent="-228600">
                <a:spcBef>
                  <a:spcPct val="20000"/>
                </a:spcBef>
                <a:buClr>
                  <a:schemeClr val="accent2"/>
                </a:buClr>
                <a:buSzPct val="55000"/>
                <a:buFont typeface="Wingdings" panose="05000000000000000000" pitchFamily="2" charset="2"/>
                <a:buBlip>
                  <a:blip r:embed="rId4"/>
                </a:buBlip>
                <a:defRPr sz="2000">
                  <a:solidFill>
                    <a:schemeClr val="tx1"/>
                  </a:solidFill>
                  <a:latin typeface="Times New Roman" panose="02020603050405020304" pitchFamily="18"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9pPr>
            </a:lstStyle>
            <a:p>
              <a:pPr eaLnBrk="1" hangingPunct="1">
                <a:spcBef>
                  <a:spcPct val="0"/>
                </a:spcBef>
                <a:buClrTx/>
                <a:buSzTx/>
                <a:buFontTx/>
                <a:buNone/>
              </a:pPr>
              <a:endParaRPr lang="zh-CN" altLang="en-US" sz="1350">
                <a:latin typeface="Arial" panose="020B0604020202020204" pitchFamily="34" charset="0"/>
                <a:ea typeface="宋体" panose="02010600030101010101" pitchFamily="2" charset="-122"/>
              </a:endParaRPr>
            </a:p>
          </p:txBody>
        </p:sp>
        <p:sp>
          <p:nvSpPr>
            <p:cNvPr id="175" name="Rectangle 163"/>
            <p:cNvSpPr>
              <a:spLocks noChangeArrowheads="1"/>
            </p:cNvSpPr>
            <p:nvPr/>
          </p:nvSpPr>
          <p:spPr bwMode="auto">
            <a:xfrm>
              <a:off x="3936" y="2016"/>
              <a:ext cx="240" cy="240"/>
            </a:xfrm>
            <a:prstGeom prst="rect">
              <a:avLst/>
            </a:prstGeom>
            <a:solidFill>
              <a:schemeClr val="tx2">
                <a:lumMod val="40000"/>
                <a:lumOff val="60000"/>
              </a:schemeClr>
            </a:solidFill>
            <a:ln w="9525">
              <a:solidFill>
                <a:srgbClr val="00193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Blip>
                  <a:blip r:embed="rId2"/>
                </a:buBlip>
                <a:defRPr sz="2800">
                  <a:solidFill>
                    <a:schemeClr val="tx1"/>
                  </a:solidFill>
                  <a:latin typeface="Times New Roman" panose="02020603050405020304" pitchFamily="18" charset="0"/>
                  <a:ea typeface="楷体_GB2312" pitchFamily="49" charset="-122"/>
                </a:defRPr>
              </a:lvl1pPr>
              <a:lvl2pPr marL="742950" indent="-285750">
                <a:spcBef>
                  <a:spcPct val="20000"/>
                </a:spcBef>
                <a:buClr>
                  <a:schemeClr val="hlink"/>
                </a:buClr>
                <a:buSzPct val="55000"/>
                <a:buFont typeface="Wingdings" panose="05000000000000000000" pitchFamily="2" charset="2"/>
                <a:buBlip>
                  <a:blip r:embed="rId3"/>
                </a:buBlip>
                <a:defRPr sz="2400">
                  <a:solidFill>
                    <a:schemeClr val="tx1"/>
                  </a:solidFill>
                  <a:latin typeface="Times New Roman" panose="02020603050405020304" pitchFamily="18" charset="0"/>
                  <a:ea typeface="楷体_GB2312" pitchFamily="49" charset="-122"/>
                </a:defRPr>
              </a:lvl2pPr>
              <a:lvl3pPr marL="1143000" indent="-228600">
                <a:spcBef>
                  <a:spcPct val="20000"/>
                </a:spcBef>
                <a:buClr>
                  <a:schemeClr val="folHlink"/>
                </a:buClr>
                <a:buSzPct val="50000"/>
                <a:buFont typeface="Wingdings" panose="05000000000000000000" pitchFamily="2" charset="2"/>
                <a:buBlip>
                  <a:blip r:embed="rId2"/>
                </a:buBlip>
                <a:defRPr sz="2000">
                  <a:solidFill>
                    <a:schemeClr val="tx1"/>
                  </a:solidFill>
                  <a:latin typeface="Times New Roman" panose="02020603050405020304" pitchFamily="18" charset="0"/>
                  <a:ea typeface="楷体_GB2312" pitchFamily="49" charset="-122"/>
                </a:defRPr>
              </a:lvl3pPr>
              <a:lvl4pPr marL="1600200" indent="-228600">
                <a:spcBef>
                  <a:spcPct val="20000"/>
                </a:spcBef>
                <a:buClr>
                  <a:schemeClr val="accent2"/>
                </a:buClr>
                <a:buSzPct val="55000"/>
                <a:buFont typeface="Wingdings" panose="05000000000000000000" pitchFamily="2" charset="2"/>
                <a:buBlip>
                  <a:blip r:embed="rId4"/>
                </a:buBlip>
                <a:defRPr sz="2000">
                  <a:solidFill>
                    <a:schemeClr val="tx1"/>
                  </a:solidFill>
                  <a:latin typeface="Times New Roman" panose="02020603050405020304" pitchFamily="18"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9pPr>
            </a:lstStyle>
            <a:p>
              <a:pPr eaLnBrk="1" hangingPunct="1">
                <a:spcBef>
                  <a:spcPct val="0"/>
                </a:spcBef>
                <a:buClrTx/>
                <a:buSzTx/>
                <a:buFontTx/>
                <a:buNone/>
              </a:pPr>
              <a:endParaRPr lang="zh-CN" altLang="en-US" sz="1350">
                <a:latin typeface="Arial" panose="020B0604020202020204" pitchFamily="34" charset="0"/>
                <a:ea typeface="宋体" panose="02010600030101010101" pitchFamily="2" charset="-122"/>
              </a:endParaRPr>
            </a:p>
          </p:txBody>
        </p:sp>
        <p:sp>
          <p:nvSpPr>
            <p:cNvPr id="176" name="Rectangle 164"/>
            <p:cNvSpPr>
              <a:spLocks noChangeArrowheads="1"/>
            </p:cNvSpPr>
            <p:nvPr/>
          </p:nvSpPr>
          <p:spPr bwMode="auto">
            <a:xfrm>
              <a:off x="3937" y="2256"/>
              <a:ext cx="248" cy="240"/>
            </a:xfrm>
            <a:prstGeom prst="rect">
              <a:avLst/>
            </a:prstGeom>
            <a:solidFill>
              <a:srgbClr val="FFC000"/>
            </a:solidFill>
            <a:ln w="9525">
              <a:solidFill>
                <a:srgbClr val="00193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Blip>
                  <a:blip r:embed="rId2"/>
                </a:buBlip>
                <a:defRPr sz="2800">
                  <a:solidFill>
                    <a:schemeClr val="tx1"/>
                  </a:solidFill>
                  <a:latin typeface="Times New Roman" panose="02020603050405020304" pitchFamily="18" charset="0"/>
                  <a:ea typeface="楷体_GB2312" pitchFamily="49" charset="-122"/>
                </a:defRPr>
              </a:lvl1pPr>
              <a:lvl2pPr marL="742950" indent="-285750">
                <a:spcBef>
                  <a:spcPct val="20000"/>
                </a:spcBef>
                <a:buClr>
                  <a:schemeClr val="hlink"/>
                </a:buClr>
                <a:buSzPct val="55000"/>
                <a:buFont typeface="Wingdings" panose="05000000000000000000" pitchFamily="2" charset="2"/>
                <a:buBlip>
                  <a:blip r:embed="rId3"/>
                </a:buBlip>
                <a:defRPr sz="2400">
                  <a:solidFill>
                    <a:schemeClr val="tx1"/>
                  </a:solidFill>
                  <a:latin typeface="Times New Roman" panose="02020603050405020304" pitchFamily="18" charset="0"/>
                  <a:ea typeface="楷体_GB2312" pitchFamily="49" charset="-122"/>
                </a:defRPr>
              </a:lvl2pPr>
              <a:lvl3pPr marL="1143000" indent="-228600">
                <a:spcBef>
                  <a:spcPct val="20000"/>
                </a:spcBef>
                <a:buClr>
                  <a:schemeClr val="folHlink"/>
                </a:buClr>
                <a:buSzPct val="50000"/>
                <a:buFont typeface="Wingdings" panose="05000000000000000000" pitchFamily="2" charset="2"/>
                <a:buBlip>
                  <a:blip r:embed="rId2"/>
                </a:buBlip>
                <a:defRPr sz="2000">
                  <a:solidFill>
                    <a:schemeClr val="tx1"/>
                  </a:solidFill>
                  <a:latin typeface="Times New Roman" panose="02020603050405020304" pitchFamily="18" charset="0"/>
                  <a:ea typeface="楷体_GB2312" pitchFamily="49" charset="-122"/>
                </a:defRPr>
              </a:lvl3pPr>
              <a:lvl4pPr marL="1600200" indent="-228600">
                <a:spcBef>
                  <a:spcPct val="20000"/>
                </a:spcBef>
                <a:buClr>
                  <a:schemeClr val="accent2"/>
                </a:buClr>
                <a:buSzPct val="55000"/>
                <a:buFont typeface="Wingdings" panose="05000000000000000000" pitchFamily="2" charset="2"/>
                <a:buBlip>
                  <a:blip r:embed="rId4"/>
                </a:buBlip>
                <a:defRPr sz="2000">
                  <a:solidFill>
                    <a:schemeClr val="tx1"/>
                  </a:solidFill>
                  <a:latin typeface="Times New Roman" panose="02020603050405020304" pitchFamily="18"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9pPr>
            </a:lstStyle>
            <a:p>
              <a:pPr eaLnBrk="1" hangingPunct="1">
                <a:spcBef>
                  <a:spcPct val="0"/>
                </a:spcBef>
                <a:buClrTx/>
                <a:buSzTx/>
                <a:buFontTx/>
                <a:buNone/>
              </a:pPr>
              <a:r>
                <a:rPr lang="en-US" altLang="zh-CN" sz="1350" dirty="0" smtClean="0">
                  <a:latin typeface="Arial" panose="020B0604020202020204" pitchFamily="34" charset="0"/>
                  <a:ea typeface="宋体" panose="02010600030101010101" pitchFamily="2" charset="-122"/>
                </a:rPr>
                <a:t>B</a:t>
              </a:r>
              <a:endParaRPr lang="zh-CN" altLang="en-US" sz="1350" dirty="0">
                <a:latin typeface="Arial" panose="020B0604020202020204" pitchFamily="34" charset="0"/>
                <a:ea typeface="宋体" panose="02010600030101010101" pitchFamily="2" charset="-122"/>
              </a:endParaRPr>
            </a:p>
          </p:txBody>
        </p:sp>
        <p:sp>
          <p:nvSpPr>
            <p:cNvPr id="177" name="Rectangle 165"/>
            <p:cNvSpPr>
              <a:spLocks noChangeArrowheads="1"/>
            </p:cNvSpPr>
            <p:nvPr/>
          </p:nvSpPr>
          <p:spPr bwMode="auto">
            <a:xfrm>
              <a:off x="3936" y="2496"/>
              <a:ext cx="240" cy="240"/>
            </a:xfrm>
            <a:prstGeom prst="rect">
              <a:avLst/>
            </a:prstGeom>
            <a:solidFill>
              <a:srgbClr val="800080"/>
            </a:solidFill>
            <a:ln w="9525">
              <a:solidFill>
                <a:srgbClr val="00193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Blip>
                  <a:blip r:embed="rId2"/>
                </a:buBlip>
                <a:defRPr sz="2800">
                  <a:solidFill>
                    <a:schemeClr val="tx1"/>
                  </a:solidFill>
                  <a:latin typeface="Times New Roman" panose="02020603050405020304" pitchFamily="18" charset="0"/>
                  <a:ea typeface="楷体_GB2312" pitchFamily="49" charset="-122"/>
                </a:defRPr>
              </a:lvl1pPr>
              <a:lvl2pPr marL="742950" indent="-285750">
                <a:spcBef>
                  <a:spcPct val="20000"/>
                </a:spcBef>
                <a:buClr>
                  <a:schemeClr val="hlink"/>
                </a:buClr>
                <a:buSzPct val="55000"/>
                <a:buFont typeface="Wingdings" panose="05000000000000000000" pitchFamily="2" charset="2"/>
                <a:buBlip>
                  <a:blip r:embed="rId3"/>
                </a:buBlip>
                <a:defRPr sz="2400">
                  <a:solidFill>
                    <a:schemeClr val="tx1"/>
                  </a:solidFill>
                  <a:latin typeface="Times New Roman" panose="02020603050405020304" pitchFamily="18" charset="0"/>
                  <a:ea typeface="楷体_GB2312" pitchFamily="49" charset="-122"/>
                </a:defRPr>
              </a:lvl2pPr>
              <a:lvl3pPr marL="1143000" indent="-228600">
                <a:spcBef>
                  <a:spcPct val="20000"/>
                </a:spcBef>
                <a:buClr>
                  <a:schemeClr val="folHlink"/>
                </a:buClr>
                <a:buSzPct val="50000"/>
                <a:buFont typeface="Wingdings" panose="05000000000000000000" pitchFamily="2" charset="2"/>
                <a:buBlip>
                  <a:blip r:embed="rId2"/>
                </a:buBlip>
                <a:defRPr sz="2000">
                  <a:solidFill>
                    <a:schemeClr val="tx1"/>
                  </a:solidFill>
                  <a:latin typeface="Times New Roman" panose="02020603050405020304" pitchFamily="18" charset="0"/>
                  <a:ea typeface="楷体_GB2312" pitchFamily="49" charset="-122"/>
                </a:defRPr>
              </a:lvl3pPr>
              <a:lvl4pPr marL="1600200" indent="-228600">
                <a:spcBef>
                  <a:spcPct val="20000"/>
                </a:spcBef>
                <a:buClr>
                  <a:schemeClr val="accent2"/>
                </a:buClr>
                <a:buSzPct val="55000"/>
                <a:buFont typeface="Wingdings" panose="05000000000000000000" pitchFamily="2" charset="2"/>
                <a:buBlip>
                  <a:blip r:embed="rId4"/>
                </a:buBlip>
                <a:defRPr sz="2000">
                  <a:solidFill>
                    <a:schemeClr val="tx1"/>
                  </a:solidFill>
                  <a:latin typeface="Times New Roman" panose="02020603050405020304" pitchFamily="18"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9pPr>
            </a:lstStyle>
            <a:p>
              <a:pPr eaLnBrk="1" hangingPunct="1">
                <a:spcBef>
                  <a:spcPct val="0"/>
                </a:spcBef>
                <a:buClrTx/>
                <a:buSzTx/>
                <a:buFontTx/>
                <a:buNone/>
              </a:pPr>
              <a:endParaRPr lang="zh-CN" altLang="en-US" sz="1350">
                <a:latin typeface="Arial" panose="020B0604020202020204" pitchFamily="34" charset="0"/>
                <a:ea typeface="宋体" panose="02010600030101010101" pitchFamily="2" charset="-122"/>
              </a:endParaRPr>
            </a:p>
          </p:txBody>
        </p:sp>
        <p:sp>
          <p:nvSpPr>
            <p:cNvPr id="178" name="Rectangle 166"/>
            <p:cNvSpPr>
              <a:spLocks noChangeArrowheads="1"/>
            </p:cNvSpPr>
            <p:nvPr/>
          </p:nvSpPr>
          <p:spPr bwMode="auto">
            <a:xfrm>
              <a:off x="3936" y="2736"/>
              <a:ext cx="240" cy="240"/>
            </a:xfrm>
            <a:prstGeom prst="rect">
              <a:avLst/>
            </a:prstGeom>
            <a:solidFill>
              <a:schemeClr val="tx2">
                <a:lumMod val="40000"/>
                <a:lumOff val="60000"/>
              </a:schemeClr>
            </a:solidFill>
            <a:ln w="9525">
              <a:solidFill>
                <a:srgbClr val="00193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Blip>
                  <a:blip r:embed="rId2"/>
                </a:buBlip>
                <a:defRPr sz="2800">
                  <a:solidFill>
                    <a:schemeClr val="tx1"/>
                  </a:solidFill>
                  <a:latin typeface="Times New Roman" panose="02020603050405020304" pitchFamily="18" charset="0"/>
                  <a:ea typeface="楷体_GB2312" pitchFamily="49" charset="-122"/>
                </a:defRPr>
              </a:lvl1pPr>
              <a:lvl2pPr marL="742950" indent="-285750">
                <a:spcBef>
                  <a:spcPct val="20000"/>
                </a:spcBef>
                <a:buClr>
                  <a:schemeClr val="hlink"/>
                </a:buClr>
                <a:buSzPct val="55000"/>
                <a:buFont typeface="Wingdings" panose="05000000000000000000" pitchFamily="2" charset="2"/>
                <a:buBlip>
                  <a:blip r:embed="rId3"/>
                </a:buBlip>
                <a:defRPr sz="2400">
                  <a:solidFill>
                    <a:schemeClr val="tx1"/>
                  </a:solidFill>
                  <a:latin typeface="Times New Roman" panose="02020603050405020304" pitchFamily="18" charset="0"/>
                  <a:ea typeface="楷体_GB2312" pitchFamily="49" charset="-122"/>
                </a:defRPr>
              </a:lvl2pPr>
              <a:lvl3pPr marL="1143000" indent="-228600">
                <a:spcBef>
                  <a:spcPct val="20000"/>
                </a:spcBef>
                <a:buClr>
                  <a:schemeClr val="folHlink"/>
                </a:buClr>
                <a:buSzPct val="50000"/>
                <a:buFont typeface="Wingdings" panose="05000000000000000000" pitchFamily="2" charset="2"/>
                <a:buBlip>
                  <a:blip r:embed="rId2"/>
                </a:buBlip>
                <a:defRPr sz="2000">
                  <a:solidFill>
                    <a:schemeClr val="tx1"/>
                  </a:solidFill>
                  <a:latin typeface="Times New Roman" panose="02020603050405020304" pitchFamily="18" charset="0"/>
                  <a:ea typeface="楷体_GB2312" pitchFamily="49" charset="-122"/>
                </a:defRPr>
              </a:lvl3pPr>
              <a:lvl4pPr marL="1600200" indent="-228600">
                <a:spcBef>
                  <a:spcPct val="20000"/>
                </a:spcBef>
                <a:buClr>
                  <a:schemeClr val="accent2"/>
                </a:buClr>
                <a:buSzPct val="55000"/>
                <a:buFont typeface="Wingdings" panose="05000000000000000000" pitchFamily="2" charset="2"/>
                <a:buBlip>
                  <a:blip r:embed="rId4"/>
                </a:buBlip>
                <a:defRPr sz="2000">
                  <a:solidFill>
                    <a:schemeClr val="tx1"/>
                  </a:solidFill>
                  <a:latin typeface="Times New Roman" panose="02020603050405020304" pitchFamily="18"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9pPr>
            </a:lstStyle>
            <a:p>
              <a:pPr eaLnBrk="1" hangingPunct="1">
                <a:spcBef>
                  <a:spcPct val="0"/>
                </a:spcBef>
                <a:buClrTx/>
                <a:buSzTx/>
                <a:buFontTx/>
                <a:buNone/>
              </a:pPr>
              <a:endParaRPr lang="zh-CN" altLang="en-US" sz="1350">
                <a:latin typeface="Arial" panose="020B0604020202020204" pitchFamily="34" charset="0"/>
                <a:ea typeface="宋体" panose="02010600030101010101" pitchFamily="2" charset="-122"/>
              </a:endParaRPr>
            </a:p>
          </p:txBody>
        </p:sp>
        <p:sp>
          <p:nvSpPr>
            <p:cNvPr id="179" name="Rectangle 167"/>
            <p:cNvSpPr>
              <a:spLocks noChangeArrowheads="1"/>
            </p:cNvSpPr>
            <p:nvPr/>
          </p:nvSpPr>
          <p:spPr bwMode="auto">
            <a:xfrm>
              <a:off x="3936" y="2976"/>
              <a:ext cx="240" cy="240"/>
            </a:xfrm>
            <a:prstGeom prst="rect">
              <a:avLst/>
            </a:prstGeom>
            <a:solidFill>
              <a:schemeClr val="tx2">
                <a:lumMod val="40000"/>
                <a:lumOff val="60000"/>
              </a:schemeClr>
            </a:solidFill>
            <a:ln w="9525">
              <a:solidFill>
                <a:srgbClr val="00193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Blip>
                  <a:blip r:embed="rId2"/>
                </a:buBlip>
                <a:defRPr sz="2800">
                  <a:solidFill>
                    <a:schemeClr val="tx1"/>
                  </a:solidFill>
                  <a:latin typeface="Times New Roman" panose="02020603050405020304" pitchFamily="18" charset="0"/>
                  <a:ea typeface="楷体_GB2312" pitchFamily="49" charset="-122"/>
                </a:defRPr>
              </a:lvl1pPr>
              <a:lvl2pPr marL="742950" indent="-285750">
                <a:spcBef>
                  <a:spcPct val="20000"/>
                </a:spcBef>
                <a:buClr>
                  <a:schemeClr val="hlink"/>
                </a:buClr>
                <a:buSzPct val="55000"/>
                <a:buFont typeface="Wingdings" panose="05000000000000000000" pitchFamily="2" charset="2"/>
                <a:buBlip>
                  <a:blip r:embed="rId3"/>
                </a:buBlip>
                <a:defRPr sz="2400">
                  <a:solidFill>
                    <a:schemeClr val="tx1"/>
                  </a:solidFill>
                  <a:latin typeface="Times New Roman" panose="02020603050405020304" pitchFamily="18" charset="0"/>
                  <a:ea typeface="楷体_GB2312" pitchFamily="49" charset="-122"/>
                </a:defRPr>
              </a:lvl2pPr>
              <a:lvl3pPr marL="1143000" indent="-228600">
                <a:spcBef>
                  <a:spcPct val="20000"/>
                </a:spcBef>
                <a:buClr>
                  <a:schemeClr val="folHlink"/>
                </a:buClr>
                <a:buSzPct val="50000"/>
                <a:buFont typeface="Wingdings" panose="05000000000000000000" pitchFamily="2" charset="2"/>
                <a:buBlip>
                  <a:blip r:embed="rId2"/>
                </a:buBlip>
                <a:defRPr sz="2000">
                  <a:solidFill>
                    <a:schemeClr val="tx1"/>
                  </a:solidFill>
                  <a:latin typeface="Times New Roman" panose="02020603050405020304" pitchFamily="18" charset="0"/>
                  <a:ea typeface="楷体_GB2312" pitchFamily="49" charset="-122"/>
                </a:defRPr>
              </a:lvl3pPr>
              <a:lvl4pPr marL="1600200" indent="-228600">
                <a:spcBef>
                  <a:spcPct val="20000"/>
                </a:spcBef>
                <a:buClr>
                  <a:schemeClr val="accent2"/>
                </a:buClr>
                <a:buSzPct val="55000"/>
                <a:buFont typeface="Wingdings" panose="05000000000000000000" pitchFamily="2" charset="2"/>
                <a:buBlip>
                  <a:blip r:embed="rId4"/>
                </a:buBlip>
                <a:defRPr sz="2000">
                  <a:solidFill>
                    <a:schemeClr val="tx1"/>
                  </a:solidFill>
                  <a:latin typeface="Times New Roman" panose="02020603050405020304" pitchFamily="18"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9pPr>
            </a:lstStyle>
            <a:p>
              <a:pPr eaLnBrk="1" hangingPunct="1">
                <a:spcBef>
                  <a:spcPct val="0"/>
                </a:spcBef>
                <a:buClrTx/>
                <a:buSzTx/>
                <a:buFontTx/>
                <a:buNone/>
              </a:pPr>
              <a:endParaRPr lang="zh-CN" altLang="en-US" sz="1350">
                <a:latin typeface="Arial" panose="020B0604020202020204" pitchFamily="34" charset="0"/>
                <a:ea typeface="宋体" panose="02010600030101010101" pitchFamily="2" charset="-122"/>
              </a:endParaRPr>
            </a:p>
          </p:txBody>
        </p:sp>
        <p:sp>
          <p:nvSpPr>
            <p:cNvPr id="180" name="Rectangle 168"/>
            <p:cNvSpPr>
              <a:spLocks noChangeArrowheads="1"/>
            </p:cNvSpPr>
            <p:nvPr/>
          </p:nvSpPr>
          <p:spPr bwMode="auto">
            <a:xfrm>
              <a:off x="3936" y="3216"/>
              <a:ext cx="240" cy="240"/>
            </a:xfrm>
            <a:prstGeom prst="rect">
              <a:avLst/>
            </a:prstGeom>
            <a:solidFill>
              <a:schemeClr val="tx2">
                <a:lumMod val="40000"/>
                <a:lumOff val="60000"/>
              </a:schemeClr>
            </a:solidFill>
            <a:ln w="9525">
              <a:solidFill>
                <a:srgbClr val="00193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Blip>
                  <a:blip r:embed="rId2"/>
                </a:buBlip>
                <a:defRPr sz="2800">
                  <a:solidFill>
                    <a:schemeClr val="tx1"/>
                  </a:solidFill>
                  <a:latin typeface="Times New Roman" panose="02020603050405020304" pitchFamily="18" charset="0"/>
                  <a:ea typeface="楷体_GB2312" pitchFamily="49" charset="-122"/>
                </a:defRPr>
              </a:lvl1pPr>
              <a:lvl2pPr marL="742950" indent="-285750">
                <a:spcBef>
                  <a:spcPct val="20000"/>
                </a:spcBef>
                <a:buClr>
                  <a:schemeClr val="hlink"/>
                </a:buClr>
                <a:buSzPct val="55000"/>
                <a:buFont typeface="Wingdings" panose="05000000000000000000" pitchFamily="2" charset="2"/>
                <a:buBlip>
                  <a:blip r:embed="rId3"/>
                </a:buBlip>
                <a:defRPr sz="2400">
                  <a:solidFill>
                    <a:schemeClr val="tx1"/>
                  </a:solidFill>
                  <a:latin typeface="Times New Roman" panose="02020603050405020304" pitchFamily="18" charset="0"/>
                  <a:ea typeface="楷体_GB2312" pitchFamily="49" charset="-122"/>
                </a:defRPr>
              </a:lvl2pPr>
              <a:lvl3pPr marL="1143000" indent="-228600">
                <a:spcBef>
                  <a:spcPct val="20000"/>
                </a:spcBef>
                <a:buClr>
                  <a:schemeClr val="folHlink"/>
                </a:buClr>
                <a:buSzPct val="50000"/>
                <a:buFont typeface="Wingdings" panose="05000000000000000000" pitchFamily="2" charset="2"/>
                <a:buBlip>
                  <a:blip r:embed="rId2"/>
                </a:buBlip>
                <a:defRPr sz="2000">
                  <a:solidFill>
                    <a:schemeClr val="tx1"/>
                  </a:solidFill>
                  <a:latin typeface="Times New Roman" panose="02020603050405020304" pitchFamily="18" charset="0"/>
                  <a:ea typeface="楷体_GB2312" pitchFamily="49" charset="-122"/>
                </a:defRPr>
              </a:lvl3pPr>
              <a:lvl4pPr marL="1600200" indent="-228600">
                <a:spcBef>
                  <a:spcPct val="20000"/>
                </a:spcBef>
                <a:buClr>
                  <a:schemeClr val="accent2"/>
                </a:buClr>
                <a:buSzPct val="55000"/>
                <a:buFont typeface="Wingdings" panose="05000000000000000000" pitchFamily="2" charset="2"/>
                <a:buBlip>
                  <a:blip r:embed="rId4"/>
                </a:buBlip>
                <a:defRPr sz="2000">
                  <a:solidFill>
                    <a:schemeClr val="tx1"/>
                  </a:solidFill>
                  <a:latin typeface="Times New Roman" panose="02020603050405020304" pitchFamily="18"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9pPr>
            </a:lstStyle>
            <a:p>
              <a:pPr eaLnBrk="1" hangingPunct="1">
                <a:spcBef>
                  <a:spcPct val="0"/>
                </a:spcBef>
                <a:buClrTx/>
                <a:buSzTx/>
                <a:buFontTx/>
                <a:buNone/>
              </a:pPr>
              <a:endParaRPr lang="zh-CN" altLang="en-US" sz="1350">
                <a:latin typeface="Arial" panose="020B0604020202020204" pitchFamily="34" charset="0"/>
                <a:ea typeface="宋体" panose="02010600030101010101" pitchFamily="2" charset="-122"/>
              </a:endParaRPr>
            </a:p>
          </p:txBody>
        </p:sp>
        <p:sp>
          <p:nvSpPr>
            <p:cNvPr id="181" name="Rectangle 169"/>
            <p:cNvSpPr>
              <a:spLocks noChangeArrowheads="1"/>
            </p:cNvSpPr>
            <p:nvPr/>
          </p:nvSpPr>
          <p:spPr bwMode="auto">
            <a:xfrm>
              <a:off x="3936" y="3456"/>
              <a:ext cx="240" cy="240"/>
            </a:xfrm>
            <a:prstGeom prst="rect">
              <a:avLst/>
            </a:prstGeom>
            <a:solidFill>
              <a:schemeClr val="tx2">
                <a:lumMod val="40000"/>
                <a:lumOff val="60000"/>
              </a:schemeClr>
            </a:solidFill>
            <a:ln w="9525">
              <a:solidFill>
                <a:srgbClr val="00193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Blip>
                  <a:blip r:embed="rId2"/>
                </a:buBlip>
                <a:defRPr sz="2800">
                  <a:solidFill>
                    <a:schemeClr val="tx1"/>
                  </a:solidFill>
                  <a:latin typeface="Times New Roman" panose="02020603050405020304" pitchFamily="18" charset="0"/>
                  <a:ea typeface="楷体_GB2312" pitchFamily="49" charset="-122"/>
                </a:defRPr>
              </a:lvl1pPr>
              <a:lvl2pPr marL="742950" indent="-285750">
                <a:spcBef>
                  <a:spcPct val="20000"/>
                </a:spcBef>
                <a:buClr>
                  <a:schemeClr val="hlink"/>
                </a:buClr>
                <a:buSzPct val="55000"/>
                <a:buFont typeface="Wingdings" panose="05000000000000000000" pitchFamily="2" charset="2"/>
                <a:buBlip>
                  <a:blip r:embed="rId3"/>
                </a:buBlip>
                <a:defRPr sz="2400">
                  <a:solidFill>
                    <a:schemeClr val="tx1"/>
                  </a:solidFill>
                  <a:latin typeface="Times New Roman" panose="02020603050405020304" pitchFamily="18" charset="0"/>
                  <a:ea typeface="楷体_GB2312" pitchFamily="49" charset="-122"/>
                </a:defRPr>
              </a:lvl2pPr>
              <a:lvl3pPr marL="1143000" indent="-228600">
                <a:spcBef>
                  <a:spcPct val="20000"/>
                </a:spcBef>
                <a:buClr>
                  <a:schemeClr val="folHlink"/>
                </a:buClr>
                <a:buSzPct val="50000"/>
                <a:buFont typeface="Wingdings" panose="05000000000000000000" pitchFamily="2" charset="2"/>
                <a:buBlip>
                  <a:blip r:embed="rId2"/>
                </a:buBlip>
                <a:defRPr sz="2000">
                  <a:solidFill>
                    <a:schemeClr val="tx1"/>
                  </a:solidFill>
                  <a:latin typeface="Times New Roman" panose="02020603050405020304" pitchFamily="18" charset="0"/>
                  <a:ea typeface="楷体_GB2312" pitchFamily="49" charset="-122"/>
                </a:defRPr>
              </a:lvl3pPr>
              <a:lvl4pPr marL="1600200" indent="-228600">
                <a:spcBef>
                  <a:spcPct val="20000"/>
                </a:spcBef>
                <a:buClr>
                  <a:schemeClr val="accent2"/>
                </a:buClr>
                <a:buSzPct val="55000"/>
                <a:buFont typeface="Wingdings" panose="05000000000000000000" pitchFamily="2" charset="2"/>
                <a:buBlip>
                  <a:blip r:embed="rId4"/>
                </a:buBlip>
                <a:defRPr sz="2000">
                  <a:solidFill>
                    <a:schemeClr val="tx1"/>
                  </a:solidFill>
                  <a:latin typeface="Times New Roman" panose="02020603050405020304" pitchFamily="18"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9pPr>
            </a:lstStyle>
            <a:p>
              <a:pPr eaLnBrk="1" hangingPunct="1">
                <a:spcBef>
                  <a:spcPct val="0"/>
                </a:spcBef>
                <a:buClrTx/>
                <a:buSzTx/>
                <a:buFontTx/>
                <a:buNone/>
              </a:pPr>
              <a:endParaRPr lang="zh-CN" altLang="en-US" sz="1350">
                <a:latin typeface="Arial" panose="020B0604020202020204" pitchFamily="34" charset="0"/>
                <a:ea typeface="宋体" panose="02010600030101010101" pitchFamily="2" charset="-122"/>
              </a:endParaRPr>
            </a:p>
          </p:txBody>
        </p:sp>
        <p:sp>
          <p:nvSpPr>
            <p:cNvPr id="182" name="Rectangle 170"/>
            <p:cNvSpPr>
              <a:spLocks noChangeArrowheads="1"/>
            </p:cNvSpPr>
            <p:nvPr/>
          </p:nvSpPr>
          <p:spPr bwMode="auto">
            <a:xfrm>
              <a:off x="4176" y="1776"/>
              <a:ext cx="240" cy="240"/>
            </a:xfrm>
            <a:prstGeom prst="rect">
              <a:avLst/>
            </a:prstGeom>
            <a:solidFill>
              <a:schemeClr val="tx2">
                <a:lumMod val="40000"/>
                <a:lumOff val="60000"/>
              </a:schemeClr>
            </a:solidFill>
            <a:ln w="9525">
              <a:solidFill>
                <a:srgbClr val="00193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Blip>
                  <a:blip r:embed="rId2"/>
                </a:buBlip>
                <a:defRPr sz="2800">
                  <a:solidFill>
                    <a:schemeClr val="tx1"/>
                  </a:solidFill>
                  <a:latin typeface="Times New Roman" panose="02020603050405020304" pitchFamily="18" charset="0"/>
                  <a:ea typeface="楷体_GB2312" pitchFamily="49" charset="-122"/>
                </a:defRPr>
              </a:lvl1pPr>
              <a:lvl2pPr marL="742950" indent="-285750">
                <a:spcBef>
                  <a:spcPct val="20000"/>
                </a:spcBef>
                <a:buClr>
                  <a:schemeClr val="hlink"/>
                </a:buClr>
                <a:buSzPct val="55000"/>
                <a:buFont typeface="Wingdings" panose="05000000000000000000" pitchFamily="2" charset="2"/>
                <a:buBlip>
                  <a:blip r:embed="rId3"/>
                </a:buBlip>
                <a:defRPr sz="2400">
                  <a:solidFill>
                    <a:schemeClr val="tx1"/>
                  </a:solidFill>
                  <a:latin typeface="Times New Roman" panose="02020603050405020304" pitchFamily="18" charset="0"/>
                  <a:ea typeface="楷体_GB2312" pitchFamily="49" charset="-122"/>
                </a:defRPr>
              </a:lvl2pPr>
              <a:lvl3pPr marL="1143000" indent="-228600">
                <a:spcBef>
                  <a:spcPct val="20000"/>
                </a:spcBef>
                <a:buClr>
                  <a:schemeClr val="folHlink"/>
                </a:buClr>
                <a:buSzPct val="50000"/>
                <a:buFont typeface="Wingdings" panose="05000000000000000000" pitchFamily="2" charset="2"/>
                <a:buBlip>
                  <a:blip r:embed="rId2"/>
                </a:buBlip>
                <a:defRPr sz="2000">
                  <a:solidFill>
                    <a:schemeClr val="tx1"/>
                  </a:solidFill>
                  <a:latin typeface="Times New Roman" panose="02020603050405020304" pitchFamily="18" charset="0"/>
                  <a:ea typeface="楷体_GB2312" pitchFamily="49" charset="-122"/>
                </a:defRPr>
              </a:lvl3pPr>
              <a:lvl4pPr marL="1600200" indent="-228600">
                <a:spcBef>
                  <a:spcPct val="20000"/>
                </a:spcBef>
                <a:buClr>
                  <a:schemeClr val="accent2"/>
                </a:buClr>
                <a:buSzPct val="55000"/>
                <a:buFont typeface="Wingdings" panose="05000000000000000000" pitchFamily="2" charset="2"/>
                <a:buBlip>
                  <a:blip r:embed="rId4"/>
                </a:buBlip>
                <a:defRPr sz="2000">
                  <a:solidFill>
                    <a:schemeClr val="tx1"/>
                  </a:solidFill>
                  <a:latin typeface="Times New Roman" panose="02020603050405020304" pitchFamily="18"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9pPr>
            </a:lstStyle>
            <a:p>
              <a:pPr eaLnBrk="1" hangingPunct="1">
                <a:spcBef>
                  <a:spcPct val="0"/>
                </a:spcBef>
                <a:buClrTx/>
                <a:buSzTx/>
                <a:buFontTx/>
                <a:buNone/>
              </a:pPr>
              <a:endParaRPr lang="zh-CN" altLang="en-US" sz="1350">
                <a:latin typeface="Arial" panose="020B0604020202020204" pitchFamily="34" charset="0"/>
                <a:ea typeface="宋体" panose="02010600030101010101" pitchFamily="2" charset="-122"/>
              </a:endParaRPr>
            </a:p>
          </p:txBody>
        </p:sp>
        <p:sp>
          <p:nvSpPr>
            <p:cNvPr id="183" name="Rectangle 171"/>
            <p:cNvSpPr>
              <a:spLocks noChangeArrowheads="1"/>
            </p:cNvSpPr>
            <p:nvPr/>
          </p:nvSpPr>
          <p:spPr bwMode="auto">
            <a:xfrm>
              <a:off x="4176" y="2016"/>
              <a:ext cx="249" cy="240"/>
            </a:xfrm>
            <a:prstGeom prst="rect">
              <a:avLst/>
            </a:prstGeom>
            <a:solidFill>
              <a:schemeClr val="tx2">
                <a:lumMod val="40000"/>
                <a:lumOff val="60000"/>
              </a:schemeClr>
            </a:solidFill>
            <a:ln w="9525">
              <a:solidFill>
                <a:srgbClr val="00193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Blip>
                  <a:blip r:embed="rId2"/>
                </a:buBlip>
                <a:defRPr sz="2800">
                  <a:solidFill>
                    <a:schemeClr val="tx1"/>
                  </a:solidFill>
                  <a:latin typeface="Times New Roman" panose="02020603050405020304" pitchFamily="18" charset="0"/>
                  <a:ea typeface="楷体_GB2312" pitchFamily="49" charset="-122"/>
                </a:defRPr>
              </a:lvl1pPr>
              <a:lvl2pPr marL="742950" indent="-285750">
                <a:spcBef>
                  <a:spcPct val="20000"/>
                </a:spcBef>
                <a:buClr>
                  <a:schemeClr val="hlink"/>
                </a:buClr>
                <a:buSzPct val="55000"/>
                <a:buFont typeface="Wingdings" panose="05000000000000000000" pitchFamily="2" charset="2"/>
                <a:buBlip>
                  <a:blip r:embed="rId3"/>
                </a:buBlip>
                <a:defRPr sz="2400">
                  <a:solidFill>
                    <a:schemeClr val="tx1"/>
                  </a:solidFill>
                  <a:latin typeface="Times New Roman" panose="02020603050405020304" pitchFamily="18" charset="0"/>
                  <a:ea typeface="楷体_GB2312" pitchFamily="49" charset="-122"/>
                </a:defRPr>
              </a:lvl2pPr>
              <a:lvl3pPr marL="1143000" indent="-228600">
                <a:spcBef>
                  <a:spcPct val="20000"/>
                </a:spcBef>
                <a:buClr>
                  <a:schemeClr val="folHlink"/>
                </a:buClr>
                <a:buSzPct val="50000"/>
                <a:buFont typeface="Wingdings" panose="05000000000000000000" pitchFamily="2" charset="2"/>
                <a:buBlip>
                  <a:blip r:embed="rId2"/>
                </a:buBlip>
                <a:defRPr sz="2000">
                  <a:solidFill>
                    <a:schemeClr val="tx1"/>
                  </a:solidFill>
                  <a:latin typeface="Times New Roman" panose="02020603050405020304" pitchFamily="18" charset="0"/>
                  <a:ea typeface="楷体_GB2312" pitchFamily="49" charset="-122"/>
                </a:defRPr>
              </a:lvl3pPr>
              <a:lvl4pPr marL="1600200" indent="-228600">
                <a:spcBef>
                  <a:spcPct val="20000"/>
                </a:spcBef>
                <a:buClr>
                  <a:schemeClr val="accent2"/>
                </a:buClr>
                <a:buSzPct val="55000"/>
                <a:buFont typeface="Wingdings" panose="05000000000000000000" pitchFamily="2" charset="2"/>
                <a:buBlip>
                  <a:blip r:embed="rId4"/>
                </a:buBlip>
                <a:defRPr sz="2000">
                  <a:solidFill>
                    <a:schemeClr val="tx1"/>
                  </a:solidFill>
                  <a:latin typeface="Times New Roman" panose="02020603050405020304" pitchFamily="18"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9pPr>
            </a:lstStyle>
            <a:p>
              <a:pPr eaLnBrk="1" hangingPunct="1">
                <a:spcBef>
                  <a:spcPct val="0"/>
                </a:spcBef>
                <a:buClrTx/>
                <a:buSzTx/>
                <a:buFontTx/>
                <a:buNone/>
              </a:pPr>
              <a:endParaRPr lang="zh-CN" altLang="en-US" sz="1350">
                <a:latin typeface="Arial" panose="020B0604020202020204" pitchFamily="34" charset="0"/>
                <a:ea typeface="宋体" panose="02010600030101010101" pitchFamily="2" charset="-122"/>
              </a:endParaRPr>
            </a:p>
          </p:txBody>
        </p:sp>
        <p:sp>
          <p:nvSpPr>
            <p:cNvPr id="184" name="Rectangle 172"/>
            <p:cNvSpPr>
              <a:spLocks noChangeArrowheads="1"/>
            </p:cNvSpPr>
            <p:nvPr/>
          </p:nvSpPr>
          <p:spPr bwMode="auto">
            <a:xfrm>
              <a:off x="4176" y="2256"/>
              <a:ext cx="240" cy="240"/>
            </a:xfrm>
            <a:prstGeom prst="rect">
              <a:avLst/>
            </a:prstGeom>
            <a:solidFill>
              <a:schemeClr val="tx2">
                <a:lumMod val="40000"/>
                <a:lumOff val="60000"/>
              </a:schemeClr>
            </a:solidFill>
            <a:ln w="9525">
              <a:solidFill>
                <a:srgbClr val="00193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Blip>
                  <a:blip r:embed="rId2"/>
                </a:buBlip>
                <a:defRPr sz="2800">
                  <a:solidFill>
                    <a:schemeClr val="tx1"/>
                  </a:solidFill>
                  <a:latin typeface="Times New Roman" panose="02020603050405020304" pitchFamily="18" charset="0"/>
                  <a:ea typeface="楷体_GB2312" pitchFamily="49" charset="-122"/>
                </a:defRPr>
              </a:lvl1pPr>
              <a:lvl2pPr marL="742950" indent="-285750">
                <a:spcBef>
                  <a:spcPct val="20000"/>
                </a:spcBef>
                <a:buClr>
                  <a:schemeClr val="hlink"/>
                </a:buClr>
                <a:buSzPct val="55000"/>
                <a:buFont typeface="Wingdings" panose="05000000000000000000" pitchFamily="2" charset="2"/>
                <a:buBlip>
                  <a:blip r:embed="rId3"/>
                </a:buBlip>
                <a:defRPr sz="2400">
                  <a:solidFill>
                    <a:schemeClr val="tx1"/>
                  </a:solidFill>
                  <a:latin typeface="Times New Roman" panose="02020603050405020304" pitchFamily="18" charset="0"/>
                  <a:ea typeface="楷体_GB2312" pitchFamily="49" charset="-122"/>
                </a:defRPr>
              </a:lvl2pPr>
              <a:lvl3pPr marL="1143000" indent="-228600">
                <a:spcBef>
                  <a:spcPct val="20000"/>
                </a:spcBef>
                <a:buClr>
                  <a:schemeClr val="folHlink"/>
                </a:buClr>
                <a:buSzPct val="50000"/>
                <a:buFont typeface="Wingdings" panose="05000000000000000000" pitchFamily="2" charset="2"/>
                <a:buBlip>
                  <a:blip r:embed="rId2"/>
                </a:buBlip>
                <a:defRPr sz="2000">
                  <a:solidFill>
                    <a:schemeClr val="tx1"/>
                  </a:solidFill>
                  <a:latin typeface="Times New Roman" panose="02020603050405020304" pitchFamily="18" charset="0"/>
                  <a:ea typeface="楷体_GB2312" pitchFamily="49" charset="-122"/>
                </a:defRPr>
              </a:lvl3pPr>
              <a:lvl4pPr marL="1600200" indent="-228600">
                <a:spcBef>
                  <a:spcPct val="20000"/>
                </a:spcBef>
                <a:buClr>
                  <a:schemeClr val="accent2"/>
                </a:buClr>
                <a:buSzPct val="55000"/>
                <a:buFont typeface="Wingdings" panose="05000000000000000000" pitchFamily="2" charset="2"/>
                <a:buBlip>
                  <a:blip r:embed="rId4"/>
                </a:buBlip>
                <a:defRPr sz="2000">
                  <a:solidFill>
                    <a:schemeClr val="tx1"/>
                  </a:solidFill>
                  <a:latin typeface="Times New Roman" panose="02020603050405020304" pitchFamily="18"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9pPr>
            </a:lstStyle>
            <a:p>
              <a:pPr eaLnBrk="1" hangingPunct="1">
                <a:spcBef>
                  <a:spcPct val="0"/>
                </a:spcBef>
                <a:buClrTx/>
                <a:buSzTx/>
                <a:buFontTx/>
                <a:buNone/>
              </a:pPr>
              <a:endParaRPr lang="zh-CN" altLang="en-US" sz="1350">
                <a:latin typeface="Arial" panose="020B0604020202020204" pitchFamily="34" charset="0"/>
                <a:ea typeface="宋体" panose="02010600030101010101" pitchFamily="2" charset="-122"/>
              </a:endParaRPr>
            </a:p>
          </p:txBody>
        </p:sp>
        <p:sp>
          <p:nvSpPr>
            <p:cNvPr id="185" name="Rectangle 173"/>
            <p:cNvSpPr>
              <a:spLocks noChangeArrowheads="1"/>
            </p:cNvSpPr>
            <p:nvPr/>
          </p:nvSpPr>
          <p:spPr bwMode="auto">
            <a:xfrm>
              <a:off x="4176" y="2496"/>
              <a:ext cx="240" cy="240"/>
            </a:xfrm>
            <a:prstGeom prst="rect">
              <a:avLst/>
            </a:prstGeom>
            <a:solidFill>
              <a:schemeClr val="folHlink"/>
            </a:solidFill>
            <a:ln w="9525">
              <a:solidFill>
                <a:srgbClr val="00193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Blip>
                  <a:blip r:embed="rId2"/>
                </a:buBlip>
                <a:defRPr sz="2800">
                  <a:solidFill>
                    <a:schemeClr val="tx1"/>
                  </a:solidFill>
                  <a:latin typeface="Times New Roman" panose="02020603050405020304" pitchFamily="18" charset="0"/>
                  <a:ea typeface="楷体_GB2312" pitchFamily="49" charset="-122"/>
                </a:defRPr>
              </a:lvl1pPr>
              <a:lvl2pPr marL="742950" indent="-285750">
                <a:spcBef>
                  <a:spcPct val="20000"/>
                </a:spcBef>
                <a:buClr>
                  <a:schemeClr val="hlink"/>
                </a:buClr>
                <a:buSzPct val="55000"/>
                <a:buFont typeface="Wingdings" panose="05000000000000000000" pitchFamily="2" charset="2"/>
                <a:buBlip>
                  <a:blip r:embed="rId3"/>
                </a:buBlip>
                <a:defRPr sz="2400">
                  <a:solidFill>
                    <a:schemeClr val="tx1"/>
                  </a:solidFill>
                  <a:latin typeface="Times New Roman" panose="02020603050405020304" pitchFamily="18" charset="0"/>
                  <a:ea typeface="楷体_GB2312" pitchFamily="49" charset="-122"/>
                </a:defRPr>
              </a:lvl2pPr>
              <a:lvl3pPr marL="1143000" indent="-228600">
                <a:spcBef>
                  <a:spcPct val="20000"/>
                </a:spcBef>
                <a:buClr>
                  <a:schemeClr val="folHlink"/>
                </a:buClr>
                <a:buSzPct val="50000"/>
                <a:buFont typeface="Wingdings" panose="05000000000000000000" pitchFamily="2" charset="2"/>
                <a:buBlip>
                  <a:blip r:embed="rId2"/>
                </a:buBlip>
                <a:defRPr sz="2000">
                  <a:solidFill>
                    <a:schemeClr val="tx1"/>
                  </a:solidFill>
                  <a:latin typeface="Times New Roman" panose="02020603050405020304" pitchFamily="18" charset="0"/>
                  <a:ea typeface="楷体_GB2312" pitchFamily="49" charset="-122"/>
                </a:defRPr>
              </a:lvl3pPr>
              <a:lvl4pPr marL="1600200" indent="-228600">
                <a:spcBef>
                  <a:spcPct val="20000"/>
                </a:spcBef>
                <a:buClr>
                  <a:schemeClr val="accent2"/>
                </a:buClr>
                <a:buSzPct val="55000"/>
                <a:buFont typeface="Wingdings" panose="05000000000000000000" pitchFamily="2" charset="2"/>
                <a:buBlip>
                  <a:blip r:embed="rId4"/>
                </a:buBlip>
                <a:defRPr sz="2000">
                  <a:solidFill>
                    <a:schemeClr val="tx1"/>
                  </a:solidFill>
                  <a:latin typeface="Times New Roman" panose="02020603050405020304" pitchFamily="18"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9pPr>
            </a:lstStyle>
            <a:p>
              <a:pPr eaLnBrk="1" hangingPunct="1">
                <a:spcBef>
                  <a:spcPct val="0"/>
                </a:spcBef>
                <a:buClrTx/>
                <a:buSzTx/>
                <a:buFontTx/>
                <a:buNone/>
              </a:pPr>
              <a:endParaRPr lang="zh-CN" altLang="en-US" sz="1350">
                <a:latin typeface="Arial" panose="020B0604020202020204" pitchFamily="34" charset="0"/>
                <a:ea typeface="宋体" panose="02010600030101010101" pitchFamily="2" charset="-122"/>
              </a:endParaRPr>
            </a:p>
          </p:txBody>
        </p:sp>
        <p:sp>
          <p:nvSpPr>
            <p:cNvPr id="186" name="Rectangle 174"/>
            <p:cNvSpPr>
              <a:spLocks noChangeArrowheads="1"/>
            </p:cNvSpPr>
            <p:nvPr/>
          </p:nvSpPr>
          <p:spPr bwMode="auto">
            <a:xfrm>
              <a:off x="4176" y="2736"/>
              <a:ext cx="240" cy="240"/>
            </a:xfrm>
            <a:prstGeom prst="rect">
              <a:avLst/>
            </a:prstGeom>
            <a:solidFill>
              <a:schemeClr val="tx2">
                <a:lumMod val="40000"/>
                <a:lumOff val="60000"/>
              </a:schemeClr>
            </a:solidFill>
            <a:ln w="9525">
              <a:solidFill>
                <a:srgbClr val="00193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Blip>
                  <a:blip r:embed="rId2"/>
                </a:buBlip>
                <a:defRPr sz="2800">
                  <a:solidFill>
                    <a:schemeClr val="tx1"/>
                  </a:solidFill>
                  <a:latin typeface="Times New Roman" panose="02020603050405020304" pitchFamily="18" charset="0"/>
                  <a:ea typeface="楷体_GB2312" pitchFamily="49" charset="-122"/>
                </a:defRPr>
              </a:lvl1pPr>
              <a:lvl2pPr marL="742950" indent="-285750">
                <a:spcBef>
                  <a:spcPct val="20000"/>
                </a:spcBef>
                <a:buClr>
                  <a:schemeClr val="hlink"/>
                </a:buClr>
                <a:buSzPct val="55000"/>
                <a:buFont typeface="Wingdings" panose="05000000000000000000" pitchFamily="2" charset="2"/>
                <a:buBlip>
                  <a:blip r:embed="rId3"/>
                </a:buBlip>
                <a:defRPr sz="2400">
                  <a:solidFill>
                    <a:schemeClr val="tx1"/>
                  </a:solidFill>
                  <a:latin typeface="Times New Roman" panose="02020603050405020304" pitchFamily="18" charset="0"/>
                  <a:ea typeface="楷体_GB2312" pitchFamily="49" charset="-122"/>
                </a:defRPr>
              </a:lvl2pPr>
              <a:lvl3pPr marL="1143000" indent="-228600">
                <a:spcBef>
                  <a:spcPct val="20000"/>
                </a:spcBef>
                <a:buClr>
                  <a:schemeClr val="folHlink"/>
                </a:buClr>
                <a:buSzPct val="50000"/>
                <a:buFont typeface="Wingdings" panose="05000000000000000000" pitchFamily="2" charset="2"/>
                <a:buBlip>
                  <a:blip r:embed="rId2"/>
                </a:buBlip>
                <a:defRPr sz="2000">
                  <a:solidFill>
                    <a:schemeClr val="tx1"/>
                  </a:solidFill>
                  <a:latin typeface="Times New Roman" panose="02020603050405020304" pitchFamily="18" charset="0"/>
                  <a:ea typeface="楷体_GB2312" pitchFamily="49" charset="-122"/>
                </a:defRPr>
              </a:lvl3pPr>
              <a:lvl4pPr marL="1600200" indent="-228600">
                <a:spcBef>
                  <a:spcPct val="20000"/>
                </a:spcBef>
                <a:buClr>
                  <a:schemeClr val="accent2"/>
                </a:buClr>
                <a:buSzPct val="55000"/>
                <a:buFont typeface="Wingdings" panose="05000000000000000000" pitchFamily="2" charset="2"/>
                <a:buBlip>
                  <a:blip r:embed="rId4"/>
                </a:buBlip>
                <a:defRPr sz="2000">
                  <a:solidFill>
                    <a:schemeClr val="tx1"/>
                  </a:solidFill>
                  <a:latin typeface="Times New Roman" panose="02020603050405020304" pitchFamily="18"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9pPr>
            </a:lstStyle>
            <a:p>
              <a:pPr eaLnBrk="1" hangingPunct="1">
                <a:spcBef>
                  <a:spcPct val="0"/>
                </a:spcBef>
                <a:buClrTx/>
                <a:buSzTx/>
                <a:buFontTx/>
                <a:buNone/>
              </a:pPr>
              <a:endParaRPr lang="zh-CN" altLang="en-US" sz="1350">
                <a:latin typeface="Arial" panose="020B0604020202020204" pitchFamily="34" charset="0"/>
                <a:ea typeface="宋体" panose="02010600030101010101" pitchFamily="2" charset="-122"/>
              </a:endParaRPr>
            </a:p>
          </p:txBody>
        </p:sp>
        <p:sp>
          <p:nvSpPr>
            <p:cNvPr id="187" name="Rectangle 175"/>
            <p:cNvSpPr>
              <a:spLocks noChangeArrowheads="1"/>
            </p:cNvSpPr>
            <p:nvPr/>
          </p:nvSpPr>
          <p:spPr bwMode="auto">
            <a:xfrm>
              <a:off x="4176" y="2976"/>
              <a:ext cx="240" cy="240"/>
            </a:xfrm>
            <a:prstGeom prst="rect">
              <a:avLst/>
            </a:prstGeom>
            <a:solidFill>
              <a:schemeClr val="tx2">
                <a:lumMod val="40000"/>
                <a:lumOff val="60000"/>
              </a:schemeClr>
            </a:solidFill>
            <a:ln w="9525">
              <a:solidFill>
                <a:srgbClr val="00193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Blip>
                  <a:blip r:embed="rId2"/>
                </a:buBlip>
                <a:defRPr sz="2800">
                  <a:solidFill>
                    <a:schemeClr val="tx1"/>
                  </a:solidFill>
                  <a:latin typeface="Times New Roman" panose="02020603050405020304" pitchFamily="18" charset="0"/>
                  <a:ea typeface="楷体_GB2312" pitchFamily="49" charset="-122"/>
                </a:defRPr>
              </a:lvl1pPr>
              <a:lvl2pPr marL="742950" indent="-285750">
                <a:spcBef>
                  <a:spcPct val="20000"/>
                </a:spcBef>
                <a:buClr>
                  <a:schemeClr val="hlink"/>
                </a:buClr>
                <a:buSzPct val="55000"/>
                <a:buFont typeface="Wingdings" panose="05000000000000000000" pitchFamily="2" charset="2"/>
                <a:buBlip>
                  <a:blip r:embed="rId3"/>
                </a:buBlip>
                <a:defRPr sz="2400">
                  <a:solidFill>
                    <a:schemeClr val="tx1"/>
                  </a:solidFill>
                  <a:latin typeface="Times New Roman" panose="02020603050405020304" pitchFamily="18" charset="0"/>
                  <a:ea typeface="楷体_GB2312" pitchFamily="49" charset="-122"/>
                </a:defRPr>
              </a:lvl2pPr>
              <a:lvl3pPr marL="1143000" indent="-228600">
                <a:spcBef>
                  <a:spcPct val="20000"/>
                </a:spcBef>
                <a:buClr>
                  <a:schemeClr val="folHlink"/>
                </a:buClr>
                <a:buSzPct val="50000"/>
                <a:buFont typeface="Wingdings" panose="05000000000000000000" pitchFamily="2" charset="2"/>
                <a:buBlip>
                  <a:blip r:embed="rId2"/>
                </a:buBlip>
                <a:defRPr sz="2000">
                  <a:solidFill>
                    <a:schemeClr val="tx1"/>
                  </a:solidFill>
                  <a:latin typeface="Times New Roman" panose="02020603050405020304" pitchFamily="18" charset="0"/>
                  <a:ea typeface="楷体_GB2312" pitchFamily="49" charset="-122"/>
                </a:defRPr>
              </a:lvl3pPr>
              <a:lvl4pPr marL="1600200" indent="-228600">
                <a:spcBef>
                  <a:spcPct val="20000"/>
                </a:spcBef>
                <a:buClr>
                  <a:schemeClr val="accent2"/>
                </a:buClr>
                <a:buSzPct val="55000"/>
                <a:buFont typeface="Wingdings" panose="05000000000000000000" pitchFamily="2" charset="2"/>
                <a:buBlip>
                  <a:blip r:embed="rId4"/>
                </a:buBlip>
                <a:defRPr sz="2000">
                  <a:solidFill>
                    <a:schemeClr val="tx1"/>
                  </a:solidFill>
                  <a:latin typeface="Times New Roman" panose="02020603050405020304" pitchFamily="18"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9pPr>
            </a:lstStyle>
            <a:p>
              <a:pPr eaLnBrk="1" hangingPunct="1">
                <a:spcBef>
                  <a:spcPct val="0"/>
                </a:spcBef>
                <a:buClrTx/>
                <a:buSzTx/>
                <a:buFontTx/>
                <a:buNone/>
              </a:pPr>
              <a:endParaRPr lang="zh-CN" altLang="en-US" sz="1350">
                <a:latin typeface="Arial" panose="020B0604020202020204" pitchFamily="34" charset="0"/>
                <a:ea typeface="宋体" panose="02010600030101010101" pitchFamily="2" charset="-122"/>
              </a:endParaRPr>
            </a:p>
          </p:txBody>
        </p:sp>
        <p:sp>
          <p:nvSpPr>
            <p:cNvPr id="188" name="Rectangle 176"/>
            <p:cNvSpPr>
              <a:spLocks noChangeArrowheads="1"/>
            </p:cNvSpPr>
            <p:nvPr/>
          </p:nvSpPr>
          <p:spPr bwMode="auto">
            <a:xfrm>
              <a:off x="4176" y="3216"/>
              <a:ext cx="240" cy="240"/>
            </a:xfrm>
            <a:prstGeom prst="rect">
              <a:avLst/>
            </a:prstGeom>
            <a:solidFill>
              <a:schemeClr val="tx2">
                <a:lumMod val="40000"/>
                <a:lumOff val="60000"/>
              </a:schemeClr>
            </a:solidFill>
            <a:ln w="9525">
              <a:solidFill>
                <a:srgbClr val="00193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Blip>
                  <a:blip r:embed="rId2"/>
                </a:buBlip>
                <a:defRPr sz="2800">
                  <a:solidFill>
                    <a:schemeClr val="tx1"/>
                  </a:solidFill>
                  <a:latin typeface="Times New Roman" panose="02020603050405020304" pitchFamily="18" charset="0"/>
                  <a:ea typeface="楷体_GB2312" pitchFamily="49" charset="-122"/>
                </a:defRPr>
              </a:lvl1pPr>
              <a:lvl2pPr marL="742950" indent="-285750">
                <a:spcBef>
                  <a:spcPct val="20000"/>
                </a:spcBef>
                <a:buClr>
                  <a:schemeClr val="hlink"/>
                </a:buClr>
                <a:buSzPct val="55000"/>
                <a:buFont typeface="Wingdings" panose="05000000000000000000" pitchFamily="2" charset="2"/>
                <a:buBlip>
                  <a:blip r:embed="rId3"/>
                </a:buBlip>
                <a:defRPr sz="2400">
                  <a:solidFill>
                    <a:schemeClr val="tx1"/>
                  </a:solidFill>
                  <a:latin typeface="Times New Roman" panose="02020603050405020304" pitchFamily="18" charset="0"/>
                  <a:ea typeface="楷体_GB2312" pitchFamily="49" charset="-122"/>
                </a:defRPr>
              </a:lvl2pPr>
              <a:lvl3pPr marL="1143000" indent="-228600">
                <a:spcBef>
                  <a:spcPct val="20000"/>
                </a:spcBef>
                <a:buClr>
                  <a:schemeClr val="folHlink"/>
                </a:buClr>
                <a:buSzPct val="50000"/>
                <a:buFont typeface="Wingdings" panose="05000000000000000000" pitchFamily="2" charset="2"/>
                <a:buBlip>
                  <a:blip r:embed="rId2"/>
                </a:buBlip>
                <a:defRPr sz="2000">
                  <a:solidFill>
                    <a:schemeClr val="tx1"/>
                  </a:solidFill>
                  <a:latin typeface="Times New Roman" panose="02020603050405020304" pitchFamily="18" charset="0"/>
                  <a:ea typeface="楷体_GB2312" pitchFamily="49" charset="-122"/>
                </a:defRPr>
              </a:lvl3pPr>
              <a:lvl4pPr marL="1600200" indent="-228600">
                <a:spcBef>
                  <a:spcPct val="20000"/>
                </a:spcBef>
                <a:buClr>
                  <a:schemeClr val="accent2"/>
                </a:buClr>
                <a:buSzPct val="55000"/>
                <a:buFont typeface="Wingdings" panose="05000000000000000000" pitchFamily="2" charset="2"/>
                <a:buBlip>
                  <a:blip r:embed="rId4"/>
                </a:buBlip>
                <a:defRPr sz="2000">
                  <a:solidFill>
                    <a:schemeClr val="tx1"/>
                  </a:solidFill>
                  <a:latin typeface="Times New Roman" panose="02020603050405020304" pitchFamily="18"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9pPr>
            </a:lstStyle>
            <a:p>
              <a:pPr eaLnBrk="1" hangingPunct="1">
                <a:spcBef>
                  <a:spcPct val="0"/>
                </a:spcBef>
                <a:buClrTx/>
                <a:buSzTx/>
                <a:buFontTx/>
                <a:buNone/>
              </a:pPr>
              <a:endParaRPr lang="zh-CN" altLang="en-US" sz="1350">
                <a:latin typeface="Arial" panose="020B0604020202020204" pitchFamily="34" charset="0"/>
                <a:ea typeface="宋体" panose="02010600030101010101" pitchFamily="2" charset="-122"/>
              </a:endParaRPr>
            </a:p>
          </p:txBody>
        </p:sp>
        <p:sp>
          <p:nvSpPr>
            <p:cNvPr id="189" name="Rectangle 177"/>
            <p:cNvSpPr>
              <a:spLocks noChangeArrowheads="1"/>
            </p:cNvSpPr>
            <p:nvPr/>
          </p:nvSpPr>
          <p:spPr bwMode="auto">
            <a:xfrm>
              <a:off x="4176" y="3456"/>
              <a:ext cx="240" cy="240"/>
            </a:xfrm>
            <a:prstGeom prst="rect">
              <a:avLst/>
            </a:prstGeom>
            <a:solidFill>
              <a:schemeClr val="tx2">
                <a:lumMod val="40000"/>
                <a:lumOff val="60000"/>
              </a:schemeClr>
            </a:solidFill>
            <a:ln w="9525">
              <a:solidFill>
                <a:srgbClr val="00193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Blip>
                  <a:blip r:embed="rId2"/>
                </a:buBlip>
                <a:defRPr sz="2800">
                  <a:solidFill>
                    <a:schemeClr val="tx1"/>
                  </a:solidFill>
                  <a:latin typeface="Times New Roman" panose="02020603050405020304" pitchFamily="18" charset="0"/>
                  <a:ea typeface="楷体_GB2312" pitchFamily="49" charset="-122"/>
                </a:defRPr>
              </a:lvl1pPr>
              <a:lvl2pPr marL="742950" indent="-285750">
                <a:spcBef>
                  <a:spcPct val="20000"/>
                </a:spcBef>
                <a:buClr>
                  <a:schemeClr val="hlink"/>
                </a:buClr>
                <a:buSzPct val="55000"/>
                <a:buFont typeface="Wingdings" panose="05000000000000000000" pitchFamily="2" charset="2"/>
                <a:buBlip>
                  <a:blip r:embed="rId3"/>
                </a:buBlip>
                <a:defRPr sz="2400">
                  <a:solidFill>
                    <a:schemeClr val="tx1"/>
                  </a:solidFill>
                  <a:latin typeface="Times New Roman" panose="02020603050405020304" pitchFamily="18" charset="0"/>
                  <a:ea typeface="楷体_GB2312" pitchFamily="49" charset="-122"/>
                </a:defRPr>
              </a:lvl2pPr>
              <a:lvl3pPr marL="1143000" indent="-228600">
                <a:spcBef>
                  <a:spcPct val="20000"/>
                </a:spcBef>
                <a:buClr>
                  <a:schemeClr val="folHlink"/>
                </a:buClr>
                <a:buSzPct val="50000"/>
                <a:buFont typeface="Wingdings" panose="05000000000000000000" pitchFamily="2" charset="2"/>
                <a:buBlip>
                  <a:blip r:embed="rId2"/>
                </a:buBlip>
                <a:defRPr sz="2000">
                  <a:solidFill>
                    <a:schemeClr val="tx1"/>
                  </a:solidFill>
                  <a:latin typeface="Times New Roman" panose="02020603050405020304" pitchFamily="18" charset="0"/>
                  <a:ea typeface="楷体_GB2312" pitchFamily="49" charset="-122"/>
                </a:defRPr>
              </a:lvl3pPr>
              <a:lvl4pPr marL="1600200" indent="-228600">
                <a:spcBef>
                  <a:spcPct val="20000"/>
                </a:spcBef>
                <a:buClr>
                  <a:schemeClr val="accent2"/>
                </a:buClr>
                <a:buSzPct val="55000"/>
                <a:buFont typeface="Wingdings" panose="05000000000000000000" pitchFamily="2" charset="2"/>
                <a:buBlip>
                  <a:blip r:embed="rId4"/>
                </a:buBlip>
                <a:defRPr sz="2000">
                  <a:solidFill>
                    <a:schemeClr val="tx1"/>
                  </a:solidFill>
                  <a:latin typeface="Times New Roman" panose="02020603050405020304" pitchFamily="18"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9pPr>
            </a:lstStyle>
            <a:p>
              <a:pPr eaLnBrk="1" hangingPunct="1">
                <a:spcBef>
                  <a:spcPct val="0"/>
                </a:spcBef>
                <a:buClrTx/>
                <a:buSzTx/>
                <a:buFontTx/>
                <a:buNone/>
              </a:pPr>
              <a:endParaRPr lang="zh-CN" altLang="en-US" sz="1350">
                <a:latin typeface="Arial" panose="020B0604020202020204" pitchFamily="34" charset="0"/>
                <a:ea typeface="宋体" panose="02010600030101010101" pitchFamily="2" charset="-122"/>
              </a:endParaRPr>
            </a:p>
          </p:txBody>
        </p:sp>
        <p:sp>
          <p:nvSpPr>
            <p:cNvPr id="190" name="Rectangle 178"/>
            <p:cNvSpPr>
              <a:spLocks noChangeArrowheads="1"/>
            </p:cNvSpPr>
            <p:nvPr/>
          </p:nvSpPr>
          <p:spPr bwMode="auto">
            <a:xfrm>
              <a:off x="4416" y="1776"/>
              <a:ext cx="240" cy="240"/>
            </a:xfrm>
            <a:prstGeom prst="rect">
              <a:avLst/>
            </a:prstGeom>
            <a:solidFill>
              <a:schemeClr val="tx2">
                <a:lumMod val="40000"/>
                <a:lumOff val="60000"/>
              </a:schemeClr>
            </a:solidFill>
            <a:ln w="9525">
              <a:solidFill>
                <a:srgbClr val="00193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Blip>
                  <a:blip r:embed="rId2"/>
                </a:buBlip>
                <a:defRPr sz="2800">
                  <a:solidFill>
                    <a:schemeClr val="tx1"/>
                  </a:solidFill>
                  <a:latin typeface="Times New Roman" panose="02020603050405020304" pitchFamily="18" charset="0"/>
                  <a:ea typeface="楷体_GB2312" pitchFamily="49" charset="-122"/>
                </a:defRPr>
              </a:lvl1pPr>
              <a:lvl2pPr marL="742950" indent="-285750">
                <a:spcBef>
                  <a:spcPct val="20000"/>
                </a:spcBef>
                <a:buClr>
                  <a:schemeClr val="hlink"/>
                </a:buClr>
                <a:buSzPct val="55000"/>
                <a:buFont typeface="Wingdings" panose="05000000000000000000" pitchFamily="2" charset="2"/>
                <a:buBlip>
                  <a:blip r:embed="rId3"/>
                </a:buBlip>
                <a:defRPr sz="2400">
                  <a:solidFill>
                    <a:schemeClr val="tx1"/>
                  </a:solidFill>
                  <a:latin typeface="Times New Roman" panose="02020603050405020304" pitchFamily="18" charset="0"/>
                  <a:ea typeface="楷体_GB2312" pitchFamily="49" charset="-122"/>
                </a:defRPr>
              </a:lvl2pPr>
              <a:lvl3pPr marL="1143000" indent="-228600">
                <a:spcBef>
                  <a:spcPct val="20000"/>
                </a:spcBef>
                <a:buClr>
                  <a:schemeClr val="folHlink"/>
                </a:buClr>
                <a:buSzPct val="50000"/>
                <a:buFont typeface="Wingdings" panose="05000000000000000000" pitchFamily="2" charset="2"/>
                <a:buBlip>
                  <a:blip r:embed="rId2"/>
                </a:buBlip>
                <a:defRPr sz="2000">
                  <a:solidFill>
                    <a:schemeClr val="tx1"/>
                  </a:solidFill>
                  <a:latin typeface="Times New Roman" panose="02020603050405020304" pitchFamily="18" charset="0"/>
                  <a:ea typeface="楷体_GB2312" pitchFamily="49" charset="-122"/>
                </a:defRPr>
              </a:lvl3pPr>
              <a:lvl4pPr marL="1600200" indent="-228600">
                <a:spcBef>
                  <a:spcPct val="20000"/>
                </a:spcBef>
                <a:buClr>
                  <a:schemeClr val="accent2"/>
                </a:buClr>
                <a:buSzPct val="55000"/>
                <a:buFont typeface="Wingdings" panose="05000000000000000000" pitchFamily="2" charset="2"/>
                <a:buBlip>
                  <a:blip r:embed="rId4"/>
                </a:buBlip>
                <a:defRPr sz="2000">
                  <a:solidFill>
                    <a:schemeClr val="tx1"/>
                  </a:solidFill>
                  <a:latin typeface="Times New Roman" panose="02020603050405020304" pitchFamily="18"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9pPr>
            </a:lstStyle>
            <a:p>
              <a:pPr eaLnBrk="1" hangingPunct="1">
                <a:spcBef>
                  <a:spcPct val="0"/>
                </a:spcBef>
                <a:buClrTx/>
                <a:buSzTx/>
                <a:buFontTx/>
                <a:buNone/>
              </a:pPr>
              <a:endParaRPr lang="zh-CN" altLang="en-US" sz="1350">
                <a:latin typeface="Arial" panose="020B0604020202020204" pitchFamily="34" charset="0"/>
                <a:ea typeface="宋体" panose="02010600030101010101" pitchFamily="2" charset="-122"/>
              </a:endParaRPr>
            </a:p>
          </p:txBody>
        </p:sp>
        <p:sp>
          <p:nvSpPr>
            <p:cNvPr id="191" name="Rectangle 179"/>
            <p:cNvSpPr>
              <a:spLocks noChangeArrowheads="1"/>
            </p:cNvSpPr>
            <p:nvPr/>
          </p:nvSpPr>
          <p:spPr bwMode="auto">
            <a:xfrm>
              <a:off x="4416" y="2016"/>
              <a:ext cx="240" cy="240"/>
            </a:xfrm>
            <a:prstGeom prst="rect">
              <a:avLst/>
            </a:prstGeom>
            <a:solidFill>
              <a:schemeClr val="tx2">
                <a:lumMod val="40000"/>
                <a:lumOff val="60000"/>
              </a:schemeClr>
            </a:solidFill>
            <a:ln w="9525">
              <a:solidFill>
                <a:srgbClr val="00193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Blip>
                  <a:blip r:embed="rId2"/>
                </a:buBlip>
                <a:defRPr sz="2800">
                  <a:solidFill>
                    <a:schemeClr val="tx1"/>
                  </a:solidFill>
                  <a:latin typeface="Times New Roman" panose="02020603050405020304" pitchFamily="18" charset="0"/>
                  <a:ea typeface="楷体_GB2312" pitchFamily="49" charset="-122"/>
                </a:defRPr>
              </a:lvl1pPr>
              <a:lvl2pPr marL="742950" indent="-285750">
                <a:spcBef>
                  <a:spcPct val="20000"/>
                </a:spcBef>
                <a:buClr>
                  <a:schemeClr val="hlink"/>
                </a:buClr>
                <a:buSzPct val="55000"/>
                <a:buFont typeface="Wingdings" panose="05000000000000000000" pitchFamily="2" charset="2"/>
                <a:buBlip>
                  <a:blip r:embed="rId3"/>
                </a:buBlip>
                <a:defRPr sz="2400">
                  <a:solidFill>
                    <a:schemeClr val="tx1"/>
                  </a:solidFill>
                  <a:latin typeface="Times New Roman" panose="02020603050405020304" pitchFamily="18" charset="0"/>
                  <a:ea typeface="楷体_GB2312" pitchFamily="49" charset="-122"/>
                </a:defRPr>
              </a:lvl2pPr>
              <a:lvl3pPr marL="1143000" indent="-228600">
                <a:spcBef>
                  <a:spcPct val="20000"/>
                </a:spcBef>
                <a:buClr>
                  <a:schemeClr val="folHlink"/>
                </a:buClr>
                <a:buSzPct val="50000"/>
                <a:buFont typeface="Wingdings" panose="05000000000000000000" pitchFamily="2" charset="2"/>
                <a:buBlip>
                  <a:blip r:embed="rId2"/>
                </a:buBlip>
                <a:defRPr sz="2000">
                  <a:solidFill>
                    <a:schemeClr val="tx1"/>
                  </a:solidFill>
                  <a:latin typeface="Times New Roman" panose="02020603050405020304" pitchFamily="18" charset="0"/>
                  <a:ea typeface="楷体_GB2312" pitchFamily="49" charset="-122"/>
                </a:defRPr>
              </a:lvl3pPr>
              <a:lvl4pPr marL="1600200" indent="-228600">
                <a:spcBef>
                  <a:spcPct val="20000"/>
                </a:spcBef>
                <a:buClr>
                  <a:schemeClr val="accent2"/>
                </a:buClr>
                <a:buSzPct val="55000"/>
                <a:buFont typeface="Wingdings" panose="05000000000000000000" pitchFamily="2" charset="2"/>
                <a:buBlip>
                  <a:blip r:embed="rId4"/>
                </a:buBlip>
                <a:defRPr sz="2000">
                  <a:solidFill>
                    <a:schemeClr val="tx1"/>
                  </a:solidFill>
                  <a:latin typeface="Times New Roman" panose="02020603050405020304" pitchFamily="18"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9pPr>
            </a:lstStyle>
            <a:p>
              <a:pPr eaLnBrk="1" hangingPunct="1">
                <a:spcBef>
                  <a:spcPct val="0"/>
                </a:spcBef>
                <a:buClrTx/>
                <a:buSzTx/>
                <a:buFontTx/>
                <a:buNone/>
              </a:pPr>
              <a:endParaRPr lang="zh-CN" altLang="en-US" sz="1350">
                <a:latin typeface="Arial" panose="020B0604020202020204" pitchFamily="34" charset="0"/>
                <a:ea typeface="宋体" panose="02010600030101010101" pitchFamily="2" charset="-122"/>
              </a:endParaRPr>
            </a:p>
          </p:txBody>
        </p:sp>
        <p:sp>
          <p:nvSpPr>
            <p:cNvPr id="192" name="Rectangle 180"/>
            <p:cNvSpPr>
              <a:spLocks noChangeArrowheads="1"/>
            </p:cNvSpPr>
            <p:nvPr/>
          </p:nvSpPr>
          <p:spPr bwMode="auto">
            <a:xfrm>
              <a:off x="4416" y="2256"/>
              <a:ext cx="240" cy="240"/>
            </a:xfrm>
            <a:prstGeom prst="rect">
              <a:avLst/>
            </a:prstGeom>
            <a:solidFill>
              <a:schemeClr val="tx2">
                <a:lumMod val="40000"/>
                <a:lumOff val="60000"/>
              </a:schemeClr>
            </a:solidFill>
            <a:ln w="9525">
              <a:solidFill>
                <a:srgbClr val="00193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Blip>
                  <a:blip r:embed="rId2"/>
                </a:buBlip>
                <a:defRPr sz="2800">
                  <a:solidFill>
                    <a:schemeClr val="tx1"/>
                  </a:solidFill>
                  <a:latin typeface="Times New Roman" panose="02020603050405020304" pitchFamily="18" charset="0"/>
                  <a:ea typeface="楷体_GB2312" pitchFamily="49" charset="-122"/>
                </a:defRPr>
              </a:lvl1pPr>
              <a:lvl2pPr marL="742950" indent="-285750">
                <a:spcBef>
                  <a:spcPct val="20000"/>
                </a:spcBef>
                <a:buClr>
                  <a:schemeClr val="hlink"/>
                </a:buClr>
                <a:buSzPct val="55000"/>
                <a:buFont typeface="Wingdings" panose="05000000000000000000" pitchFamily="2" charset="2"/>
                <a:buBlip>
                  <a:blip r:embed="rId3"/>
                </a:buBlip>
                <a:defRPr sz="2400">
                  <a:solidFill>
                    <a:schemeClr val="tx1"/>
                  </a:solidFill>
                  <a:latin typeface="Times New Roman" panose="02020603050405020304" pitchFamily="18" charset="0"/>
                  <a:ea typeface="楷体_GB2312" pitchFamily="49" charset="-122"/>
                </a:defRPr>
              </a:lvl2pPr>
              <a:lvl3pPr marL="1143000" indent="-228600">
                <a:spcBef>
                  <a:spcPct val="20000"/>
                </a:spcBef>
                <a:buClr>
                  <a:schemeClr val="folHlink"/>
                </a:buClr>
                <a:buSzPct val="50000"/>
                <a:buFont typeface="Wingdings" panose="05000000000000000000" pitchFamily="2" charset="2"/>
                <a:buBlip>
                  <a:blip r:embed="rId2"/>
                </a:buBlip>
                <a:defRPr sz="2000">
                  <a:solidFill>
                    <a:schemeClr val="tx1"/>
                  </a:solidFill>
                  <a:latin typeface="Times New Roman" panose="02020603050405020304" pitchFamily="18" charset="0"/>
                  <a:ea typeface="楷体_GB2312" pitchFamily="49" charset="-122"/>
                </a:defRPr>
              </a:lvl3pPr>
              <a:lvl4pPr marL="1600200" indent="-228600">
                <a:spcBef>
                  <a:spcPct val="20000"/>
                </a:spcBef>
                <a:buClr>
                  <a:schemeClr val="accent2"/>
                </a:buClr>
                <a:buSzPct val="55000"/>
                <a:buFont typeface="Wingdings" panose="05000000000000000000" pitchFamily="2" charset="2"/>
                <a:buBlip>
                  <a:blip r:embed="rId4"/>
                </a:buBlip>
                <a:defRPr sz="2000">
                  <a:solidFill>
                    <a:schemeClr val="tx1"/>
                  </a:solidFill>
                  <a:latin typeface="Times New Roman" panose="02020603050405020304" pitchFamily="18"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9pPr>
            </a:lstStyle>
            <a:p>
              <a:pPr eaLnBrk="1" hangingPunct="1">
                <a:spcBef>
                  <a:spcPct val="0"/>
                </a:spcBef>
                <a:buClrTx/>
                <a:buSzTx/>
                <a:buFontTx/>
                <a:buNone/>
              </a:pPr>
              <a:endParaRPr lang="zh-CN" altLang="en-US" sz="1350">
                <a:latin typeface="Arial" panose="020B0604020202020204" pitchFamily="34" charset="0"/>
                <a:ea typeface="宋体" panose="02010600030101010101" pitchFamily="2" charset="-122"/>
              </a:endParaRPr>
            </a:p>
          </p:txBody>
        </p:sp>
        <p:sp>
          <p:nvSpPr>
            <p:cNvPr id="193" name="Rectangle 181"/>
            <p:cNvSpPr>
              <a:spLocks noChangeArrowheads="1"/>
            </p:cNvSpPr>
            <p:nvPr/>
          </p:nvSpPr>
          <p:spPr bwMode="auto">
            <a:xfrm>
              <a:off x="4416" y="2496"/>
              <a:ext cx="240" cy="240"/>
            </a:xfrm>
            <a:prstGeom prst="rect">
              <a:avLst/>
            </a:prstGeom>
            <a:solidFill>
              <a:srgbClr val="800080"/>
            </a:solidFill>
            <a:ln w="9525">
              <a:solidFill>
                <a:srgbClr val="00193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Blip>
                  <a:blip r:embed="rId2"/>
                </a:buBlip>
                <a:defRPr sz="2800">
                  <a:solidFill>
                    <a:schemeClr val="tx1"/>
                  </a:solidFill>
                  <a:latin typeface="Times New Roman" panose="02020603050405020304" pitchFamily="18" charset="0"/>
                  <a:ea typeface="楷体_GB2312" pitchFamily="49" charset="-122"/>
                </a:defRPr>
              </a:lvl1pPr>
              <a:lvl2pPr marL="742950" indent="-285750">
                <a:spcBef>
                  <a:spcPct val="20000"/>
                </a:spcBef>
                <a:buClr>
                  <a:schemeClr val="hlink"/>
                </a:buClr>
                <a:buSzPct val="55000"/>
                <a:buFont typeface="Wingdings" panose="05000000000000000000" pitchFamily="2" charset="2"/>
                <a:buBlip>
                  <a:blip r:embed="rId3"/>
                </a:buBlip>
                <a:defRPr sz="2400">
                  <a:solidFill>
                    <a:schemeClr val="tx1"/>
                  </a:solidFill>
                  <a:latin typeface="Times New Roman" panose="02020603050405020304" pitchFamily="18" charset="0"/>
                  <a:ea typeface="楷体_GB2312" pitchFamily="49" charset="-122"/>
                </a:defRPr>
              </a:lvl2pPr>
              <a:lvl3pPr marL="1143000" indent="-228600">
                <a:spcBef>
                  <a:spcPct val="20000"/>
                </a:spcBef>
                <a:buClr>
                  <a:schemeClr val="folHlink"/>
                </a:buClr>
                <a:buSzPct val="50000"/>
                <a:buFont typeface="Wingdings" panose="05000000000000000000" pitchFamily="2" charset="2"/>
                <a:buBlip>
                  <a:blip r:embed="rId2"/>
                </a:buBlip>
                <a:defRPr sz="2000">
                  <a:solidFill>
                    <a:schemeClr val="tx1"/>
                  </a:solidFill>
                  <a:latin typeface="Times New Roman" panose="02020603050405020304" pitchFamily="18" charset="0"/>
                  <a:ea typeface="楷体_GB2312" pitchFamily="49" charset="-122"/>
                </a:defRPr>
              </a:lvl3pPr>
              <a:lvl4pPr marL="1600200" indent="-228600">
                <a:spcBef>
                  <a:spcPct val="20000"/>
                </a:spcBef>
                <a:buClr>
                  <a:schemeClr val="accent2"/>
                </a:buClr>
                <a:buSzPct val="55000"/>
                <a:buFont typeface="Wingdings" panose="05000000000000000000" pitchFamily="2" charset="2"/>
                <a:buBlip>
                  <a:blip r:embed="rId4"/>
                </a:buBlip>
                <a:defRPr sz="2000">
                  <a:solidFill>
                    <a:schemeClr val="tx1"/>
                  </a:solidFill>
                  <a:latin typeface="Times New Roman" panose="02020603050405020304" pitchFamily="18"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9pPr>
            </a:lstStyle>
            <a:p>
              <a:pPr eaLnBrk="1" hangingPunct="1">
                <a:spcBef>
                  <a:spcPct val="0"/>
                </a:spcBef>
                <a:buClrTx/>
                <a:buSzTx/>
                <a:buFontTx/>
                <a:buNone/>
              </a:pPr>
              <a:endParaRPr lang="zh-CN" altLang="en-US" sz="1350">
                <a:latin typeface="Arial" panose="020B0604020202020204" pitchFamily="34" charset="0"/>
                <a:ea typeface="宋体" panose="02010600030101010101" pitchFamily="2" charset="-122"/>
              </a:endParaRPr>
            </a:p>
          </p:txBody>
        </p:sp>
        <p:sp>
          <p:nvSpPr>
            <p:cNvPr id="194" name="Rectangle 182"/>
            <p:cNvSpPr>
              <a:spLocks noChangeArrowheads="1"/>
            </p:cNvSpPr>
            <p:nvPr/>
          </p:nvSpPr>
          <p:spPr bwMode="auto">
            <a:xfrm>
              <a:off x="4416" y="2736"/>
              <a:ext cx="240" cy="240"/>
            </a:xfrm>
            <a:prstGeom prst="rect">
              <a:avLst/>
            </a:prstGeom>
            <a:solidFill>
              <a:schemeClr val="tx2">
                <a:lumMod val="40000"/>
                <a:lumOff val="60000"/>
              </a:schemeClr>
            </a:solidFill>
            <a:ln w="9525">
              <a:solidFill>
                <a:srgbClr val="00193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Blip>
                  <a:blip r:embed="rId2"/>
                </a:buBlip>
                <a:defRPr sz="2800">
                  <a:solidFill>
                    <a:schemeClr val="tx1"/>
                  </a:solidFill>
                  <a:latin typeface="Times New Roman" panose="02020603050405020304" pitchFamily="18" charset="0"/>
                  <a:ea typeface="楷体_GB2312" pitchFamily="49" charset="-122"/>
                </a:defRPr>
              </a:lvl1pPr>
              <a:lvl2pPr marL="742950" indent="-285750">
                <a:spcBef>
                  <a:spcPct val="20000"/>
                </a:spcBef>
                <a:buClr>
                  <a:schemeClr val="hlink"/>
                </a:buClr>
                <a:buSzPct val="55000"/>
                <a:buFont typeface="Wingdings" panose="05000000000000000000" pitchFamily="2" charset="2"/>
                <a:buBlip>
                  <a:blip r:embed="rId3"/>
                </a:buBlip>
                <a:defRPr sz="2400">
                  <a:solidFill>
                    <a:schemeClr val="tx1"/>
                  </a:solidFill>
                  <a:latin typeface="Times New Roman" panose="02020603050405020304" pitchFamily="18" charset="0"/>
                  <a:ea typeface="楷体_GB2312" pitchFamily="49" charset="-122"/>
                </a:defRPr>
              </a:lvl2pPr>
              <a:lvl3pPr marL="1143000" indent="-228600">
                <a:spcBef>
                  <a:spcPct val="20000"/>
                </a:spcBef>
                <a:buClr>
                  <a:schemeClr val="folHlink"/>
                </a:buClr>
                <a:buSzPct val="50000"/>
                <a:buFont typeface="Wingdings" panose="05000000000000000000" pitchFamily="2" charset="2"/>
                <a:buBlip>
                  <a:blip r:embed="rId2"/>
                </a:buBlip>
                <a:defRPr sz="2000">
                  <a:solidFill>
                    <a:schemeClr val="tx1"/>
                  </a:solidFill>
                  <a:latin typeface="Times New Roman" panose="02020603050405020304" pitchFamily="18" charset="0"/>
                  <a:ea typeface="楷体_GB2312" pitchFamily="49" charset="-122"/>
                </a:defRPr>
              </a:lvl3pPr>
              <a:lvl4pPr marL="1600200" indent="-228600">
                <a:spcBef>
                  <a:spcPct val="20000"/>
                </a:spcBef>
                <a:buClr>
                  <a:schemeClr val="accent2"/>
                </a:buClr>
                <a:buSzPct val="55000"/>
                <a:buFont typeface="Wingdings" panose="05000000000000000000" pitchFamily="2" charset="2"/>
                <a:buBlip>
                  <a:blip r:embed="rId4"/>
                </a:buBlip>
                <a:defRPr sz="2000">
                  <a:solidFill>
                    <a:schemeClr val="tx1"/>
                  </a:solidFill>
                  <a:latin typeface="Times New Roman" panose="02020603050405020304" pitchFamily="18"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9pPr>
            </a:lstStyle>
            <a:p>
              <a:pPr eaLnBrk="1" hangingPunct="1">
                <a:spcBef>
                  <a:spcPct val="0"/>
                </a:spcBef>
                <a:buClrTx/>
                <a:buSzTx/>
                <a:buFontTx/>
                <a:buNone/>
              </a:pPr>
              <a:endParaRPr lang="zh-CN" altLang="en-US" sz="1350">
                <a:latin typeface="Arial" panose="020B0604020202020204" pitchFamily="34" charset="0"/>
                <a:ea typeface="宋体" panose="02010600030101010101" pitchFamily="2" charset="-122"/>
              </a:endParaRPr>
            </a:p>
          </p:txBody>
        </p:sp>
        <p:sp>
          <p:nvSpPr>
            <p:cNvPr id="195" name="Rectangle 183"/>
            <p:cNvSpPr>
              <a:spLocks noChangeArrowheads="1"/>
            </p:cNvSpPr>
            <p:nvPr/>
          </p:nvSpPr>
          <p:spPr bwMode="auto">
            <a:xfrm>
              <a:off x="4416" y="2976"/>
              <a:ext cx="240" cy="240"/>
            </a:xfrm>
            <a:prstGeom prst="rect">
              <a:avLst/>
            </a:prstGeom>
            <a:solidFill>
              <a:srgbClr val="FFC000"/>
            </a:solidFill>
            <a:ln w="9525">
              <a:solidFill>
                <a:srgbClr val="00193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Blip>
                  <a:blip r:embed="rId2"/>
                </a:buBlip>
                <a:defRPr sz="2800">
                  <a:solidFill>
                    <a:schemeClr val="tx1"/>
                  </a:solidFill>
                  <a:latin typeface="Times New Roman" panose="02020603050405020304" pitchFamily="18" charset="0"/>
                  <a:ea typeface="楷体_GB2312" pitchFamily="49" charset="-122"/>
                </a:defRPr>
              </a:lvl1pPr>
              <a:lvl2pPr marL="742950" indent="-285750">
                <a:spcBef>
                  <a:spcPct val="20000"/>
                </a:spcBef>
                <a:buClr>
                  <a:schemeClr val="hlink"/>
                </a:buClr>
                <a:buSzPct val="55000"/>
                <a:buFont typeface="Wingdings" panose="05000000000000000000" pitchFamily="2" charset="2"/>
                <a:buBlip>
                  <a:blip r:embed="rId3"/>
                </a:buBlip>
                <a:defRPr sz="2400">
                  <a:solidFill>
                    <a:schemeClr val="tx1"/>
                  </a:solidFill>
                  <a:latin typeface="Times New Roman" panose="02020603050405020304" pitchFamily="18" charset="0"/>
                  <a:ea typeface="楷体_GB2312" pitchFamily="49" charset="-122"/>
                </a:defRPr>
              </a:lvl2pPr>
              <a:lvl3pPr marL="1143000" indent="-228600">
                <a:spcBef>
                  <a:spcPct val="20000"/>
                </a:spcBef>
                <a:buClr>
                  <a:schemeClr val="folHlink"/>
                </a:buClr>
                <a:buSzPct val="50000"/>
                <a:buFont typeface="Wingdings" panose="05000000000000000000" pitchFamily="2" charset="2"/>
                <a:buBlip>
                  <a:blip r:embed="rId2"/>
                </a:buBlip>
                <a:defRPr sz="2000">
                  <a:solidFill>
                    <a:schemeClr val="tx1"/>
                  </a:solidFill>
                  <a:latin typeface="Times New Roman" panose="02020603050405020304" pitchFamily="18" charset="0"/>
                  <a:ea typeface="楷体_GB2312" pitchFamily="49" charset="-122"/>
                </a:defRPr>
              </a:lvl3pPr>
              <a:lvl4pPr marL="1600200" indent="-228600">
                <a:spcBef>
                  <a:spcPct val="20000"/>
                </a:spcBef>
                <a:buClr>
                  <a:schemeClr val="accent2"/>
                </a:buClr>
                <a:buSzPct val="55000"/>
                <a:buFont typeface="Wingdings" panose="05000000000000000000" pitchFamily="2" charset="2"/>
                <a:buBlip>
                  <a:blip r:embed="rId4"/>
                </a:buBlip>
                <a:defRPr sz="2000">
                  <a:solidFill>
                    <a:schemeClr val="tx1"/>
                  </a:solidFill>
                  <a:latin typeface="Times New Roman" panose="02020603050405020304" pitchFamily="18"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9pPr>
            </a:lstStyle>
            <a:p>
              <a:pPr eaLnBrk="1" hangingPunct="1">
                <a:spcBef>
                  <a:spcPct val="0"/>
                </a:spcBef>
                <a:buClrTx/>
                <a:buSzTx/>
                <a:buFontTx/>
                <a:buNone/>
              </a:pPr>
              <a:r>
                <a:rPr lang="en-US" altLang="zh-CN" sz="1350" dirty="0" smtClean="0">
                  <a:latin typeface="Arial" panose="020B0604020202020204" pitchFamily="34" charset="0"/>
                  <a:ea typeface="宋体" panose="02010600030101010101" pitchFamily="2" charset="-122"/>
                </a:rPr>
                <a:t>A</a:t>
              </a:r>
              <a:endParaRPr lang="zh-CN" altLang="en-US" sz="1350" dirty="0">
                <a:latin typeface="Arial" panose="020B0604020202020204" pitchFamily="34" charset="0"/>
                <a:ea typeface="宋体" panose="02010600030101010101" pitchFamily="2" charset="-122"/>
              </a:endParaRPr>
            </a:p>
          </p:txBody>
        </p:sp>
        <p:sp>
          <p:nvSpPr>
            <p:cNvPr id="196" name="Rectangle 184"/>
            <p:cNvSpPr>
              <a:spLocks noChangeArrowheads="1"/>
            </p:cNvSpPr>
            <p:nvPr/>
          </p:nvSpPr>
          <p:spPr bwMode="auto">
            <a:xfrm>
              <a:off x="4416" y="3216"/>
              <a:ext cx="240" cy="240"/>
            </a:xfrm>
            <a:prstGeom prst="rect">
              <a:avLst/>
            </a:prstGeom>
            <a:solidFill>
              <a:schemeClr val="tx2">
                <a:lumMod val="40000"/>
                <a:lumOff val="60000"/>
              </a:schemeClr>
            </a:solidFill>
            <a:ln w="9525">
              <a:solidFill>
                <a:srgbClr val="00193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Blip>
                  <a:blip r:embed="rId2"/>
                </a:buBlip>
                <a:defRPr sz="2800">
                  <a:solidFill>
                    <a:schemeClr val="tx1"/>
                  </a:solidFill>
                  <a:latin typeface="Times New Roman" panose="02020603050405020304" pitchFamily="18" charset="0"/>
                  <a:ea typeface="楷体_GB2312" pitchFamily="49" charset="-122"/>
                </a:defRPr>
              </a:lvl1pPr>
              <a:lvl2pPr marL="742950" indent="-285750">
                <a:spcBef>
                  <a:spcPct val="20000"/>
                </a:spcBef>
                <a:buClr>
                  <a:schemeClr val="hlink"/>
                </a:buClr>
                <a:buSzPct val="55000"/>
                <a:buFont typeface="Wingdings" panose="05000000000000000000" pitchFamily="2" charset="2"/>
                <a:buBlip>
                  <a:blip r:embed="rId3"/>
                </a:buBlip>
                <a:defRPr sz="2400">
                  <a:solidFill>
                    <a:schemeClr val="tx1"/>
                  </a:solidFill>
                  <a:latin typeface="Times New Roman" panose="02020603050405020304" pitchFamily="18" charset="0"/>
                  <a:ea typeface="楷体_GB2312" pitchFamily="49" charset="-122"/>
                </a:defRPr>
              </a:lvl2pPr>
              <a:lvl3pPr marL="1143000" indent="-228600">
                <a:spcBef>
                  <a:spcPct val="20000"/>
                </a:spcBef>
                <a:buClr>
                  <a:schemeClr val="folHlink"/>
                </a:buClr>
                <a:buSzPct val="50000"/>
                <a:buFont typeface="Wingdings" panose="05000000000000000000" pitchFamily="2" charset="2"/>
                <a:buBlip>
                  <a:blip r:embed="rId2"/>
                </a:buBlip>
                <a:defRPr sz="2000">
                  <a:solidFill>
                    <a:schemeClr val="tx1"/>
                  </a:solidFill>
                  <a:latin typeface="Times New Roman" panose="02020603050405020304" pitchFamily="18" charset="0"/>
                  <a:ea typeface="楷体_GB2312" pitchFamily="49" charset="-122"/>
                </a:defRPr>
              </a:lvl3pPr>
              <a:lvl4pPr marL="1600200" indent="-228600">
                <a:spcBef>
                  <a:spcPct val="20000"/>
                </a:spcBef>
                <a:buClr>
                  <a:schemeClr val="accent2"/>
                </a:buClr>
                <a:buSzPct val="55000"/>
                <a:buFont typeface="Wingdings" panose="05000000000000000000" pitchFamily="2" charset="2"/>
                <a:buBlip>
                  <a:blip r:embed="rId4"/>
                </a:buBlip>
                <a:defRPr sz="2000">
                  <a:solidFill>
                    <a:schemeClr val="tx1"/>
                  </a:solidFill>
                  <a:latin typeface="Times New Roman" panose="02020603050405020304" pitchFamily="18"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9pPr>
            </a:lstStyle>
            <a:p>
              <a:pPr eaLnBrk="1" hangingPunct="1">
                <a:spcBef>
                  <a:spcPct val="0"/>
                </a:spcBef>
                <a:buClrTx/>
                <a:buSzTx/>
                <a:buFontTx/>
                <a:buNone/>
              </a:pPr>
              <a:endParaRPr lang="zh-CN" altLang="en-US" sz="1350">
                <a:latin typeface="Arial" panose="020B0604020202020204" pitchFamily="34" charset="0"/>
                <a:ea typeface="宋体" panose="02010600030101010101" pitchFamily="2" charset="-122"/>
              </a:endParaRPr>
            </a:p>
          </p:txBody>
        </p:sp>
        <p:sp>
          <p:nvSpPr>
            <p:cNvPr id="197" name="Rectangle 185"/>
            <p:cNvSpPr>
              <a:spLocks noChangeArrowheads="1"/>
            </p:cNvSpPr>
            <p:nvPr/>
          </p:nvSpPr>
          <p:spPr bwMode="auto">
            <a:xfrm>
              <a:off x="4416" y="3456"/>
              <a:ext cx="240" cy="240"/>
            </a:xfrm>
            <a:prstGeom prst="rect">
              <a:avLst/>
            </a:prstGeom>
            <a:solidFill>
              <a:schemeClr val="tx2">
                <a:lumMod val="40000"/>
                <a:lumOff val="60000"/>
              </a:schemeClr>
            </a:solidFill>
            <a:ln w="9525">
              <a:solidFill>
                <a:srgbClr val="00193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Blip>
                  <a:blip r:embed="rId2"/>
                </a:buBlip>
                <a:defRPr sz="2800">
                  <a:solidFill>
                    <a:schemeClr val="tx1"/>
                  </a:solidFill>
                  <a:latin typeface="Times New Roman" panose="02020603050405020304" pitchFamily="18" charset="0"/>
                  <a:ea typeface="楷体_GB2312" pitchFamily="49" charset="-122"/>
                </a:defRPr>
              </a:lvl1pPr>
              <a:lvl2pPr marL="742950" indent="-285750">
                <a:spcBef>
                  <a:spcPct val="20000"/>
                </a:spcBef>
                <a:buClr>
                  <a:schemeClr val="hlink"/>
                </a:buClr>
                <a:buSzPct val="55000"/>
                <a:buFont typeface="Wingdings" panose="05000000000000000000" pitchFamily="2" charset="2"/>
                <a:buBlip>
                  <a:blip r:embed="rId3"/>
                </a:buBlip>
                <a:defRPr sz="2400">
                  <a:solidFill>
                    <a:schemeClr val="tx1"/>
                  </a:solidFill>
                  <a:latin typeface="Times New Roman" panose="02020603050405020304" pitchFamily="18" charset="0"/>
                  <a:ea typeface="楷体_GB2312" pitchFamily="49" charset="-122"/>
                </a:defRPr>
              </a:lvl2pPr>
              <a:lvl3pPr marL="1143000" indent="-228600">
                <a:spcBef>
                  <a:spcPct val="20000"/>
                </a:spcBef>
                <a:buClr>
                  <a:schemeClr val="folHlink"/>
                </a:buClr>
                <a:buSzPct val="50000"/>
                <a:buFont typeface="Wingdings" panose="05000000000000000000" pitchFamily="2" charset="2"/>
                <a:buBlip>
                  <a:blip r:embed="rId2"/>
                </a:buBlip>
                <a:defRPr sz="2000">
                  <a:solidFill>
                    <a:schemeClr val="tx1"/>
                  </a:solidFill>
                  <a:latin typeface="Times New Roman" panose="02020603050405020304" pitchFamily="18" charset="0"/>
                  <a:ea typeface="楷体_GB2312" pitchFamily="49" charset="-122"/>
                </a:defRPr>
              </a:lvl3pPr>
              <a:lvl4pPr marL="1600200" indent="-228600">
                <a:spcBef>
                  <a:spcPct val="20000"/>
                </a:spcBef>
                <a:buClr>
                  <a:schemeClr val="accent2"/>
                </a:buClr>
                <a:buSzPct val="55000"/>
                <a:buFont typeface="Wingdings" panose="05000000000000000000" pitchFamily="2" charset="2"/>
                <a:buBlip>
                  <a:blip r:embed="rId4"/>
                </a:buBlip>
                <a:defRPr sz="2000">
                  <a:solidFill>
                    <a:schemeClr val="tx1"/>
                  </a:solidFill>
                  <a:latin typeface="Times New Roman" panose="02020603050405020304" pitchFamily="18"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9pPr>
            </a:lstStyle>
            <a:p>
              <a:pPr eaLnBrk="1" hangingPunct="1">
                <a:spcBef>
                  <a:spcPct val="0"/>
                </a:spcBef>
                <a:buClrTx/>
                <a:buSzTx/>
                <a:buFontTx/>
                <a:buNone/>
              </a:pPr>
              <a:endParaRPr lang="zh-CN" altLang="en-US" sz="1350">
                <a:latin typeface="Arial" panose="020B0604020202020204" pitchFamily="34" charset="0"/>
                <a:ea typeface="宋体" panose="02010600030101010101" pitchFamily="2" charset="-122"/>
              </a:endParaRPr>
            </a:p>
          </p:txBody>
        </p:sp>
        <p:sp>
          <p:nvSpPr>
            <p:cNvPr id="198" name="Rectangle 186"/>
            <p:cNvSpPr>
              <a:spLocks noChangeArrowheads="1"/>
            </p:cNvSpPr>
            <p:nvPr/>
          </p:nvSpPr>
          <p:spPr bwMode="auto">
            <a:xfrm>
              <a:off x="4656" y="1776"/>
              <a:ext cx="240" cy="240"/>
            </a:xfrm>
            <a:prstGeom prst="rect">
              <a:avLst/>
            </a:prstGeom>
            <a:solidFill>
              <a:schemeClr val="tx2">
                <a:lumMod val="40000"/>
                <a:lumOff val="60000"/>
              </a:schemeClr>
            </a:solidFill>
            <a:ln w="9525">
              <a:solidFill>
                <a:srgbClr val="00193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Blip>
                  <a:blip r:embed="rId2"/>
                </a:buBlip>
                <a:defRPr sz="2800">
                  <a:solidFill>
                    <a:schemeClr val="tx1"/>
                  </a:solidFill>
                  <a:latin typeface="Times New Roman" panose="02020603050405020304" pitchFamily="18" charset="0"/>
                  <a:ea typeface="楷体_GB2312" pitchFamily="49" charset="-122"/>
                </a:defRPr>
              </a:lvl1pPr>
              <a:lvl2pPr marL="742950" indent="-285750">
                <a:spcBef>
                  <a:spcPct val="20000"/>
                </a:spcBef>
                <a:buClr>
                  <a:schemeClr val="hlink"/>
                </a:buClr>
                <a:buSzPct val="55000"/>
                <a:buFont typeface="Wingdings" panose="05000000000000000000" pitchFamily="2" charset="2"/>
                <a:buBlip>
                  <a:blip r:embed="rId3"/>
                </a:buBlip>
                <a:defRPr sz="2400">
                  <a:solidFill>
                    <a:schemeClr val="tx1"/>
                  </a:solidFill>
                  <a:latin typeface="Times New Roman" panose="02020603050405020304" pitchFamily="18" charset="0"/>
                  <a:ea typeface="楷体_GB2312" pitchFamily="49" charset="-122"/>
                </a:defRPr>
              </a:lvl2pPr>
              <a:lvl3pPr marL="1143000" indent="-228600">
                <a:spcBef>
                  <a:spcPct val="20000"/>
                </a:spcBef>
                <a:buClr>
                  <a:schemeClr val="folHlink"/>
                </a:buClr>
                <a:buSzPct val="50000"/>
                <a:buFont typeface="Wingdings" panose="05000000000000000000" pitchFamily="2" charset="2"/>
                <a:buBlip>
                  <a:blip r:embed="rId2"/>
                </a:buBlip>
                <a:defRPr sz="2000">
                  <a:solidFill>
                    <a:schemeClr val="tx1"/>
                  </a:solidFill>
                  <a:latin typeface="Times New Roman" panose="02020603050405020304" pitchFamily="18" charset="0"/>
                  <a:ea typeface="楷体_GB2312" pitchFamily="49" charset="-122"/>
                </a:defRPr>
              </a:lvl3pPr>
              <a:lvl4pPr marL="1600200" indent="-228600">
                <a:spcBef>
                  <a:spcPct val="20000"/>
                </a:spcBef>
                <a:buClr>
                  <a:schemeClr val="accent2"/>
                </a:buClr>
                <a:buSzPct val="55000"/>
                <a:buFont typeface="Wingdings" panose="05000000000000000000" pitchFamily="2" charset="2"/>
                <a:buBlip>
                  <a:blip r:embed="rId4"/>
                </a:buBlip>
                <a:defRPr sz="2000">
                  <a:solidFill>
                    <a:schemeClr val="tx1"/>
                  </a:solidFill>
                  <a:latin typeface="Times New Roman" panose="02020603050405020304" pitchFamily="18"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9pPr>
            </a:lstStyle>
            <a:p>
              <a:pPr eaLnBrk="1" hangingPunct="1">
                <a:spcBef>
                  <a:spcPct val="0"/>
                </a:spcBef>
                <a:buClrTx/>
                <a:buSzTx/>
                <a:buFontTx/>
                <a:buNone/>
              </a:pPr>
              <a:endParaRPr lang="zh-CN" altLang="en-US" sz="1350">
                <a:latin typeface="Arial" panose="020B0604020202020204" pitchFamily="34" charset="0"/>
                <a:ea typeface="宋体" panose="02010600030101010101" pitchFamily="2" charset="-122"/>
              </a:endParaRPr>
            </a:p>
          </p:txBody>
        </p:sp>
        <p:sp>
          <p:nvSpPr>
            <p:cNvPr id="199" name="Rectangle 188"/>
            <p:cNvSpPr>
              <a:spLocks noChangeArrowheads="1"/>
            </p:cNvSpPr>
            <p:nvPr/>
          </p:nvSpPr>
          <p:spPr bwMode="auto">
            <a:xfrm>
              <a:off x="4656" y="2256"/>
              <a:ext cx="240" cy="240"/>
            </a:xfrm>
            <a:prstGeom prst="rect">
              <a:avLst/>
            </a:prstGeom>
            <a:solidFill>
              <a:schemeClr val="tx2">
                <a:lumMod val="40000"/>
                <a:lumOff val="60000"/>
              </a:schemeClr>
            </a:solidFill>
            <a:ln w="9525">
              <a:solidFill>
                <a:srgbClr val="00193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Blip>
                  <a:blip r:embed="rId2"/>
                </a:buBlip>
                <a:defRPr sz="2800">
                  <a:solidFill>
                    <a:schemeClr val="tx1"/>
                  </a:solidFill>
                  <a:latin typeface="Times New Roman" panose="02020603050405020304" pitchFamily="18" charset="0"/>
                  <a:ea typeface="楷体_GB2312" pitchFamily="49" charset="-122"/>
                </a:defRPr>
              </a:lvl1pPr>
              <a:lvl2pPr marL="742950" indent="-285750">
                <a:spcBef>
                  <a:spcPct val="20000"/>
                </a:spcBef>
                <a:buClr>
                  <a:schemeClr val="hlink"/>
                </a:buClr>
                <a:buSzPct val="55000"/>
                <a:buFont typeface="Wingdings" panose="05000000000000000000" pitchFamily="2" charset="2"/>
                <a:buBlip>
                  <a:blip r:embed="rId3"/>
                </a:buBlip>
                <a:defRPr sz="2400">
                  <a:solidFill>
                    <a:schemeClr val="tx1"/>
                  </a:solidFill>
                  <a:latin typeface="Times New Roman" panose="02020603050405020304" pitchFamily="18" charset="0"/>
                  <a:ea typeface="楷体_GB2312" pitchFamily="49" charset="-122"/>
                </a:defRPr>
              </a:lvl2pPr>
              <a:lvl3pPr marL="1143000" indent="-228600">
                <a:spcBef>
                  <a:spcPct val="20000"/>
                </a:spcBef>
                <a:buClr>
                  <a:schemeClr val="folHlink"/>
                </a:buClr>
                <a:buSzPct val="50000"/>
                <a:buFont typeface="Wingdings" panose="05000000000000000000" pitchFamily="2" charset="2"/>
                <a:buBlip>
                  <a:blip r:embed="rId2"/>
                </a:buBlip>
                <a:defRPr sz="2000">
                  <a:solidFill>
                    <a:schemeClr val="tx1"/>
                  </a:solidFill>
                  <a:latin typeface="Times New Roman" panose="02020603050405020304" pitchFamily="18" charset="0"/>
                  <a:ea typeface="楷体_GB2312" pitchFamily="49" charset="-122"/>
                </a:defRPr>
              </a:lvl3pPr>
              <a:lvl4pPr marL="1600200" indent="-228600">
                <a:spcBef>
                  <a:spcPct val="20000"/>
                </a:spcBef>
                <a:buClr>
                  <a:schemeClr val="accent2"/>
                </a:buClr>
                <a:buSzPct val="55000"/>
                <a:buFont typeface="Wingdings" panose="05000000000000000000" pitchFamily="2" charset="2"/>
                <a:buBlip>
                  <a:blip r:embed="rId4"/>
                </a:buBlip>
                <a:defRPr sz="2000">
                  <a:solidFill>
                    <a:schemeClr val="tx1"/>
                  </a:solidFill>
                  <a:latin typeface="Times New Roman" panose="02020603050405020304" pitchFamily="18"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9pPr>
            </a:lstStyle>
            <a:p>
              <a:pPr eaLnBrk="1" hangingPunct="1">
                <a:spcBef>
                  <a:spcPct val="0"/>
                </a:spcBef>
                <a:buClrTx/>
                <a:buSzTx/>
                <a:buFontTx/>
                <a:buNone/>
              </a:pPr>
              <a:endParaRPr lang="zh-CN" altLang="en-US" sz="1350">
                <a:latin typeface="Arial" panose="020B0604020202020204" pitchFamily="34" charset="0"/>
                <a:ea typeface="宋体" panose="02010600030101010101" pitchFamily="2" charset="-122"/>
              </a:endParaRPr>
            </a:p>
          </p:txBody>
        </p:sp>
        <p:sp>
          <p:nvSpPr>
            <p:cNvPr id="200" name="Rectangle 189"/>
            <p:cNvSpPr>
              <a:spLocks noChangeArrowheads="1"/>
            </p:cNvSpPr>
            <p:nvPr/>
          </p:nvSpPr>
          <p:spPr bwMode="auto">
            <a:xfrm>
              <a:off x="4656" y="2496"/>
              <a:ext cx="240" cy="240"/>
            </a:xfrm>
            <a:prstGeom prst="rect">
              <a:avLst/>
            </a:prstGeom>
            <a:solidFill>
              <a:schemeClr val="tx2">
                <a:lumMod val="40000"/>
                <a:lumOff val="60000"/>
              </a:schemeClr>
            </a:solidFill>
            <a:ln w="9525">
              <a:solidFill>
                <a:srgbClr val="00193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Blip>
                  <a:blip r:embed="rId2"/>
                </a:buBlip>
                <a:defRPr sz="2800">
                  <a:solidFill>
                    <a:schemeClr val="tx1"/>
                  </a:solidFill>
                  <a:latin typeface="Times New Roman" panose="02020603050405020304" pitchFamily="18" charset="0"/>
                  <a:ea typeface="楷体_GB2312" pitchFamily="49" charset="-122"/>
                </a:defRPr>
              </a:lvl1pPr>
              <a:lvl2pPr marL="742950" indent="-285750">
                <a:spcBef>
                  <a:spcPct val="20000"/>
                </a:spcBef>
                <a:buClr>
                  <a:schemeClr val="hlink"/>
                </a:buClr>
                <a:buSzPct val="55000"/>
                <a:buFont typeface="Wingdings" panose="05000000000000000000" pitchFamily="2" charset="2"/>
                <a:buBlip>
                  <a:blip r:embed="rId3"/>
                </a:buBlip>
                <a:defRPr sz="2400">
                  <a:solidFill>
                    <a:schemeClr val="tx1"/>
                  </a:solidFill>
                  <a:latin typeface="Times New Roman" panose="02020603050405020304" pitchFamily="18" charset="0"/>
                  <a:ea typeface="楷体_GB2312" pitchFamily="49" charset="-122"/>
                </a:defRPr>
              </a:lvl2pPr>
              <a:lvl3pPr marL="1143000" indent="-228600">
                <a:spcBef>
                  <a:spcPct val="20000"/>
                </a:spcBef>
                <a:buClr>
                  <a:schemeClr val="folHlink"/>
                </a:buClr>
                <a:buSzPct val="50000"/>
                <a:buFont typeface="Wingdings" panose="05000000000000000000" pitchFamily="2" charset="2"/>
                <a:buBlip>
                  <a:blip r:embed="rId2"/>
                </a:buBlip>
                <a:defRPr sz="2000">
                  <a:solidFill>
                    <a:schemeClr val="tx1"/>
                  </a:solidFill>
                  <a:latin typeface="Times New Roman" panose="02020603050405020304" pitchFamily="18" charset="0"/>
                  <a:ea typeface="楷体_GB2312" pitchFamily="49" charset="-122"/>
                </a:defRPr>
              </a:lvl3pPr>
              <a:lvl4pPr marL="1600200" indent="-228600">
                <a:spcBef>
                  <a:spcPct val="20000"/>
                </a:spcBef>
                <a:buClr>
                  <a:schemeClr val="accent2"/>
                </a:buClr>
                <a:buSzPct val="55000"/>
                <a:buFont typeface="Wingdings" panose="05000000000000000000" pitchFamily="2" charset="2"/>
                <a:buBlip>
                  <a:blip r:embed="rId4"/>
                </a:buBlip>
                <a:defRPr sz="2000">
                  <a:solidFill>
                    <a:schemeClr val="tx1"/>
                  </a:solidFill>
                  <a:latin typeface="Times New Roman" panose="02020603050405020304" pitchFamily="18"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9pPr>
            </a:lstStyle>
            <a:p>
              <a:pPr eaLnBrk="1" hangingPunct="1">
                <a:spcBef>
                  <a:spcPct val="0"/>
                </a:spcBef>
                <a:buClrTx/>
                <a:buSzTx/>
                <a:buFontTx/>
                <a:buNone/>
              </a:pPr>
              <a:endParaRPr lang="zh-CN" altLang="en-US" sz="1350">
                <a:latin typeface="Arial" panose="020B0604020202020204" pitchFamily="34" charset="0"/>
                <a:ea typeface="宋体" panose="02010600030101010101" pitchFamily="2" charset="-122"/>
              </a:endParaRPr>
            </a:p>
          </p:txBody>
        </p:sp>
        <p:sp>
          <p:nvSpPr>
            <p:cNvPr id="201" name="Rectangle 190"/>
            <p:cNvSpPr>
              <a:spLocks noChangeArrowheads="1"/>
            </p:cNvSpPr>
            <p:nvPr/>
          </p:nvSpPr>
          <p:spPr bwMode="auto">
            <a:xfrm>
              <a:off x="4656" y="2736"/>
              <a:ext cx="240" cy="240"/>
            </a:xfrm>
            <a:prstGeom prst="rect">
              <a:avLst/>
            </a:prstGeom>
            <a:solidFill>
              <a:schemeClr val="tx2">
                <a:lumMod val="40000"/>
                <a:lumOff val="60000"/>
              </a:schemeClr>
            </a:solidFill>
            <a:ln w="9525">
              <a:solidFill>
                <a:srgbClr val="00193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Blip>
                  <a:blip r:embed="rId2"/>
                </a:buBlip>
                <a:defRPr sz="2800">
                  <a:solidFill>
                    <a:schemeClr val="tx1"/>
                  </a:solidFill>
                  <a:latin typeface="Times New Roman" panose="02020603050405020304" pitchFamily="18" charset="0"/>
                  <a:ea typeface="楷体_GB2312" pitchFamily="49" charset="-122"/>
                </a:defRPr>
              </a:lvl1pPr>
              <a:lvl2pPr marL="742950" indent="-285750">
                <a:spcBef>
                  <a:spcPct val="20000"/>
                </a:spcBef>
                <a:buClr>
                  <a:schemeClr val="hlink"/>
                </a:buClr>
                <a:buSzPct val="55000"/>
                <a:buFont typeface="Wingdings" panose="05000000000000000000" pitchFamily="2" charset="2"/>
                <a:buBlip>
                  <a:blip r:embed="rId3"/>
                </a:buBlip>
                <a:defRPr sz="2400">
                  <a:solidFill>
                    <a:schemeClr val="tx1"/>
                  </a:solidFill>
                  <a:latin typeface="Times New Roman" panose="02020603050405020304" pitchFamily="18" charset="0"/>
                  <a:ea typeface="楷体_GB2312" pitchFamily="49" charset="-122"/>
                </a:defRPr>
              </a:lvl2pPr>
              <a:lvl3pPr marL="1143000" indent="-228600">
                <a:spcBef>
                  <a:spcPct val="20000"/>
                </a:spcBef>
                <a:buClr>
                  <a:schemeClr val="folHlink"/>
                </a:buClr>
                <a:buSzPct val="50000"/>
                <a:buFont typeface="Wingdings" panose="05000000000000000000" pitchFamily="2" charset="2"/>
                <a:buBlip>
                  <a:blip r:embed="rId2"/>
                </a:buBlip>
                <a:defRPr sz="2000">
                  <a:solidFill>
                    <a:schemeClr val="tx1"/>
                  </a:solidFill>
                  <a:latin typeface="Times New Roman" panose="02020603050405020304" pitchFamily="18" charset="0"/>
                  <a:ea typeface="楷体_GB2312" pitchFamily="49" charset="-122"/>
                </a:defRPr>
              </a:lvl3pPr>
              <a:lvl4pPr marL="1600200" indent="-228600">
                <a:spcBef>
                  <a:spcPct val="20000"/>
                </a:spcBef>
                <a:buClr>
                  <a:schemeClr val="accent2"/>
                </a:buClr>
                <a:buSzPct val="55000"/>
                <a:buFont typeface="Wingdings" panose="05000000000000000000" pitchFamily="2" charset="2"/>
                <a:buBlip>
                  <a:blip r:embed="rId4"/>
                </a:buBlip>
                <a:defRPr sz="2000">
                  <a:solidFill>
                    <a:schemeClr val="tx1"/>
                  </a:solidFill>
                  <a:latin typeface="Times New Roman" panose="02020603050405020304" pitchFamily="18"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9pPr>
            </a:lstStyle>
            <a:p>
              <a:pPr eaLnBrk="1" hangingPunct="1">
                <a:spcBef>
                  <a:spcPct val="0"/>
                </a:spcBef>
                <a:buClrTx/>
                <a:buSzTx/>
                <a:buFontTx/>
                <a:buNone/>
              </a:pPr>
              <a:endParaRPr lang="zh-CN" altLang="en-US" sz="1350">
                <a:latin typeface="Arial" panose="020B0604020202020204" pitchFamily="34" charset="0"/>
                <a:ea typeface="宋体" panose="02010600030101010101" pitchFamily="2" charset="-122"/>
              </a:endParaRPr>
            </a:p>
          </p:txBody>
        </p:sp>
        <p:sp>
          <p:nvSpPr>
            <p:cNvPr id="202" name="Rectangle 191"/>
            <p:cNvSpPr>
              <a:spLocks noChangeArrowheads="1"/>
            </p:cNvSpPr>
            <p:nvPr/>
          </p:nvSpPr>
          <p:spPr bwMode="auto">
            <a:xfrm>
              <a:off x="4656" y="2976"/>
              <a:ext cx="240" cy="240"/>
            </a:xfrm>
            <a:prstGeom prst="rect">
              <a:avLst/>
            </a:prstGeom>
            <a:solidFill>
              <a:schemeClr val="tx2">
                <a:lumMod val="40000"/>
                <a:lumOff val="60000"/>
              </a:schemeClr>
            </a:solidFill>
            <a:ln w="9525">
              <a:solidFill>
                <a:srgbClr val="00193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Blip>
                  <a:blip r:embed="rId2"/>
                </a:buBlip>
                <a:defRPr sz="2800">
                  <a:solidFill>
                    <a:schemeClr val="tx1"/>
                  </a:solidFill>
                  <a:latin typeface="Times New Roman" panose="02020603050405020304" pitchFamily="18" charset="0"/>
                  <a:ea typeface="楷体_GB2312" pitchFamily="49" charset="-122"/>
                </a:defRPr>
              </a:lvl1pPr>
              <a:lvl2pPr marL="742950" indent="-285750">
                <a:spcBef>
                  <a:spcPct val="20000"/>
                </a:spcBef>
                <a:buClr>
                  <a:schemeClr val="hlink"/>
                </a:buClr>
                <a:buSzPct val="55000"/>
                <a:buFont typeface="Wingdings" panose="05000000000000000000" pitchFamily="2" charset="2"/>
                <a:buBlip>
                  <a:blip r:embed="rId3"/>
                </a:buBlip>
                <a:defRPr sz="2400">
                  <a:solidFill>
                    <a:schemeClr val="tx1"/>
                  </a:solidFill>
                  <a:latin typeface="Times New Roman" panose="02020603050405020304" pitchFamily="18" charset="0"/>
                  <a:ea typeface="楷体_GB2312" pitchFamily="49" charset="-122"/>
                </a:defRPr>
              </a:lvl2pPr>
              <a:lvl3pPr marL="1143000" indent="-228600">
                <a:spcBef>
                  <a:spcPct val="20000"/>
                </a:spcBef>
                <a:buClr>
                  <a:schemeClr val="folHlink"/>
                </a:buClr>
                <a:buSzPct val="50000"/>
                <a:buFont typeface="Wingdings" panose="05000000000000000000" pitchFamily="2" charset="2"/>
                <a:buBlip>
                  <a:blip r:embed="rId2"/>
                </a:buBlip>
                <a:defRPr sz="2000">
                  <a:solidFill>
                    <a:schemeClr val="tx1"/>
                  </a:solidFill>
                  <a:latin typeface="Times New Roman" panose="02020603050405020304" pitchFamily="18" charset="0"/>
                  <a:ea typeface="楷体_GB2312" pitchFamily="49" charset="-122"/>
                </a:defRPr>
              </a:lvl3pPr>
              <a:lvl4pPr marL="1600200" indent="-228600">
                <a:spcBef>
                  <a:spcPct val="20000"/>
                </a:spcBef>
                <a:buClr>
                  <a:schemeClr val="accent2"/>
                </a:buClr>
                <a:buSzPct val="55000"/>
                <a:buFont typeface="Wingdings" panose="05000000000000000000" pitchFamily="2" charset="2"/>
                <a:buBlip>
                  <a:blip r:embed="rId4"/>
                </a:buBlip>
                <a:defRPr sz="2000">
                  <a:solidFill>
                    <a:schemeClr val="tx1"/>
                  </a:solidFill>
                  <a:latin typeface="Times New Roman" panose="02020603050405020304" pitchFamily="18"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9pPr>
            </a:lstStyle>
            <a:p>
              <a:pPr eaLnBrk="1" hangingPunct="1">
                <a:spcBef>
                  <a:spcPct val="0"/>
                </a:spcBef>
                <a:buClrTx/>
                <a:buSzTx/>
                <a:buFontTx/>
                <a:buNone/>
              </a:pPr>
              <a:endParaRPr lang="zh-CN" altLang="en-US" sz="1350">
                <a:latin typeface="Arial" panose="020B0604020202020204" pitchFamily="34" charset="0"/>
                <a:ea typeface="宋体" panose="02010600030101010101" pitchFamily="2" charset="-122"/>
              </a:endParaRPr>
            </a:p>
          </p:txBody>
        </p:sp>
        <p:sp>
          <p:nvSpPr>
            <p:cNvPr id="203" name="Rectangle 192"/>
            <p:cNvSpPr>
              <a:spLocks noChangeArrowheads="1"/>
            </p:cNvSpPr>
            <p:nvPr/>
          </p:nvSpPr>
          <p:spPr bwMode="auto">
            <a:xfrm>
              <a:off x="4656" y="3216"/>
              <a:ext cx="240" cy="240"/>
            </a:xfrm>
            <a:prstGeom prst="rect">
              <a:avLst/>
            </a:prstGeom>
            <a:solidFill>
              <a:schemeClr val="tx2">
                <a:lumMod val="40000"/>
                <a:lumOff val="60000"/>
              </a:schemeClr>
            </a:solidFill>
            <a:ln w="9525">
              <a:solidFill>
                <a:srgbClr val="00193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Blip>
                  <a:blip r:embed="rId2"/>
                </a:buBlip>
                <a:defRPr sz="2800">
                  <a:solidFill>
                    <a:schemeClr val="tx1"/>
                  </a:solidFill>
                  <a:latin typeface="Times New Roman" panose="02020603050405020304" pitchFamily="18" charset="0"/>
                  <a:ea typeface="楷体_GB2312" pitchFamily="49" charset="-122"/>
                </a:defRPr>
              </a:lvl1pPr>
              <a:lvl2pPr marL="742950" indent="-285750">
                <a:spcBef>
                  <a:spcPct val="20000"/>
                </a:spcBef>
                <a:buClr>
                  <a:schemeClr val="hlink"/>
                </a:buClr>
                <a:buSzPct val="55000"/>
                <a:buFont typeface="Wingdings" panose="05000000000000000000" pitchFamily="2" charset="2"/>
                <a:buBlip>
                  <a:blip r:embed="rId3"/>
                </a:buBlip>
                <a:defRPr sz="2400">
                  <a:solidFill>
                    <a:schemeClr val="tx1"/>
                  </a:solidFill>
                  <a:latin typeface="Times New Roman" panose="02020603050405020304" pitchFamily="18" charset="0"/>
                  <a:ea typeface="楷体_GB2312" pitchFamily="49" charset="-122"/>
                </a:defRPr>
              </a:lvl2pPr>
              <a:lvl3pPr marL="1143000" indent="-228600">
                <a:spcBef>
                  <a:spcPct val="20000"/>
                </a:spcBef>
                <a:buClr>
                  <a:schemeClr val="folHlink"/>
                </a:buClr>
                <a:buSzPct val="50000"/>
                <a:buFont typeface="Wingdings" panose="05000000000000000000" pitchFamily="2" charset="2"/>
                <a:buBlip>
                  <a:blip r:embed="rId2"/>
                </a:buBlip>
                <a:defRPr sz="2000">
                  <a:solidFill>
                    <a:schemeClr val="tx1"/>
                  </a:solidFill>
                  <a:latin typeface="Times New Roman" panose="02020603050405020304" pitchFamily="18" charset="0"/>
                  <a:ea typeface="楷体_GB2312" pitchFamily="49" charset="-122"/>
                </a:defRPr>
              </a:lvl3pPr>
              <a:lvl4pPr marL="1600200" indent="-228600">
                <a:spcBef>
                  <a:spcPct val="20000"/>
                </a:spcBef>
                <a:buClr>
                  <a:schemeClr val="accent2"/>
                </a:buClr>
                <a:buSzPct val="55000"/>
                <a:buFont typeface="Wingdings" panose="05000000000000000000" pitchFamily="2" charset="2"/>
                <a:buBlip>
                  <a:blip r:embed="rId4"/>
                </a:buBlip>
                <a:defRPr sz="2000">
                  <a:solidFill>
                    <a:schemeClr val="tx1"/>
                  </a:solidFill>
                  <a:latin typeface="Times New Roman" panose="02020603050405020304" pitchFamily="18"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9pPr>
            </a:lstStyle>
            <a:p>
              <a:pPr eaLnBrk="1" hangingPunct="1">
                <a:spcBef>
                  <a:spcPct val="0"/>
                </a:spcBef>
                <a:buClrTx/>
                <a:buSzTx/>
                <a:buFontTx/>
                <a:buNone/>
              </a:pPr>
              <a:endParaRPr lang="zh-CN" altLang="en-US" sz="1350">
                <a:latin typeface="Arial" panose="020B0604020202020204" pitchFamily="34" charset="0"/>
                <a:ea typeface="宋体" panose="02010600030101010101" pitchFamily="2" charset="-122"/>
              </a:endParaRPr>
            </a:p>
          </p:txBody>
        </p:sp>
        <p:sp>
          <p:nvSpPr>
            <p:cNvPr id="204" name="Rectangle 193"/>
            <p:cNvSpPr>
              <a:spLocks noChangeArrowheads="1"/>
            </p:cNvSpPr>
            <p:nvPr/>
          </p:nvSpPr>
          <p:spPr bwMode="auto">
            <a:xfrm>
              <a:off x="4656" y="3456"/>
              <a:ext cx="240" cy="240"/>
            </a:xfrm>
            <a:prstGeom prst="rect">
              <a:avLst/>
            </a:prstGeom>
            <a:solidFill>
              <a:schemeClr val="tx2">
                <a:lumMod val="40000"/>
                <a:lumOff val="60000"/>
              </a:schemeClr>
            </a:solidFill>
            <a:ln w="9525">
              <a:solidFill>
                <a:srgbClr val="00193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Blip>
                  <a:blip r:embed="rId2"/>
                </a:buBlip>
                <a:defRPr sz="2800">
                  <a:solidFill>
                    <a:schemeClr val="tx1"/>
                  </a:solidFill>
                  <a:latin typeface="Times New Roman" panose="02020603050405020304" pitchFamily="18" charset="0"/>
                  <a:ea typeface="楷体_GB2312" pitchFamily="49" charset="-122"/>
                </a:defRPr>
              </a:lvl1pPr>
              <a:lvl2pPr marL="742950" indent="-285750">
                <a:spcBef>
                  <a:spcPct val="20000"/>
                </a:spcBef>
                <a:buClr>
                  <a:schemeClr val="hlink"/>
                </a:buClr>
                <a:buSzPct val="55000"/>
                <a:buFont typeface="Wingdings" panose="05000000000000000000" pitchFamily="2" charset="2"/>
                <a:buBlip>
                  <a:blip r:embed="rId3"/>
                </a:buBlip>
                <a:defRPr sz="2400">
                  <a:solidFill>
                    <a:schemeClr val="tx1"/>
                  </a:solidFill>
                  <a:latin typeface="Times New Roman" panose="02020603050405020304" pitchFamily="18" charset="0"/>
                  <a:ea typeface="楷体_GB2312" pitchFamily="49" charset="-122"/>
                </a:defRPr>
              </a:lvl2pPr>
              <a:lvl3pPr marL="1143000" indent="-228600">
                <a:spcBef>
                  <a:spcPct val="20000"/>
                </a:spcBef>
                <a:buClr>
                  <a:schemeClr val="folHlink"/>
                </a:buClr>
                <a:buSzPct val="50000"/>
                <a:buFont typeface="Wingdings" panose="05000000000000000000" pitchFamily="2" charset="2"/>
                <a:buBlip>
                  <a:blip r:embed="rId2"/>
                </a:buBlip>
                <a:defRPr sz="2000">
                  <a:solidFill>
                    <a:schemeClr val="tx1"/>
                  </a:solidFill>
                  <a:latin typeface="Times New Roman" panose="02020603050405020304" pitchFamily="18" charset="0"/>
                  <a:ea typeface="楷体_GB2312" pitchFamily="49" charset="-122"/>
                </a:defRPr>
              </a:lvl3pPr>
              <a:lvl4pPr marL="1600200" indent="-228600">
                <a:spcBef>
                  <a:spcPct val="20000"/>
                </a:spcBef>
                <a:buClr>
                  <a:schemeClr val="accent2"/>
                </a:buClr>
                <a:buSzPct val="55000"/>
                <a:buFont typeface="Wingdings" panose="05000000000000000000" pitchFamily="2" charset="2"/>
                <a:buBlip>
                  <a:blip r:embed="rId4"/>
                </a:buBlip>
                <a:defRPr sz="2000">
                  <a:solidFill>
                    <a:schemeClr val="tx1"/>
                  </a:solidFill>
                  <a:latin typeface="Times New Roman" panose="02020603050405020304" pitchFamily="18"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9pPr>
            </a:lstStyle>
            <a:p>
              <a:pPr eaLnBrk="1" hangingPunct="1">
                <a:spcBef>
                  <a:spcPct val="0"/>
                </a:spcBef>
                <a:buClrTx/>
                <a:buSzTx/>
                <a:buFontTx/>
                <a:buNone/>
              </a:pPr>
              <a:endParaRPr lang="zh-CN" altLang="en-US" sz="1350">
                <a:latin typeface="Arial" panose="020B0604020202020204" pitchFamily="34" charset="0"/>
                <a:ea typeface="宋体" panose="02010600030101010101" pitchFamily="2" charset="-122"/>
              </a:endParaRPr>
            </a:p>
          </p:txBody>
        </p:sp>
        <p:sp>
          <p:nvSpPr>
            <p:cNvPr id="205" name="Rectangle 194"/>
            <p:cNvSpPr>
              <a:spLocks noChangeArrowheads="1"/>
            </p:cNvSpPr>
            <p:nvPr/>
          </p:nvSpPr>
          <p:spPr bwMode="auto">
            <a:xfrm>
              <a:off x="4896" y="1776"/>
              <a:ext cx="240" cy="240"/>
            </a:xfrm>
            <a:prstGeom prst="rect">
              <a:avLst/>
            </a:prstGeom>
            <a:solidFill>
              <a:schemeClr val="tx2">
                <a:lumMod val="40000"/>
                <a:lumOff val="60000"/>
              </a:schemeClr>
            </a:solidFill>
            <a:ln w="9525">
              <a:solidFill>
                <a:srgbClr val="00193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Blip>
                  <a:blip r:embed="rId2"/>
                </a:buBlip>
                <a:defRPr sz="2800">
                  <a:solidFill>
                    <a:schemeClr val="tx1"/>
                  </a:solidFill>
                  <a:latin typeface="Times New Roman" panose="02020603050405020304" pitchFamily="18" charset="0"/>
                  <a:ea typeface="楷体_GB2312" pitchFamily="49" charset="-122"/>
                </a:defRPr>
              </a:lvl1pPr>
              <a:lvl2pPr marL="742950" indent="-285750">
                <a:spcBef>
                  <a:spcPct val="20000"/>
                </a:spcBef>
                <a:buClr>
                  <a:schemeClr val="hlink"/>
                </a:buClr>
                <a:buSzPct val="55000"/>
                <a:buFont typeface="Wingdings" panose="05000000000000000000" pitchFamily="2" charset="2"/>
                <a:buBlip>
                  <a:blip r:embed="rId3"/>
                </a:buBlip>
                <a:defRPr sz="2400">
                  <a:solidFill>
                    <a:schemeClr val="tx1"/>
                  </a:solidFill>
                  <a:latin typeface="Times New Roman" panose="02020603050405020304" pitchFamily="18" charset="0"/>
                  <a:ea typeface="楷体_GB2312" pitchFamily="49" charset="-122"/>
                </a:defRPr>
              </a:lvl2pPr>
              <a:lvl3pPr marL="1143000" indent="-228600">
                <a:spcBef>
                  <a:spcPct val="20000"/>
                </a:spcBef>
                <a:buClr>
                  <a:schemeClr val="folHlink"/>
                </a:buClr>
                <a:buSzPct val="50000"/>
                <a:buFont typeface="Wingdings" panose="05000000000000000000" pitchFamily="2" charset="2"/>
                <a:buBlip>
                  <a:blip r:embed="rId2"/>
                </a:buBlip>
                <a:defRPr sz="2000">
                  <a:solidFill>
                    <a:schemeClr val="tx1"/>
                  </a:solidFill>
                  <a:latin typeface="Times New Roman" panose="02020603050405020304" pitchFamily="18" charset="0"/>
                  <a:ea typeface="楷体_GB2312" pitchFamily="49" charset="-122"/>
                </a:defRPr>
              </a:lvl3pPr>
              <a:lvl4pPr marL="1600200" indent="-228600">
                <a:spcBef>
                  <a:spcPct val="20000"/>
                </a:spcBef>
                <a:buClr>
                  <a:schemeClr val="accent2"/>
                </a:buClr>
                <a:buSzPct val="55000"/>
                <a:buFont typeface="Wingdings" panose="05000000000000000000" pitchFamily="2" charset="2"/>
                <a:buBlip>
                  <a:blip r:embed="rId4"/>
                </a:buBlip>
                <a:defRPr sz="2000">
                  <a:solidFill>
                    <a:schemeClr val="tx1"/>
                  </a:solidFill>
                  <a:latin typeface="Times New Roman" panose="02020603050405020304" pitchFamily="18"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9pPr>
            </a:lstStyle>
            <a:p>
              <a:pPr eaLnBrk="1" hangingPunct="1">
                <a:spcBef>
                  <a:spcPct val="0"/>
                </a:spcBef>
                <a:buClrTx/>
                <a:buSzTx/>
                <a:buFontTx/>
                <a:buNone/>
              </a:pPr>
              <a:endParaRPr lang="zh-CN" altLang="en-US" sz="1350">
                <a:latin typeface="Arial" panose="020B0604020202020204" pitchFamily="34" charset="0"/>
                <a:ea typeface="宋体" panose="02010600030101010101" pitchFamily="2" charset="-122"/>
              </a:endParaRPr>
            </a:p>
          </p:txBody>
        </p:sp>
        <p:sp>
          <p:nvSpPr>
            <p:cNvPr id="206" name="Rectangle 195"/>
            <p:cNvSpPr>
              <a:spLocks noChangeArrowheads="1"/>
            </p:cNvSpPr>
            <p:nvPr/>
          </p:nvSpPr>
          <p:spPr bwMode="auto">
            <a:xfrm>
              <a:off x="4896" y="2016"/>
              <a:ext cx="240" cy="240"/>
            </a:xfrm>
            <a:prstGeom prst="rect">
              <a:avLst/>
            </a:prstGeom>
            <a:solidFill>
              <a:schemeClr val="tx2">
                <a:lumMod val="40000"/>
                <a:lumOff val="60000"/>
              </a:schemeClr>
            </a:solidFill>
            <a:ln w="9525">
              <a:solidFill>
                <a:srgbClr val="00193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Blip>
                  <a:blip r:embed="rId2"/>
                </a:buBlip>
                <a:defRPr sz="2800">
                  <a:solidFill>
                    <a:schemeClr val="tx1"/>
                  </a:solidFill>
                  <a:latin typeface="Times New Roman" panose="02020603050405020304" pitchFamily="18" charset="0"/>
                  <a:ea typeface="楷体_GB2312" pitchFamily="49" charset="-122"/>
                </a:defRPr>
              </a:lvl1pPr>
              <a:lvl2pPr marL="742950" indent="-285750">
                <a:spcBef>
                  <a:spcPct val="20000"/>
                </a:spcBef>
                <a:buClr>
                  <a:schemeClr val="hlink"/>
                </a:buClr>
                <a:buSzPct val="55000"/>
                <a:buFont typeface="Wingdings" panose="05000000000000000000" pitchFamily="2" charset="2"/>
                <a:buBlip>
                  <a:blip r:embed="rId3"/>
                </a:buBlip>
                <a:defRPr sz="2400">
                  <a:solidFill>
                    <a:schemeClr val="tx1"/>
                  </a:solidFill>
                  <a:latin typeface="Times New Roman" panose="02020603050405020304" pitchFamily="18" charset="0"/>
                  <a:ea typeface="楷体_GB2312" pitchFamily="49" charset="-122"/>
                </a:defRPr>
              </a:lvl2pPr>
              <a:lvl3pPr marL="1143000" indent="-228600">
                <a:spcBef>
                  <a:spcPct val="20000"/>
                </a:spcBef>
                <a:buClr>
                  <a:schemeClr val="folHlink"/>
                </a:buClr>
                <a:buSzPct val="50000"/>
                <a:buFont typeface="Wingdings" panose="05000000000000000000" pitchFamily="2" charset="2"/>
                <a:buBlip>
                  <a:blip r:embed="rId2"/>
                </a:buBlip>
                <a:defRPr sz="2000">
                  <a:solidFill>
                    <a:schemeClr val="tx1"/>
                  </a:solidFill>
                  <a:latin typeface="Times New Roman" panose="02020603050405020304" pitchFamily="18" charset="0"/>
                  <a:ea typeface="楷体_GB2312" pitchFamily="49" charset="-122"/>
                </a:defRPr>
              </a:lvl3pPr>
              <a:lvl4pPr marL="1600200" indent="-228600">
                <a:spcBef>
                  <a:spcPct val="20000"/>
                </a:spcBef>
                <a:buClr>
                  <a:schemeClr val="accent2"/>
                </a:buClr>
                <a:buSzPct val="55000"/>
                <a:buFont typeface="Wingdings" panose="05000000000000000000" pitchFamily="2" charset="2"/>
                <a:buBlip>
                  <a:blip r:embed="rId4"/>
                </a:buBlip>
                <a:defRPr sz="2000">
                  <a:solidFill>
                    <a:schemeClr val="tx1"/>
                  </a:solidFill>
                  <a:latin typeface="Times New Roman" panose="02020603050405020304" pitchFamily="18"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9pPr>
            </a:lstStyle>
            <a:p>
              <a:pPr eaLnBrk="1" hangingPunct="1">
                <a:spcBef>
                  <a:spcPct val="0"/>
                </a:spcBef>
                <a:buClrTx/>
                <a:buSzTx/>
                <a:buFontTx/>
                <a:buNone/>
              </a:pPr>
              <a:endParaRPr lang="zh-CN" altLang="en-US" sz="1350">
                <a:latin typeface="Arial" panose="020B0604020202020204" pitchFamily="34" charset="0"/>
                <a:ea typeface="宋体" panose="02010600030101010101" pitchFamily="2" charset="-122"/>
              </a:endParaRPr>
            </a:p>
          </p:txBody>
        </p:sp>
        <p:sp>
          <p:nvSpPr>
            <p:cNvPr id="207" name="Rectangle 196"/>
            <p:cNvSpPr>
              <a:spLocks noChangeArrowheads="1"/>
            </p:cNvSpPr>
            <p:nvPr/>
          </p:nvSpPr>
          <p:spPr bwMode="auto">
            <a:xfrm>
              <a:off x="4896" y="2256"/>
              <a:ext cx="240" cy="240"/>
            </a:xfrm>
            <a:prstGeom prst="rect">
              <a:avLst/>
            </a:prstGeom>
            <a:solidFill>
              <a:schemeClr val="tx2">
                <a:lumMod val="40000"/>
                <a:lumOff val="60000"/>
              </a:schemeClr>
            </a:solidFill>
            <a:ln w="9525">
              <a:solidFill>
                <a:srgbClr val="00193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Blip>
                  <a:blip r:embed="rId2"/>
                </a:buBlip>
                <a:defRPr sz="2800">
                  <a:solidFill>
                    <a:schemeClr val="tx1"/>
                  </a:solidFill>
                  <a:latin typeface="Times New Roman" panose="02020603050405020304" pitchFamily="18" charset="0"/>
                  <a:ea typeface="楷体_GB2312" pitchFamily="49" charset="-122"/>
                </a:defRPr>
              </a:lvl1pPr>
              <a:lvl2pPr marL="742950" indent="-285750">
                <a:spcBef>
                  <a:spcPct val="20000"/>
                </a:spcBef>
                <a:buClr>
                  <a:schemeClr val="hlink"/>
                </a:buClr>
                <a:buSzPct val="55000"/>
                <a:buFont typeface="Wingdings" panose="05000000000000000000" pitchFamily="2" charset="2"/>
                <a:buBlip>
                  <a:blip r:embed="rId3"/>
                </a:buBlip>
                <a:defRPr sz="2400">
                  <a:solidFill>
                    <a:schemeClr val="tx1"/>
                  </a:solidFill>
                  <a:latin typeface="Times New Roman" panose="02020603050405020304" pitchFamily="18" charset="0"/>
                  <a:ea typeface="楷体_GB2312" pitchFamily="49" charset="-122"/>
                </a:defRPr>
              </a:lvl2pPr>
              <a:lvl3pPr marL="1143000" indent="-228600">
                <a:spcBef>
                  <a:spcPct val="20000"/>
                </a:spcBef>
                <a:buClr>
                  <a:schemeClr val="folHlink"/>
                </a:buClr>
                <a:buSzPct val="50000"/>
                <a:buFont typeface="Wingdings" panose="05000000000000000000" pitchFamily="2" charset="2"/>
                <a:buBlip>
                  <a:blip r:embed="rId2"/>
                </a:buBlip>
                <a:defRPr sz="2000">
                  <a:solidFill>
                    <a:schemeClr val="tx1"/>
                  </a:solidFill>
                  <a:latin typeface="Times New Roman" panose="02020603050405020304" pitchFamily="18" charset="0"/>
                  <a:ea typeface="楷体_GB2312" pitchFamily="49" charset="-122"/>
                </a:defRPr>
              </a:lvl3pPr>
              <a:lvl4pPr marL="1600200" indent="-228600">
                <a:spcBef>
                  <a:spcPct val="20000"/>
                </a:spcBef>
                <a:buClr>
                  <a:schemeClr val="accent2"/>
                </a:buClr>
                <a:buSzPct val="55000"/>
                <a:buFont typeface="Wingdings" panose="05000000000000000000" pitchFamily="2" charset="2"/>
                <a:buBlip>
                  <a:blip r:embed="rId4"/>
                </a:buBlip>
                <a:defRPr sz="2000">
                  <a:solidFill>
                    <a:schemeClr val="tx1"/>
                  </a:solidFill>
                  <a:latin typeface="Times New Roman" panose="02020603050405020304" pitchFamily="18"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9pPr>
            </a:lstStyle>
            <a:p>
              <a:pPr eaLnBrk="1" hangingPunct="1">
                <a:spcBef>
                  <a:spcPct val="0"/>
                </a:spcBef>
                <a:buClrTx/>
                <a:buSzTx/>
                <a:buFontTx/>
                <a:buNone/>
              </a:pPr>
              <a:endParaRPr lang="zh-CN" altLang="en-US" sz="1350">
                <a:latin typeface="Arial" panose="020B0604020202020204" pitchFamily="34" charset="0"/>
                <a:ea typeface="宋体" panose="02010600030101010101" pitchFamily="2" charset="-122"/>
              </a:endParaRPr>
            </a:p>
          </p:txBody>
        </p:sp>
        <p:sp>
          <p:nvSpPr>
            <p:cNvPr id="208" name="Rectangle 197"/>
            <p:cNvSpPr>
              <a:spLocks noChangeArrowheads="1"/>
            </p:cNvSpPr>
            <p:nvPr/>
          </p:nvSpPr>
          <p:spPr bwMode="auto">
            <a:xfrm>
              <a:off x="4896" y="2496"/>
              <a:ext cx="240" cy="240"/>
            </a:xfrm>
            <a:prstGeom prst="rect">
              <a:avLst/>
            </a:prstGeom>
            <a:solidFill>
              <a:schemeClr val="tx2">
                <a:lumMod val="40000"/>
                <a:lumOff val="60000"/>
              </a:schemeClr>
            </a:solidFill>
            <a:ln w="9525">
              <a:solidFill>
                <a:srgbClr val="00193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Blip>
                  <a:blip r:embed="rId2"/>
                </a:buBlip>
                <a:defRPr sz="2800">
                  <a:solidFill>
                    <a:schemeClr val="tx1"/>
                  </a:solidFill>
                  <a:latin typeface="Times New Roman" panose="02020603050405020304" pitchFamily="18" charset="0"/>
                  <a:ea typeface="楷体_GB2312" pitchFamily="49" charset="-122"/>
                </a:defRPr>
              </a:lvl1pPr>
              <a:lvl2pPr marL="742950" indent="-285750">
                <a:spcBef>
                  <a:spcPct val="20000"/>
                </a:spcBef>
                <a:buClr>
                  <a:schemeClr val="hlink"/>
                </a:buClr>
                <a:buSzPct val="55000"/>
                <a:buFont typeface="Wingdings" panose="05000000000000000000" pitchFamily="2" charset="2"/>
                <a:buBlip>
                  <a:blip r:embed="rId3"/>
                </a:buBlip>
                <a:defRPr sz="2400">
                  <a:solidFill>
                    <a:schemeClr val="tx1"/>
                  </a:solidFill>
                  <a:latin typeface="Times New Roman" panose="02020603050405020304" pitchFamily="18" charset="0"/>
                  <a:ea typeface="楷体_GB2312" pitchFamily="49" charset="-122"/>
                </a:defRPr>
              </a:lvl2pPr>
              <a:lvl3pPr marL="1143000" indent="-228600">
                <a:spcBef>
                  <a:spcPct val="20000"/>
                </a:spcBef>
                <a:buClr>
                  <a:schemeClr val="folHlink"/>
                </a:buClr>
                <a:buSzPct val="50000"/>
                <a:buFont typeface="Wingdings" panose="05000000000000000000" pitchFamily="2" charset="2"/>
                <a:buBlip>
                  <a:blip r:embed="rId2"/>
                </a:buBlip>
                <a:defRPr sz="2000">
                  <a:solidFill>
                    <a:schemeClr val="tx1"/>
                  </a:solidFill>
                  <a:latin typeface="Times New Roman" panose="02020603050405020304" pitchFamily="18" charset="0"/>
                  <a:ea typeface="楷体_GB2312" pitchFamily="49" charset="-122"/>
                </a:defRPr>
              </a:lvl3pPr>
              <a:lvl4pPr marL="1600200" indent="-228600">
                <a:spcBef>
                  <a:spcPct val="20000"/>
                </a:spcBef>
                <a:buClr>
                  <a:schemeClr val="accent2"/>
                </a:buClr>
                <a:buSzPct val="55000"/>
                <a:buFont typeface="Wingdings" panose="05000000000000000000" pitchFamily="2" charset="2"/>
                <a:buBlip>
                  <a:blip r:embed="rId4"/>
                </a:buBlip>
                <a:defRPr sz="2000">
                  <a:solidFill>
                    <a:schemeClr val="tx1"/>
                  </a:solidFill>
                  <a:latin typeface="Times New Roman" panose="02020603050405020304" pitchFamily="18"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9pPr>
            </a:lstStyle>
            <a:p>
              <a:pPr eaLnBrk="1" hangingPunct="1">
                <a:spcBef>
                  <a:spcPct val="0"/>
                </a:spcBef>
                <a:buClrTx/>
                <a:buSzTx/>
                <a:buFontTx/>
                <a:buNone/>
              </a:pPr>
              <a:endParaRPr lang="zh-CN" altLang="en-US" sz="1350">
                <a:latin typeface="Arial" panose="020B0604020202020204" pitchFamily="34" charset="0"/>
                <a:ea typeface="宋体" panose="02010600030101010101" pitchFamily="2" charset="-122"/>
              </a:endParaRPr>
            </a:p>
          </p:txBody>
        </p:sp>
        <p:sp>
          <p:nvSpPr>
            <p:cNvPr id="209" name="Rectangle 198"/>
            <p:cNvSpPr>
              <a:spLocks noChangeArrowheads="1"/>
            </p:cNvSpPr>
            <p:nvPr/>
          </p:nvSpPr>
          <p:spPr bwMode="auto">
            <a:xfrm>
              <a:off x="4896" y="2736"/>
              <a:ext cx="240" cy="240"/>
            </a:xfrm>
            <a:prstGeom prst="rect">
              <a:avLst/>
            </a:prstGeom>
            <a:solidFill>
              <a:schemeClr val="tx2">
                <a:lumMod val="40000"/>
                <a:lumOff val="60000"/>
              </a:schemeClr>
            </a:solidFill>
            <a:ln w="9525">
              <a:solidFill>
                <a:srgbClr val="00193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Blip>
                  <a:blip r:embed="rId2"/>
                </a:buBlip>
                <a:defRPr sz="2800">
                  <a:solidFill>
                    <a:schemeClr val="tx1"/>
                  </a:solidFill>
                  <a:latin typeface="Times New Roman" panose="02020603050405020304" pitchFamily="18" charset="0"/>
                  <a:ea typeface="楷体_GB2312" pitchFamily="49" charset="-122"/>
                </a:defRPr>
              </a:lvl1pPr>
              <a:lvl2pPr marL="742950" indent="-285750">
                <a:spcBef>
                  <a:spcPct val="20000"/>
                </a:spcBef>
                <a:buClr>
                  <a:schemeClr val="hlink"/>
                </a:buClr>
                <a:buSzPct val="55000"/>
                <a:buFont typeface="Wingdings" panose="05000000000000000000" pitchFamily="2" charset="2"/>
                <a:buBlip>
                  <a:blip r:embed="rId3"/>
                </a:buBlip>
                <a:defRPr sz="2400">
                  <a:solidFill>
                    <a:schemeClr val="tx1"/>
                  </a:solidFill>
                  <a:latin typeface="Times New Roman" panose="02020603050405020304" pitchFamily="18" charset="0"/>
                  <a:ea typeface="楷体_GB2312" pitchFamily="49" charset="-122"/>
                </a:defRPr>
              </a:lvl2pPr>
              <a:lvl3pPr marL="1143000" indent="-228600">
                <a:spcBef>
                  <a:spcPct val="20000"/>
                </a:spcBef>
                <a:buClr>
                  <a:schemeClr val="folHlink"/>
                </a:buClr>
                <a:buSzPct val="50000"/>
                <a:buFont typeface="Wingdings" panose="05000000000000000000" pitchFamily="2" charset="2"/>
                <a:buBlip>
                  <a:blip r:embed="rId2"/>
                </a:buBlip>
                <a:defRPr sz="2000">
                  <a:solidFill>
                    <a:schemeClr val="tx1"/>
                  </a:solidFill>
                  <a:latin typeface="Times New Roman" panose="02020603050405020304" pitchFamily="18" charset="0"/>
                  <a:ea typeface="楷体_GB2312" pitchFamily="49" charset="-122"/>
                </a:defRPr>
              </a:lvl3pPr>
              <a:lvl4pPr marL="1600200" indent="-228600">
                <a:spcBef>
                  <a:spcPct val="20000"/>
                </a:spcBef>
                <a:buClr>
                  <a:schemeClr val="accent2"/>
                </a:buClr>
                <a:buSzPct val="55000"/>
                <a:buFont typeface="Wingdings" panose="05000000000000000000" pitchFamily="2" charset="2"/>
                <a:buBlip>
                  <a:blip r:embed="rId4"/>
                </a:buBlip>
                <a:defRPr sz="2000">
                  <a:solidFill>
                    <a:schemeClr val="tx1"/>
                  </a:solidFill>
                  <a:latin typeface="Times New Roman" panose="02020603050405020304" pitchFamily="18"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9pPr>
            </a:lstStyle>
            <a:p>
              <a:pPr eaLnBrk="1" hangingPunct="1">
                <a:spcBef>
                  <a:spcPct val="0"/>
                </a:spcBef>
                <a:buClrTx/>
                <a:buSzTx/>
                <a:buFontTx/>
                <a:buNone/>
              </a:pPr>
              <a:endParaRPr lang="zh-CN" altLang="en-US" sz="1350">
                <a:latin typeface="Arial" panose="020B0604020202020204" pitchFamily="34" charset="0"/>
                <a:ea typeface="宋体" panose="02010600030101010101" pitchFamily="2" charset="-122"/>
              </a:endParaRPr>
            </a:p>
          </p:txBody>
        </p:sp>
        <p:sp>
          <p:nvSpPr>
            <p:cNvPr id="210" name="Rectangle 199"/>
            <p:cNvSpPr>
              <a:spLocks noChangeArrowheads="1"/>
            </p:cNvSpPr>
            <p:nvPr/>
          </p:nvSpPr>
          <p:spPr bwMode="auto">
            <a:xfrm>
              <a:off x="4896" y="2976"/>
              <a:ext cx="240" cy="240"/>
            </a:xfrm>
            <a:prstGeom prst="rect">
              <a:avLst/>
            </a:prstGeom>
            <a:solidFill>
              <a:schemeClr val="tx2">
                <a:lumMod val="40000"/>
                <a:lumOff val="60000"/>
              </a:schemeClr>
            </a:solidFill>
            <a:ln w="9525">
              <a:solidFill>
                <a:srgbClr val="00193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Blip>
                  <a:blip r:embed="rId2"/>
                </a:buBlip>
                <a:defRPr sz="2800">
                  <a:solidFill>
                    <a:schemeClr val="tx1"/>
                  </a:solidFill>
                  <a:latin typeface="Times New Roman" panose="02020603050405020304" pitchFamily="18" charset="0"/>
                  <a:ea typeface="楷体_GB2312" pitchFamily="49" charset="-122"/>
                </a:defRPr>
              </a:lvl1pPr>
              <a:lvl2pPr marL="742950" indent="-285750">
                <a:spcBef>
                  <a:spcPct val="20000"/>
                </a:spcBef>
                <a:buClr>
                  <a:schemeClr val="hlink"/>
                </a:buClr>
                <a:buSzPct val="55000"/>
                <a:buFont typeface="Wingdings" panose="05000000000000000000" pitchFamily="2" charset="2"/>
                <a:buBlip>
                  <a:blip r:embed="rId3"/>
                </a:buBlip>
                <a:defRPr sz="2400">
                  <a:solidFill>
                    <a:schemeClr val="tx1"/>
                  </a:solidFill>
                  <a:latin typeface="Times New Roman" panose="02020603050405020304" pitchFamily="18" charset="0"/>
                  <a:ea typeface="楷体_GB2312" pitchFamily="49" charset="-122"/>
                </a:defRPr>
              </a:lvl2pPr>
              <a:lvl3pPr marL="1143000" indent="-228600">
                <a:spcBef>
                  <a:spcPct val="20000"/>
                </a:spcBef>
                <a:buClr>
                  <a:schemeClr val="folHlink"/>
                </a:buClr>
                <a:buSzPct val="50000"/>
                <a:buFont typeface="Wingdings" panose="05000000000000000000" pitchFamily="2" charset="2"/>
                <a:buBlip>
                  <a:blip r:embed="rId2"/>
                </a:buBlip>
                <a:defRPr sz="2000">
                  <a:solidFill>
                    <a:schemeClr val="tx1"/>
                  </a:solidFill>
                  <a:latin typeface="Times New Roman" panose="02020603050405020304" pitchFamily="18" charset="0"/>
                  <a:ea typeface="楷体_GB2312" pitchFamily="49" charset="-122"/>
                </a:defRPr>
              </a:lvl3pPr>
              <a:lvl4pPr marL="1600200" indent="-228600">
                <a:spcBef>
                  <a:spcPct val="20000"/>
                </a:spcBef>
                <a:buClr>
                  <a:schemeClr val="accent2"/>
                </a:buClr>
                <a:buSzPct val="55000"/>
                <a:buFont typeface="Wingdings" panose="05000000000000000000" pitchFamily="2" charset="2"/>
                <a:buBlip>
                  <a:blip r:embed="rId4"/>
                </a:buBlip>
                <a:defRPr sz="2000">
                  <a:solidFill>
                    <a:schemeClr val="tx1"/>
                  </a:solidFill>
                  <a:latin typeface="Times New Roman" panose="02020603050405020304" pitchFamily="18"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9pPr>
            </a:lstStyle>
            <a:p>
              <a:pPr eaLnBrk="1" hangingPunct="1">
                <a:spcBef>
                  <a:spcPct val="0"/>
                </a:spcBef>
                <a:buClrTx/>
                <a:buSzTx/>
                <a:buFontTx/>
                <a:buNone/>
              </a:pPr>
              <a:endParaRPr lang="zh-CN" altLang="en-US" sz="1350">
                <a:latin typeface="Arial" panose="020B0604020202020204" pitchFamily="34" charset="0"/>
                <a:ea typeface="宋体" panose="02010600030101010101" pitchFamily="2" charset="-122"/>
              </a:endParaRPr>
            </a:p>
          </p:txBody>
        </p:sp>
        <p:sp>
          <p:nvSpPr>
            <p:cNvPr id="211" name="Rectangle 200"/>
            <p:cNvSpPr>
              <a:spLocks noChangeArrowheads="1"/>
            </p:cNvSpPr>
            <p:nvPr/>
          </p:nvSpPr>
          <p:spPr bwMode="auto">
            <a:xfrm>
              <a:off x="4896" y="3216"/>
              <a:ext cx="240" cy="240"/>
            </a:xfrm>
            <a:prstGeom prst="rect">
              <a:avLst/>
            </a:prstGeom>
            <a:solidFill>
              <a:schemeClr val="tx2">
                <a:lumMod val="40000"/>
                <a:lumOff val="60000"/>
              </a:schemeClr>
            </a:solidFill>
            <a:ln w="9525">
              <a:solidFill>
                <a:srgbClr val="00193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Blip>
                  <a:blip r:embed="rId2"/>
                </a:buBlip>
                <a:defRPr sz="2800">
                  <a:solidFill>
                    <a:schemeClr val="tx1"/>
                  </a:solidFill>
                  <a:latin typeface="Times New Roman" panose="02020603050405020304" pitchFamily="18" charset="0"/>
                  <a:ea typeface="楷体_GB2312" pitchFamily="49" charset="-122"/>
                </a:defRPr>
              </a:lvl1pPr>
              <a:lvl2pPr marL="742950" indent="-285750">
                <a:spcBef>
                  <a:spcPct val="20000"/>
                </a:spcBef>
                <a:buClr>
                  <a:schemeClr val="hlink"/>
                </a:buClr>
                <a:buSzPct val="55000"/>
                <a:buFont typeface="Wingdings" panose="05000000000000000000" pitchFamily="2" charset="2"/>
                <a:buBlip>
                  <a:blip r:embed="rId3"/>
                </a:buBlip>
                <a:defRPr sz="2400">
                  <a:solidFill>
                    <a:schemeClr val="tx1"/>
                  </a:solidFill>
                  <a:latin typeface="Times New Roman" panose="02020603050405020304" pitchFamily="18" charset="0"/>
                  <a:ea typeface="楷体_GB2312" pitchFamily="49" charset="-122"/>
                </a:defRPr>
              </a:lvl2pPr>
              <a:lvl3pPr marL="1143000" indent="-228600">
                <a:spcBef>
                  <a:spcPct val="20000"/>
                </a:spcBef>
                <a:buClr>
                  <a:schemeClr val="folHlink"/>
                </a:buClr>
                <a:buSzPct val="50000"/>
                <a:buFont typeface="Wingdings" panose="05000000000000000000" pitchFamily="2" charset="2"/>
                <a:buBlip>
                  <a:blip r:embed="rId2"/>
                </a:buBlip>
                <a:defRPr sz="2000">
                  <a:solidFill>
                    <a:schemeClr val="tx1"/>
                  </a:solidFill>
                  <a:latin typeface="Times New Roman" panose="02020603050405020304" pitchFamily="18" charset="0"/>
                  <a:ea typeface="楷体_GB2312" pitchFamily="49" charset="-122"/>
                </a:defRPr>
              </a:lvl3pPr>
              <a:lvl4pPr marL="1600200" indent="-228600">
                <a:spcBef>
                  <a:spcPct val="20000"/>
                </a:spcBef>
                <a:buClr>
                  <a:schemeClr val="accent2"/>
                </a:buClr>
                <a:buSzPct val="55000"/>
                <a:buFont typeface="Wingdings" panose="05000000000000000000" pitchFamily="2" charset="2"/>
                <a:buBlip>
                  <a:blip r:embed="rId4"/>
                </a:buBlip>
                <a:defRPr sz="2000">
                  <a:solidFill>
                    <a:schemeClr val="tx1"/>
                  </a:solidFill>
                  <a:latin typeface="Times New Roman" panose="02020603050405020304" pitchFamily="18"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9pPr>
            </a:lstStyle>
            <a:p>
              <a:pPr eaLnBrk="1" hangingPunct="1">
                <a:spcBef>
                  <a:spcPct val="0"/>
                </a:spcBef>
                <a:buClrTx/>
                <a:buSzTx/>
                <a:buFontTx/>
                <a:buNone/>
              </a:pPr>
              <a:endParaRPr lang="zh-CN" altLang="en-US" sz="1350">
                <a:latin typeface="Arial" panose="020B0604020202020204" pitchFamily="34" charset="0"/>
                <a:ea typeface="宋体" panose="02010600030101010101" pitchFamily="2" charset="-122"/>
              </a:endParaRPr>
            </a:p>
          </p:txBody>
        </p:sp>
        <p:sp>
          <p:nvSpPr>
            <p:cNvPr id="212" name="Rectangle 201"/>
            <p:cNvSpPr>
              <a:spLocks noChangeArrowheads="1"/>
            </p:cNvSpPr>
            <p:nvPr/>
          </p:nvSpPr>
          <p:spPr bwMode="auto">
            <a:xfrm>
              <a:off x="4896" y="3456"/>
              <a:ext cx="240" cy="240"/>
            </a:xfrm>
            <a:prstGeom prst="rect">
              <a:avLst/>
            </a:prstGeom>
            <a:solidFill>
              <a:schemeClr val="tx2">
                <a:lumMod val="40000"/>
                <a:lumOff val="60000"/>
              </a:schemeClr>
            </a:solidFill>
            <a:ln w="9525">
              <a:solidFill>
                <a:srgbClr val="00193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Blip>
                  <a:blip r:embed="rId2"/>
                </a:buBlip>
                <a:defRPr sz="2800">
                  <a:solidFill>
                    <a:schemeClr val="tx1"/>
                  </a:solidFill>
                  <a:latin typeface="Times New Roman" panose="02020603050405020304" pitchFamily="18" charset="0"/>
                  <a:ea typeface="楷体_GB2312" pitchFamily="49" charset="-122"/>
                </a:defRPr>
              </a:lvl1pPr>
              <a:lvl2pPr marL="742950" indent="-285750">
                <a:spcBef>
                  <a:spcPct val="20000"/>
                </a:spcBef>
                <a:buClr>
                  <a:schemeClr val="hlink"/>
                </a:buClr>
                <a:buSzPct val="55000"/>
                <a:buFont typeface="Wingdings" panose="05000000000000000000" pitchFamily="2" charset="2"/>
                <a:buBlip>
                  <a:blip r:embed="rId3"/>
                </a:buBlip>
                <a:defRPr sz="2400">
                  <a:solidFill>
                    <a:schemeClr val="tx1"/>
                  </a:solidFill>
                  <a:latin typeface="Times New Roman" panose="02020603050405020304" pitchFamily="18" charset="0"/>
                  <a:ea typeface="楷体_GB2312" pitchFamily="49" charset="-122"/>
                </a:defRPr>
              </a:lvl2pPr>
              <a:lvl3pPr marL="1143000" indent="-228600">
                <a:spcBef>
                  <a:spcPct val="20000"/>
                </a:spcBef>
                <a:buClr>
                  <a:schemeClr val="folHlink"/>
                </a:buClr>
                <a:buSzPct val="50000"/>
                <a:buFont typeface="Wingdings" panose="05000000000000000000" pitchFamily="2" charset="2"/>
                <a:buBlip>
                  <a:blip r:embed="rId2"/>
                </a:buBlip>
                <a:defRPr sz="2000">
                  <a:solidFill>
                    <a:schemeClr val="tx1"/>
                  </a:solidFill>
                  <a:latin typeface="Times New Roman" panose="02020603050405020304" pitchFamily="18" charset="0"/>
                  <a:ea typeface="楷体_GB2312" pitchFamily="49" charset="-122"/>
                </a:defRPr>
              </a:lvl3pPr>
              <a:lvl4pPr marL="1600200" indent="-228600">
                <a:spcBef>
                  <a:spcPct val="20000"/>
                </a:spcBef>
                <a:buClr>
                  <a:schemeClr val="accent2"/>
                </a:buClr>
                <a:buSzPct val="55000"/>
                <a:buFont typeface="Wingdings" panose="05000000000000000000" pitchFamily="2" charset="2"/>
                <a:buBlip>
                  <a:blip r:embed="rId4"/>
                </a:buBlip>
                <a:defRPr sz="2000">
                  <a:solidFill>
                    <a:schemeClr val="tx1"/>
                  </a:solidFill>
                  <a:latin typeface="Times New Roman" panose="02020603050405020304" pitchFamily="18"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9pPr>
            </a:lstStyle>
            <a:p>
              <a:pPr eaLnBrk="1" hangingPunct="1">
                <a:spcBef>
                  <a:spcPct val="0"/>
                </a:spcBef>
                <a:buClrTx/>
                <a:buSzTx/>
                <a:buFontTx/>
                <a:buNone/>
              </a:pPr>
              <a:endParaRPr lang="zh-CN" altLang="en-US" sz="1350">
                <a:latin typeface="Arial" panose="020B0604020202020204" pitchFamily="34" charset="0"/>
                <a:ea typeface="宋体" panose="02010600030101010101" pitchFamily="2" charset="-122"/>
              </a:endParaRPr>
            </a:p>
          </p:txBody>
        </p:sp>
        <p:sp>
          <p:nvSpPr>
            <p:cNvPr id="213" name="Rectangle 202"/>
            <p:cNvSpPr>
              <a:spLocks noChangeArrowheads="1"/>
            </p:cNvSpPr>
            <p:nvPr/>
          </p:nvSpPr>
          <p:spPr bwMode="auto">
            <a:xfrm>
              <a:off x="3674" y="2717"/>
              <a:ext cx="318" cy="207"/>
            </a:xfrm>
            <a:prstGeom prst="rect">
              <a:avLst/>
            </a:prstGeom>
            <a:noFill/>
            <a:ln>
              <a:noFill/>
            </a:ln>
            <a:effectLst/>
            <a:extLst>
              <a:ext uri="{909E8E84-426E-40DD-AFC4-6F175D3DCCD1}">
                <a14:hiddenFill xmlns:a14="http://schemas.microsoft.com/office/drawing/2010/main">
                  <a:solidFill>
                    <a:srgbClr val="99FFCC"/>
                  </a:solidFill>
                </a14:hiddenFill>
              </a:ext>
              <a:ext uri="{91240B29-F687-4F45-9708-019B960494DF}">
                <a14:hiddenLine xmlns:a14="http://schemas.microsoft.com/office/drawing/2010/main" w="9525">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defRPr/>
              </a:pPr>
              <a:endParaRPr lang="en-US" altLang="zh-CN" sz="1500" baseline="-25000" dirty="0">
                <a:solidFill>
                  <a:srgbClr val="1C6D9A"/>
                </a:solidFill>
                <a:effectLst>
                  <a:outerShdw blurRad="38100" dist="38100" dir="2700000" algn="tl">
                    <a:srgbClr val="C0C0C0"/>
                  </a:outerShdw>
                </a:effectLst>
                <a:latin typeface="Arial Black" panose="020B0A04020102020204" pitchFamily="34" charset="0"/>
              </a:endParaRPr>
            </a:p>
          </p:txBody>
        </p:sp>
        <p:sp>
          <p:nvSpPr>
            <p:cNvPr id="214" name="Rectangle 203"/>
            <p:cNvSpPr>
              <a:spLocks noChangeArrowheads="1"/>
            </p:cNvSpPr>
            <p:nvPr/>
          </p:nvSpPr>
          <p:spPr bwMode="auto">
            <a:xfrm>
              <a:off x="4664" y="2032"/>
              <a:ext cx="232" cy="224"/>
            </a:xfrm>
            <a:prstGeom prst="rect">
              <a:avLst/>
            </a:prstGeom>
            <a:solidFill>
              <a:schemeClr val="tx2">
                <a:lumMod val="40000"/>
                <a:lumOff val="60000"/>
              </a:schemeClr>
            </a:solidFill>
            <a:ln>
              <a:noFill/>
            </a:ln>
            <a:effectLst/>
            <a:extLst>
              <a:ext uri="{91240B29-F687-4F45-9708-019B960494DF}">
                <a14:hiddenLine xmlns:a14="http://schemas.microsoft.com/office/drawing/2010/main" w="9525">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1" hangingPunct="1">
                <a:defRPr/>
              </a:pPr>
              <a:endParaRPr lang="en-US" altLang="zh-CN" sz="1500" baseline="-25000" dirty="0">
                <a:solidFill>
                  <a:srgbClr val="1C6D9A"/>
                </a:solidFill>
                <a:effectLst>
                  <a:outerShdw blurRad="38100" dist="38100" dir="2700000" algn="tl">
                    <a:srgbClr val="C0C0C0"/>
                  </a:outerShdw>
                </a:effectLst>
                <a:latin typeface="Arial Black" panose="020B0A04020102020204" pitchFamily="34" charset="0"/>
              </a:endParaRPr>
            </a:p>
          </p:txBody>
        </p:sp>
        <p:sp>
          <p:nvSpPr>
            <p:cNvPr id="215" name="Rectangle 204"/>
            <p:cNvSpPr>
              <a:spLocks noChangeArrowheads="1"/>
            </p:cNvSpPr>
            <p:nvPr/>
          </p:nvSpPr>
          <p:spPr bwMode="auto">
            <a:xfrm>
              <a:off x="3696" y="2496"/>
              <a:ext cx="318" cy="207"/>
            </a:xfrm>
            <a:prstGeom prst="rect">
              <a:avLst/>
            </a:prstGeom>
            <a:noFill/>
            <a:ln>
              <a:noFill/>
            </a:ln>
            <a:effectLst/>
            <a:extLst>
              <a:ext uri="{909E8E84-426E-40DD-AFC4-6F175D3DCCD1}">
                <a14:hiddenFill xmlns:a14="http://schemas.microsoft.com/office/drawing/2010/main">
                  <a:solidFill>
                    <a:srgbClr val="99FFCC"/>
                  </a:solidFill>
                </a14:hiddenFill>
              </a:ext>
              <a:ext uri="{91240B29-F687-4F45-9708-019B960494DF}">
                <a14:hiddenLine xmlns:a14="http://schemas.microsoft.com/office/drawing/2010/main" w="9525">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defRPr/>
              </a:pPr>
              <a:endParaRPr lang="en-US" altLang="zh-CN" sz="1500" baseline="-25000" dirty="0">
                <a:solidFill>
                  <a:srgbClr val="1C6D9A"/>
                </a:solidFill>
                <a:effectLst>
                  <a:outerShdw blurRad="38100" dist="38100" dir="2700000" algn="tl">
                    <a:srgbClr val="C0C0C0"/>
                  </a:outerShdw>
                </a:effectLst>
                <a:latin typeface="Arial Black" panose="020B0A04020102020204" pitchFamily="34" charset="0"/>
              </a:endParaRPr>
            </a:p>
          </p:txBody>
        </p:sp>
        <p:sp>
          <p:nvSpPr>
            <p:cNvPr id="216" name="Rectangle 205"/>
            <p:cNvSpPr>
              <a:spLocks noChangeArrowheads="1"/>
            </p:cNvSpPr>
            <p:nvPr/>
          </p:nvSpPr>
          <p:spPr bwMode="auto">
            <a:xfrm>
              <a:off x="3456" y="2496"/>
              <a:ext cx="318" cy="207"/>
            </a:xfrm>
            <a:prstGeom prst="rect">
              <a:avLst/>
            </a:prstGeom>
            <a:noFill/>
            <a:ln>
              <a:noFill/>
            </a:ln>
            <a:effectLst/>
            <a:extLst>
              <a:ext uri="{909E8E84-426E-40DD-AFC4-6F175D3DCCD1}">
                <a14:hiddenFill xmlns:a14="http://schemas.microsoft.com/office/drawing/2010/main">
                  <a:solidFill>
                    <a:srgbClr val="99FFCC"/>
                  </a:solidFill>
                </a14:hiddenFill>
              </a:ext>
              <a:ext uri="{91240B29-F687-4F45-9708-019B960494DF}">
                <a14:hiddenLine xmlns:a14="http://schemas.microsoft.com/office/drawing/2010/main" w="9525">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defRPr/>
              </a:pPr>
              <a:endParaRPr lang="en-US" altLang="zh-CN" sz="1500" baseline="-25000" dirty="0">
                <a:solidFill>
                  <a:srgbClr val="1C6D9A"/>
                </a:solidFill>
                <a:effectLst>
                  <a:outerShdw blurRad="38100" dist="38100" dir="2700000" algn="tl">
                    <a:srgbClr val="C0C0C0"/>
                  </a:outerShdw>
                </a:effectLst>
                <a:latin typeface="Arial Black" panose="020B0A04020102020204" pitchFamily="34" charset="0"/>
              </a:endParaRPr>
            </a:p>
          </p:txBody>
        </p:sp>
        <p:sp>
          <p:nvSpPr>
            <p:cNvPr id="217" name="Rectangle 206"/>
            <p:cNvSpPr>
              <a:spLocks noChangeArrowheads="1"/>
            </p:cNvSpPr>
            <p:nvPr/>
          </p:nvSpPr>
          <p:spPr bwMode="auto">
            <a:xfrm>
              <a:off x="3936" y="2496"/>
              <a:ext cx="318" cy="207"/>
            </a:xfrm>
            <a:prstGeom prst="rect">
              <a:avLst/>
            </a:prstGeom>
            <a:noFill/>
            <a:ln>
              <a:noFill/>
            </a:ln>
            <a:effectLst/>
            <a:extLst>
              <a:ext uri="{909E8E84-426E-40DD-AFC4-6F175D3DCCD1}">
                <a14:hiddenFill xmlns:a14="http://schemas.microsoft.com/office/drawing/2010/main">
                  <a:solidFill>
                    <a:srgbClr val="99FFCC"/>
                  </a:solidFill>
                </a14:hiddenFill>
              </a:ext>
              <a:ext uri="{91240B29-F687-4F45-9708-019B960494DF}">
                <a14:hiddenLine xmlns:a14="http://schemas.microsoft.com/office/drawing/2010/main" w="9525">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defRPr/>
              </a:pPr>
              <a:endParaRPr lang="en-US" altLang="zh-CN" sz="1500" baseline="-25000" dirty="0">
                <a:solidFill>
                  <a:srgbClr val="1C6D9A"/>
                </a:solidFill>
                <a:effectLst>
                  <a:outerShdw blurRad="38100" dist="38100" dir="2700000" algn="tl">
                    <a:srgbClr val="C0C0C0"/>
                  </a:outerShdw>
                </a:effectLst>
                <a:latin typeface="Arial Black" panose="020B0A04020102020204" pitchFamily="34" charset="0"/>
              </a:endParaRPr>
            </a:p>
          </p:txBody>
        </p:sp>
        <p:sp>
          <p:nvSpPr>
            <p:cNvPr id="218" name="Rectangle 207"/>
            <p:cNvSpPr>
              <a:spLocks noChangeArrowheads="1"/>
            </p:cNvSpPr>
            <p:nvPr/>
          </p:nvSpPr>
          <p:spPr bwMode="auto">
            <a:xfrm>
              <a:off x="3936" y="2736"/>
              <a:ext cx="318" cy="207"/>
            </a:xfrm>
            <a:prstGeom prst="rect">
              <a:avLst/>
            </a:prstGeom>
            <a:noFill/>
            <a:ln>
              <a:noFill/>
            </a:ln>
            <a:effectLst/>
            <a:extLst>
              <a:ext uri="{909E8E84-426E-40DD-AFC4-6F175D3DCCD1}">
                <a14:hiddenFill xmlns:a14="http://schemas.microsoft.com/office/drawing/2010/main">
                  <a:solidFill>
                    <a:srgbClr val="99FFCC"/>
                  </a:solidFill>
                </a14:hiddenFill>
              </a:ext>
              <a:ext uri="{91240B29-F687-4F45-9708-019B960494DF}">
                <a14:hiddenLine xmlns:a14="http://schemas.microsoft.com/office/drawing/2010/main" w="9525">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defRPr/>
              </a:pPr>
              <a:endParaRPr lang="en-US" altLang="zh-CN" sz="1500" baseline="-25000" dirty="0">
                <a:solidFill>
                  <a:srgbClr val="1C6D9A"/>
                </a:solidFill>
                <a:effectLst>
                  <a:outerShdw blurRad="38100" dist="38100" dir="2700000" algn="tl">
                    <a:srgbClr val="C0C0C0"/>
                  </a:outerShdw>
                </a:effectLst>
                <a:latin typeface="Arial Black" panose="020B0A04020102020204" pitchFamily="34" charset="0"/>
              </a:endParaRPr>
            </a:p>
          </p:txBody>
        </p:sp>
        <p:sp>
          <p:nvSpPr>
            <p:cNvPr id="219" name="Rectangle 208"/>
            <p:cNvSpPr>
              <a:spLocks noChangeArrowheads="1"/>
            </p:cNvSpPr>
            <p:nvPr/>
          </p:nvSpPr>
          <p:spPr bwMode="auto">
            <a:xfrm>
              <a:off x="3936" y="2976"/>
              <a:ext cx="318" cy="207"/>
            </a:xfrm>
            <a:prstGeom prst="rect">
              <a:avLst/>
            </a:prstGeom>
            <a:noFill/>
            <a:ln>
              <a:noFill/>
            </a:ln>
            <a:effectLst/>
            <a:extLst>
              <a:ext uri="{909E8E84-426E-40DD-AFC4-6F175D3DCCD1}">
                <a14:hiddenFill xmlns:a14="http://schemas.microsoft.com/office/drawing/2010/main">
                  <a:solidFill>
                    <a:srgbClr val="99FFCC"/>
                  </a:solidFill>
                </a14:hiddenFill>
              </a:ext>
              <a:ext uri="{91240B29-F687-4F45-9708-019B960494DF}">
                <a14:hiddenLine xmlns:a14="http://schemas.microsoft.com/office/drawing/2010/main" w="9525">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defRPr/>
              </a:pPr>
              <a:endParaRPr lang="en-US" altLang="zh-CN" sz="1500" baseline="-25000" dirty="0">
                <a:solidFill>
                  <a:srgbClr val="1C6D9A"/>
                </a:solidFill>
                <a:effectLst>
                  <a:outerShdw blurRad="38100" dist="38100" dir="2700000" algn="tl">
                    <a:srgbClr val="C0C0C0"/>
                  </a:outerShdw>
                </a:effectLst>
                <a:latin typeface="Arial Black" panose="020B0A04020102020204" pitchFamily="34" charset="0"/>
              </a:endParaRPr>
            </a:p>
          </p:txBody>
        </p:sp>
        <p:sp>
          <p:nvSpPr>
            <p:cNvPr id="220" name="Rectangle 209"/>
            <p:cNvSpPr>
              <a:spLocks noChangeArrowheads="1"/>
            </p:cNvSpPr>
            <p:nvPr/>
          </p:nvSpPr>
          <p:spPr bwMode="auto">
            <a:xfrm>
              <a:off x="3696" y="2976"/>
              <a:ext cx="318" cy="207"/>
            </a:xfrm>
            <a:prstGeom prst="rect">
              <a:avLst/>
            </a:prstGeom>
            <a:noFill/>
            <a:ln>
              <a:noFill/>
            </a:ln>
            <a:effectLst/>
            <a:extLst>
              <a:ext uri="{909E8E84-426E-40DD-AFC4-6F175D3DCCD1}">
                <a14:hiddenFill xmlns:a14="http://schemas.microsoft.com/office/drawing/2010/main">
                  <a:solidFill>
                    <a:srgbClr val="99FFCC"/>
                  </a:solidFill>
                </a14:hiddenFill>
              </a:ext>
              <a:ext uri="{91240B29-F687-4F45-9708-019B960494DF}">
                <a14:hiddenLine xmlns:a14="http://schemas.microsoft.com/office/drawing/2010/main" w="9525">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defRPr/>
              </a:pPr>
              <a:endParaRPr lang="en-US" altLang="zh-CN" sz="1500" baseline="-25000" dirty="0">
                <a:solidFill>
                  <a:srgbClr val="1C6D9A"/>
                </a:solidFill>
                <a:effectLst>
                  <a:outerShdw blurRad="38100" dist="38100" dir="2700000" algn="tl">
                    <a:srgbClr val="C0C0C0"/>
                  </a:outerShdw>
                </a:effectLst>
                <a:latin typeface="Arial Black" panose="020B0A04020102020204" pitchFamily="34" charset="0"/>
              </a:endParaRPr>
            </a:p>
          </p:txBody>
        </p:sp>
        <p:sp>
          <p:nvSpPr>
            <p:cNvPr id="221" name="Rectangle 210"/>
            <p:cNvSpPr>
              <a:spLocks noChangeArrowheads="1"/>
            </p:cNvSpPr>
            <p:nvPr/>
          </p:nvSpPr>
          <p:spPr bwMode="auto">
            <a:xfrm>
              <a:off x="3456" y="2976"/>
              <a:ext cx="318" cy="207"/>
            </a:xfrm>
            <a:prstGeom prst="rect">
              <a:avLst/>
            </a:prstGeom>
            <a:noFill/>
            <a:ln>
              <a:noFill/>
            </a:ln>
            <a:effectLst/>
            <a:extLst>
              <a:ext uri="{909E8E84-426E-40DD-AFC4-6F175D3DCCD1}">
                <a14:hiddenFill xmlns:a14="http://schemas.microsoft.com/office/drawing/2010/main">
                  <a:solidFill>
                    <a:srgbClr val="99FFCC"/>
                  </a:solidFill>
                </a14:hiddenFill>
              </a:ext>
              <a:ext uri="{91240B29-F687-4F45-9708-019B960494DF}">
                <a14:hiddenLine xmlns:a14="http://schemas.microsoft.com/office/drawing/2010/main" w="9525">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defRPr/>
              </a:pPr>
              <a:endParaRPr lang="en-US" altLang="zh-CN" sz="1500" baseline="-25000" dirty="0">
                <a:solidFill>
                  <a:srgbClr val="1C6D9A"/>
                </a:solidFill>
                <a:effectLst>
                  <a:outerShdw blurRad="38100" dist="38100" dir="2700000" algn="tl">
                    <a:srgbClr val="C0C0C0"/>
                  </a:outerShdw>
                </a:effectLst>
                <a:latin typeface="Arial Black" panose="020B0A04020102020204" pitchFamily="34" charset="0"/>
              </a:endParaRPr>
            </a:p>
          </p:txBody>
        </p:sp>
        <p:sp>
          <p:nvSpPr>
            <p:cNvPr id="222" name="Rectangle 211"/>
            <p:cNvSpPr>
              <a:spLocks noChangeArrowheads="1"/>
            </p:cNvSpPr>
            <p:nvPr/>
          </p:nvSpPr>
          <p:spPr bwMode="auto">
            <a:xfrm>
              <a:off x="3456" y="2736"/>
              <a:ext cx="318" cy="207"/>
            </a:xfrm>
            <a:prstGeom prst="rect">
              <a:avLst/>
            </a:prstGeom>
            <a:noFill/>
            <a:ln>
              <a:noFill/>
            </a:ln>
            <a:effectLst/>
            <a:extLst>
              <a:ext uri="{909E8E84-426E-40DD-AFC4-6F175D3DCCD1}">
                <a14:hiddenFill xmlns:a14="http://schemas.microsoft.com/office/drawing/2010/main">
                  <a:solidFill>
                    <a:srgbClr val="99FFCC"/>
                  </a:solidFill>
                </a14:hiddenFill>
              </a:ext>
              <a:ext uri="{91240B29-F687-4F45-9708-019B960494DF}">
                <a14:hiddenLine xmlns:a14="http://schemas.microsoft.com/office/drawing/2010/main" w="9525">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defRPr/>
              </a:pPr>
              <a:endParaRPr lang="en-US" altLang="zh-CN" sz="1500" baseline="-25000" dirty="0">
                <a:solidFill>
                  <a:srgbClr val="1C6D9A"/>
                </a:solidFill>
                <a:effectLst>
                  <a:outerShdw blurRad="38100" dist="38100" dir="2700000" algn="tl">
                    <a:srgbClr val="C0C0C0"/>
                  </a:outerShdw>
                </a:effectLst>
                <a:latin typeface="Arial Black" panose="020B0A04020102020204" pitchFamily="34" charset="0"/>
              </a:endParaRPr>
            </a:p>
          </p:txBody>
        </p:sp>
      </p:grpSp>
      <p:sp>
        <p:nvSpPr>
          <p:cNvPr id="223" name="Rectangle 213"/>
          <p:cNvSpPr>
            <a:spLocks noChangeArrowheads="1"/>
          </p:cNvSpPr>
          <p:nvPr/>
        </p:nvSpPr>
        <p:spPr bwMode="auto">
          <a:xfrm>
            <a:off x="113961" y="425776"/>
            <a:ext cx="3618309" cy="21609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sz="2800">
                <a:solidFill>
                  <a:schemeClr val="tx1"/>
                </a:solidFill>
                <a:latin typeface="Times New Roman" panose="02020603050405020304" pitchFamily="18" charset="0"/>
                <a:ea typeface="楷体_GB2312" pitchFamily="49" charset="-122"/>
              </a:defRPr>
            </a:lvl1pPr>
            <a:lvl2pPr marL="825500" indent="-285750">
              <a:spcBef>
                <a:spcPct val="20000"/>
              </a:spcBef>
              <a:buClr>
                <a:schemeClr val="hlink"/>
              </a:buClr>
              <a:buSzPct val="55000"/>
              <a:buFont typeface="Wingdings" panose="05000000000000000000" pitchFamily="2" charset="2"/>
              <a:buBlip>
                <a:blip r:embed="rId3"/>
              </a:buBlip>
              <a:defRPr sz="2400">
                <a:solidFill>
                  <a:schemeClr val="tx1"/>
                </a:solidFill>
                <a:latin typeface="Times New Roman" panose="02020603050405020304" pitchFamily="18" charset="0"/>
                <a:ea typeface="楷体_GB2312" pitchFamily="49" charset="-122"/>
              </a:defRPr>
            </a:lvl2pPr>
            <a:lvl3pPr marL="1233488" indent="-228600">
              <a:spcBef>
                <a:spcPct val="20000"/>
              </a:spcBef>
              <a:buClr>
                <a:schemeClr val="folHlink"/>
              </a:buClr>
              <a:buSzPct val="50000"/>
              <a:buFont typeface="Wingdings" panose="05000000000000000000" pitchFamily="2" charset="2"/>
              <a:buBlip>
                <a:blip r:embed="rId2"/>
              </a:buBlip>
              <a:defRPr sz="2000">
                <a:solidFill>
                  <a:schemeClr val="tx1"/>
                </a:solidFill>
                <a:latin typeface="Times New Roman" panose="02020603050405020304" pitchFamily="18" charset="0"/>
                <a:ea typeface="楷体_GB2312" pitchFamily="49" charset="-122"/>
              </a:defRPr>
            </a:lvl3pPr>
            <a:lvl4pPr marL="1641475" indent="-228600">
              <a:spcBef>
                <a:spcPct val="20000"/>
              </a:spcBef>
              <a:buClr>
                <a:schemeClr val="accent2"/>
              </a:buClr>
              <a:buSzPct val="55000"/>
              <a:buFont typeface="Wingdings" panose="05000000000000000000" pitchFamily="2" charset="2"/>
              <a:buBlip>
                <a:blip r:embed="rId4"/>
              </a:buBlip>
              <a:defRPr sz="2000">
                <a:solidFill>
                  <a:schemeClr val="tx1"/>
                </a:solidFill>
                <a:latin typeface="Times New Roman" panose="02020603050405020304" pitchFamily="18"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9pPr>
          </a:lstStyle>
          <a:p>
            <a:pPr eaLnBrk="1" hangingPunct="1">
              <a:buFont typeface="Wingdings" panose="05000000000000000000" pitchFamily="2" charset="2"/>
              <a:buNone/>
            </a:pPr>
            <a:r>
              <a:rPr lang="zh-CN" altLang="en-US" sz="2000" dirty="0" smtClean="0"/>
              <a:t>需要注意的几点：</a:t>
            </a:r>
            <a:endParaRPr lang="en-US" altLang="zh-CN" sz="2000" dirty="0" smtClean="0"/>
          </a:p>
          <a:p>
            <a:pPr eaLnBrk="1" hangingPunct="1">
              <a:buFont typeface="Wingdings" panose="05000000000000000000" pitchFamily="2" charset="2"/>
              <a:buNone/>
            </a:pPr>
            <a:endParaRPr lang="en-US" altLang="zh-CN" sz="2000" dirty="0">
              <a:solidFill>
                <a:srgbClr val="00B0F0"/>
              </a:solidFill>
            </a:endParaRPr>
          </a:p>
          <a:p>
            <a:pPr marL="342900" indent="-342900" eaLnBrk="1" hangingPunct="1">
              <a:buFont typeface="Wingdings" panose="05000000000000000000" pitchFamily="2" charset="2"/>
              <a:buChar char="l"/>
            </a:pPr>
            <a:r>
              <a:rPr lang="zh-CN" altLang="en-US" sz="2000" dirty="0" smtClean="0">
                <a:solidFill>
                  <a:srgbClr val="00B0F0"/>
                </a:solidFill>
              </a:rPr>
              <a:t>当前的区域已被简化成由一个小正方形组成的简化区域。类似于一个二维数组，其状态分为可通过和不可通过。</a:t>
            </a:r>
            <a:endParaRPr lang="en-US" altLang="zh-CN" sz="2000" dirty="0" smtClean="0">
              <a:solidFill>
                <a:srgbClr val="00B0F0"/>
              </a:solidFill>
            </a:endParaRPr>
          </a:p>
          <a:p>
            <a:pPr marL="342900" indent="-342900" eaLnBrk="1" hangingPunct="1">
              <a:buFont typeface="Wingdings" panose="05000000000000000000" pitchFamily="2" charset="2"/>
              <a:buChar char="l"/>
            </a:pPr>
            <a:r>
              <a:rPr lang="zh-CN" altLang="en-US" sz="2000" dirty="0" smtClean="0">
                <a:solidFill>
                  <a:srgbClr val="00B0F0"/>
                </a:solidFill>
              </a:rPr>
              <a:t>方格之间的距离按照其中心点之间的距离计算得出。</a:t>
            </a:r>
            <a:endParaRPr lang="en-US" altLang="zh-CN" sz="2000" dirty="0" smtClean="0">
              <a:solidFill>
                <a:srgbClr val="00B0F0"/>
              </a:solidFill>
            </a:endParaRPr>
          </a:p>
          <a:p>
            <a:pPr marL="342900" indent="-342900" eaLnBrk="1" hangingPunct="1">
              <a:buFont typeface="Wingdings" panose="05000000000000000000" pitchFamily="2" charset="2"/>
              <a:buChar char="l"/>
            </a:pPr>
            <a:r>
              <a:rPr lang="zh-CN" altLang="en-US" sz="2000" dirty="0" smtClean="0">
                <a:solidFill>
                  <a:srgbClr val="00B0F0"/>
                </a:solidFill>
              </a:rPr>
              <a:t>区域的简化，不仅可以被划分为一个个小正方形，还可以依照精细程度，将区域分为一个个三角形、六边形等。</a:t>
            </a:r>
            <a:endParaRPr lang="zh-CN" altLang="en-US" sz="2000" dirty="0">
              <a:solidFill>
                <a:srgbClr val="00B0F0"/>
              </a:solidFill>
            </a:endParaRPr>
          </a:p>
        </p:txBody>
      </p:sp>
    </p:spTree>
    <p:extLst>
      <p:ext uri="{BB962C8B-B14F-4D97-AF65-F5344CB8AC3E}">
        <p14:creationId xmlns:p14="http://schemas.microsoft.com/office/powerpoint/2010/main" val="193038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14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grpId="0" nodeType="clickEffect">
                                  <p:stCondLst>
                                    <p:cond delay="0"/>
                                  </p:stCondLst>
                                  <p:childTnLst>
                                    <p:set>
                                      <p:cBhvr>
                                        <p:cTn id="10" dur="1" fill="hold">
                                          <p:stCondLst>
                                            <p:cond delay="0"/>
                                          </p:stCondLst>
                                        </p:cTn>
                                        <p:tgtEl>
                                          <p:spTgt spid="223">
                                            <p:txEl>
                                              <p:pRg st="0" end="0"/>
                                            </p:txEl>
                                          </p:spTgt>
                                        </p:tgtEl>
                                        <p:attrNameLst>
                                          <p:attrName>style.visibility</p:attrName>
                                        </p:attrNameLst>
                                      </p:cBhvr>
                                      <p:to>
                                        <p:strVal val="visible"/>
                                      </p:to>
                                    </p:set>
                                    <p:animEffect transition="in" filter="blinds(horizontal)">
                                      <p:cBhvr>
                                        <p:cTn id="11" dur="500"/>
                                        <p:tgtEl>
                                          <p:spTgt spid="22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3" presetClass="entr" presetSubtype="10" fill="hold" grpId="0" nodeType="clickEffect">
                                  <p:stCondLst>
                                    <p:cond delay="0"/>
                                  </p:stCondLst>
                                  <p:childTnLst>
                                    <p:set>
                                      <p:cBhvr>
                                        <p:cTn id="15" dur="1" fill="hold">
                                          <p:stCondLst>
                                            <p:cond delay="0"/>
                                          </p:stCondLst>
                                        </p:cTn>
                                        <p:tgtEl>
                                          <p:spTgt spid="223">
                                            <p:txEl>
                                              <p:pRg st="2" end="2"/>
                                            </p:txEl>
                                          </p:spTgt>
                                        </p:tgtEl>
                                        <p:attrNameLst>
                                          <p:attrName>style.visibility</p:attrName>
                                        </p:attrNameLst>
                                      </p:cBhvr>
                                      <p:to>
                                        <p:strVal val="visible"/>
                                      </p:to>
                                    </p:set>
                                    <p:animEffect transition="in" filter="blinds(horizontal)">
                                      <p:cBhvr>
                                        <p:cTn id="16" dur="500"/>
                                        <p:tgtEl>
                                          <p:spTgt spid="223">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grpId="0" nodeType="clickEffect">
                                  <p:stCondLst>
                                    <p:cond delay="0"/>
                                  </p:stCondLst>
                                  <p:childTnLst>
                                    <p:set>
                                      <p:cBhvr>
                                        <p:cTn id="20" dur="1" fill="hold">
                                          <p:stCondLst>
                                            <p:cond delay="0"/>
                                          </p:stCondLst>
                                        </p:cTn>
                                        <p:tgtEl>
                                          <p:spTgt spid="223">
                                            <p:txEl>
                                              <p:pRg st="3" end="3"/>
                                            </p:txEl>
                                          </p:spTgt>
                                        </p:tgtEl>
                                        <p:attrNameLst>
                                          <p:attrName>style.visibility</p:attrName>
                                        </p:attrNameLst>
                                      </p:cBhvr>
                                      <p:to>
                                        <p:strVal val="visible"/>
                                      </p:to>
                                    </p:set>
                                    <p:animEffect transition="in" filter="blinds(horizontal)">
                                      <p:cBhvr>
                                        <p:cTn id="21" dur="500"/>
                                        <p:tgtEl>
                                          <p:spTgt spid="223">
                                            <p:txEl>
                                              <p:pRg st="3" end="3"/>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grpId="0" nodeType="clickEffect">
                                  <p:stCondLst>
                                    <p:cond delay="0"/>
                                  </p:stCondLst>
                                  <p:childTnLst>
                                    <p:set>
                                      <p:cBhvr>
                                        <p:cTn id="25" dur="1" fill="hold">
                                          <p:stCondLst>
                                            <p:cond delay="0"/>
                                          </p:stCondLst>
                                        </p:cTn>
                                        <p:tgtEl>
                                          <p:spTgt spid="223">
                                            <p:txEl>
                                              <p:pRg st="4" end="4"/>
                                            </p:txEl>
                                          </p:spTgt>
                                        </p:tgtEl>
                                        <p:attrNameLst>
                                          <p:attrName>style.visibility</p:attrName>
                                        </p:attrNameLst>
                                      </p:cBhvr>
                                      <p:to>
                                        <p:strVal val="visible"/>
                                      </p:to>
                                    </p:set>
                                    <p:animEffect transition="in" filter="blinds(horizontal)">
                                      <p:cBhvr>
                                        <p:cTn id="26" dur="500"/>
                                        <p:tgtEl>
                                          <p:spTgt spid="22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3" grpId="0" build="p"/>
    </p:bld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13"/>
          <p:cNvSpPr>
            <a:spLocks noChangeArrowheads="1"/>
          </p:cNvSpPr>
          <p:nvPr/>
        </p:nvSpPr>
        <p:spPr bwMode="auto">
          <a:xfrm>
            <a:off x="116632" y="123478"/>
            <a:ext cx="6552728" cy="21609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sz="2800">
                <a:solidFill>
                  <a:schemeClr val="tx1"/>
                </a:solidFill>
                <a:latin typeface="Times New Roman" panose="02020603050405020304" pitchFamily="18" charset="0"/>
                <a:ea typeface="楷体_GB2312" pitchFamily="49" charset="-122"/>
              </a:defRPr>
            </a:lvl1pPr>
            <a:lvl2pPr marL="825500" indent="-285750">
              <a:spcBef>
                <a:spcPct val="20000"/>
              </a:spcBef>
              <a:buClr>
                <a:schemeClr val="hlink"/>
              </a:buClr>
              <a:buSzPct val="55000"/>
              <a:buFont typeface="Wingdings" panose="05000000000000000000" pitchFamily="2" charset="2"/>
              <a:buBlip>
                <a:blip r:embed="rId3"/>
              </a:buBlip>
              <a:defRPr sz="2400">
                <a:solidFill>
                  <a:schemeClr val="tx1"/>
                </a:solidFill>
                <a:latin typeface="Times New Roman" panose="02020603050405020304" pitchFamily="18" charset="0"/>
                <a:ea typeface="楷体_GB2312" pitchFamily="49" charset="-122"/>
              </a:defRPr>
            </a:lvl2pPr>
            <a:lvl3pPr marL="1233488" indent="-228600">
              <a:spcBef>
                <a:spcPct val="20000"/>
              </a:spcBef>
              <a:buClr>
                <a:schemeClr val="folHlink"/>
              </a:buClr>
              <a:buSzPct val="50000"/>
              <a:buFont typeface="Wingdings" panose="05000000000000000000" pitchFamily="2" charset="2"/>
              <a:buBlip>
                <a:blip r:embed="rId2"/>
              </a:buBlip>
              <a:defRPr sz="2000">
                <a:solidFill>
                  <a:schemeClr val="tx1"/>
                </a:solidFill>
                <a:latin typeface="Times New Roman" panose="02020603050405020304" pitchFamily="18" charset="0"/>
                <a:ea typeface="楷体_GB2312" pitchFamily="49" charset="-122"/>
              </a:defRPr>
            </a:lvl3pPr>
            <a:lvl4pPr marL="1641475" indent="-228600">
              <a:spcBef>
                <a:spcPct val="20000"/>
              </a:spcBef>
              <a:buClr>
                <a:schemeClr val="accent2"/>
              </a:buClr>
              <a:buSzPct val="55000"/>
              <a:buFont typeface="Wingdings" panose="05000000000000000000" pitchFamily="2" charset="2"/>
              <a:buBlip>
                <a:blip r:embed="rId4"/>
              </a:buBlip>
              <a:defRPr sz="2000">
                <a:solidFill>
                  <a:schemeClr val="tx1"/>
                </a:solidFill>
                <a:latin typeface="Times New Roman" panose="02020603050405020304" pitchFamily="18"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9pPr>
          </a:lstStyle>
          <a:p>
            <a:pPr eaLnBrk="1" hangingPunct="1">
              <a:buFont typeface="Wingdings" panose="05000000000000000000" pitchFamily="2" charset="2"/>
              <a:buNone/>
            </a:pPr>
            <a:r>
              <a:rPr lang="zh-CN" altLang="en-US" sz="1800" dirty="0" smtClean="0"/>
              <a:t>启发式搜索：</a:t>
            </a:r>
            <a:endParaRPr lang="en-US" altLang="zh-CN" sz="1800" dirty="0" smtClean="0"/>
          </a:p>
          <a:p>
            <a:pPr>
              <a:buNone/>
            </a:pPr>
            <a:r>
              <a:rPr lang="en-US" altLang="zh-CN" sz="1800" dirty="0" smtClean="0">
                <a:solidFill>
                  <a:srgbClr val="00B0F0"/>
                </a:solidFill>
              </a:rPr>
              <a:t>        </a:t>
            </a:r>
            <a:r>
              <a:rPr lang="zh-CN" altLang="en-US" sz="1800" dirty="0" smtClean="0">
                <a:solidFill>
                  <a:srgbClr val="00B0F0"/>
                </a:solidFill>
              </a:rPr>
              <a:t>在状态空间中，对每一个要搜索的位置进行评估，得到最好的位置。再以这个位置进行搜索，直到到达目标位置。这样可以减少搜索范围，降低问题复杂度，从而提高了效率。</a:t>
            </a:r>
            <a:endParaRPr lang="en-US" altLang="zh-CN" sz="1800" dirty="0" smtClean="0">
              <a:solidFill>
                <a:srgbClr val="00B0F0"/>
              </a:solidFill>
            </a:endParaRPr>
          </a:p>
          <a:p>
            <a:pPr>
              <a:buNone/>
            </a:pPr>
            <a:r>
              <a:rPr lang="en-US" altLang="zh-CN" sz="1800" dirty="0">
                <a:solidFill>
                  <a:srgbClr val="00B0F0"/>
                </a:solidFill>
              </a:rPr>
              <a:t> </a:t>
            </a:r>
            <a:r>
              <a:rPr lang="en-US" altLang="zh-CN" sz="1800" dirty="0" smtClean="0">
                <a:solidFill>
                  <a:srgbClr val="00B0F0"/>
                </a:solidFill>
              </a:rPr>
              <a:t>       </a:t>
            </a:r>
            <a:r>
              <a:rPr lang="zh-CN" altLang="en-US" sz="1800" dirty="0" smtClean="0">
                <a:solidFill>
                  <a:srgbClr val="00B0F0"/>
                </a:solidFill>
              </a:rPr>
              <a:t>在启发式搜索中，对位置的估价，需要用到估价函数，这是十分重要的。采用了不同的估价函数可以得到不同的效果。</a:t>
            </a:r>
            <a:endParaRPr lang="en-US" altLang="zh-CN" sz="1800" dirty="0">
              <a:solidFill>
                <a:srgbClr val="00B0F0"/>
              </a:solidFill>
            </a:endParaRPr>
          </a:p>
          <a:p>
            <a:pPr>
              <a:buNone/>
            </a:pPr>
            <a:r>
              <a:rPr lang="zh-CN" altLang="en-US" sz="1800" dirty="0"/>
              <a:t>估价函数</a:t>
            </a:r>
            <a:r>
              <a:rPr lang="zh-CN" altLang="en-US" sz="1800" dirty="0" smtClean="0"/>
              <a:t>：</a:t>
            </a:r>
            <a:endParaRPr lang="en-US" altLang="zh-CN" sz="1800" dirty="0"/>
          </a:p>
          <a:p>
            <a:pPr>
              <a:buNone/>
            </a:pPr>
            <a:r>
              <a:rPr lang="zh-CN" altLang="en-US" sz="1800" dirty="0" smtClean="0">
                <a:solidFill>
                  <a:srgbClr val="00B0F0"/>
                </a:solidFill>
              </a:rPr>
              <a:t>        从当前节点移动到目标节点的预估费用。</a:t>
            </a:r>
            <a:endParaRPr lang="en-US" altLang="zh-CN" sz="1800" dirty="0" smtClean="0">
              <a:solidFill>
                <a:srgbClr val="00B0F0"/>
              </a:solidFill>
            </a:endParaRPr>
          </a:p>
          <a:p>
            <a:pPr>
              <a:buNone/>
            </a:pPr>
            <a:r>
              <a:rPr lang="en-US" altLang="zh-CN" sz="1800" dirty="0">
                <a:solidFill>
                  <a:srgbClr val="00B0F0"/>
                </a:solidFill>
              </a:rPr>
              <a:t> </a:t>
            </a:r>
            <a:r>
              <a:rPr lang="en-US" altLang="zh-CN" sz="1800" dirty="0" smtClean="0">
                <a:solidFill>
                  <a:srgbClr val="00B0F0"/>
                </a:solidFill>
              </a:rPr>
              <a:t>       </a:t>
            </a:r>
            <a:r>
              <a:rPr lang="zh-CN" altLang="en-US" sz="1800" dirty="0" smtClean="0">
                <a:solidFill>
                  <a:srgbClr val="00B0F0"/>
                </a:solidFill>
              </a:rPr>
              <a:t>其形式一般为：</a:t>
            </a:r>
            <a:r>
              <a:rPr lang="en-US" altLang="zh-CN" sz="1800" dirty="0" smtClean="0">
                <a:solidFill>
                  <a:srgbClr val="00B0F0"/>
                </a:solidFill>
              </a:rPr>
              <a:t>f(x) = g(x) + h(x)</a:t>
            </a:r>
            <a:r>
              <a:rPr lang="zh-CN" altLang="en-US" sz="1800" dirty="0" smtClean="0">
                <a:solidFill>
                  <a:srgbClr val="00B0F0"/>
                </a:solidFill>
              </a:rPr>
              <a:t>；</a:t>
            </a:r>
            <a:endParaRPr lang="en-US" altLang="zh-CN" sz="1800" dirty="0" smtClean="0">
              <a:solidFill>
                <a:srgbClr val="00B0F0"/>
              </a:solidFill>
            </a:endParaRPr>
          </a:p>
          <a:p>
            <a:pPr>
              <a:buNone/>
            </a:pPr>
            <a:r>
              <a:rPr lang="en-US" altLang="zh-CN" sz="1800" dirty="0">
                <a:solidFill>
                  <a:srgbClr val="00B0F0"/>
                </a:solidFill>
              </a:rPr>
              <a:t> </a:t>
            </a:r>
            <a:r>
              <a:rPr lang="en-US" altLang="zh-CN" sz="1800" dirty="0" smtClean="0">
                <a:solidFill>
                  <a:srgbClr val="00B0F0"/>
                </a:solidFill>
              </a:rPr>
              <a:t>       g(x)</a:t>
            </a:r>
            <a:r>
              <a:rPr lang="zh-CN" altLang="en-US" sz="1800" dirty="0" smtClean="0">
                <a:solidFill>
                  <a:srgbClr val="00B0F0"/>
                </a:solidFill>
              </a:rPr>
              <a:t>为从初始节点到节点</a:t>
            </a:r>
            <a:r>
              <a:rPr lang="en-US" altLang="zh-CN" sz="1800" dirty="0" smtClean="0">
                <a:solidFill>
                  <a:srgbClr val="00B0F0"/>
                </a:solidFill>
              </a:rPr>
              <a:t>x</a:t>
            </a:r>
            <a:r>
              <a:rPr lang="zh-CN" altLang="en-US" sz="1800" dirty="0" smtClean="0">
                <a:solidFill>
                  <a:srgbClr val="00B0F0"/>
                </a:solidFill>
              </a:rPr>
              <a:t>付出的实际代价；</a:t>
            </a:r>
            <a:endParaRPr lang="en-US" altLang="zh-CN" sz="1800" dirty="0" smtClean="0">
              <a:solidFill>
                <a:srgbClr val="00B0F0"/>
              </a:solidFill>
            </a:endParaRPr>
          </a:p>
          <a:p>
            <a:pPr>
              <a:buNone/>
            </a:pPr>
            <a:r>
              <a:rPr lang="en-US" altLang="zh-CN" sz="1800" dirty="0">
                <a:solidFill>
                  <a:srgbClr val="00B0F0"/>
                </a:solidFill>
              </a:rPr>
              <a:t> </a:t>
            </a:r>
            <a:r>
              <a:rPr lang="en-US" altLang="zh-CN" sz="1800" dirty="0" smtClean="0">
                <a:solidFill>
                  <a:srgbClr val="00B0F0"/>
                </a:solidFill>
              </a:rPr>
              <a:t>       h(x)</a:t>
            </a:r>
            <a:r>
              <a:rPr lang="zh-CN" altLang="en-US" sz="1800" dirty="0" smtClean="0">
                <a:solidFill>
                  <a:srgbClr val="00B0F0"/>
                </a:solidFill>
              </a:rPr>
              <a:t>为从节点</a:t>
            </a:r>
            <a:r>
              <a:rPr lang="en-US" altLang="zh-CN" sz="1800" dirty="0" smtClean="0">
                <a:solidFill>
                  <a:srgbClr val="00B0F0"/>
                </a:solidFill>
              </a:rPr>
              <a:t>x</a:t>
            </a:r>
            <a:r>
              <a:rPr lang="zh-CN" altLang="en-US" sz="1800" dirty="0" smtClean="0">
                <a:solidFill>
                  <a:srgbClr val="00B0F0"/>
                </a:solidFill>
              </a:rPr>
              <a:t>到目标节点的最优路径的估计代价</a:t>
            </a:r>
            <a:endParaRPr lang="en-US" altLang="zh-CN" sz="1800" dirty="0" smtClean="0">
              <a:solidFill>
                <a:srgbClr val="00B0F0"/>
              </a:solidFill>
            </a:endParaRPr>
          </a:p>
          <a:p>
            <a:pPr>
              <a:buNone/>
            </a:pPr>
            <a:r>
              <a:rPr lang="en-US" altLang="zh-CN" sz="1800" dirty="0" smtClean="0"/>
              <a:t>open list</a:t>
            </a:r>
            <a:r>
              <a:rPr lang="zh-CN" altLang="en-US" sz="1800" dirty="0" smtClean="0"/>
              <a:t>：</a:t>
            </a:r>
            <a:r>
              <a:rPr lang="zh-CN" altLang="en-US" sz="1800" dirty="0">
                <a:solidFill>
                  <a:srgbClr val="00B0F0"/>
                </a:solidFill>
              </a:rPr>
              <a:t>存放待检查方格及其周围的状态为可移动的方格。</a:t>
            </a:r>
            <a:endParaRPr lang="en-US" altLang="zh-CN" sz="1800" dirty="0">
              <a:solidFill>
                <a:srgbClr val="00B0F0"/>
              </a:solidFill>
            </a:endParaRPr>
          </a:p>
          <a:p>
            <a:pPr>
              <a:buNone/>
            </a:pPr>
            <a:r>
              <a:rPr lang="en-US" altLang="zh-CN" sz="1800" dirty="0" smtClean="0"/>
              <a:t>close list</a:t>
            </a:r>
            <a:r>
              <a:rPr lang="zh-CN" altLang="en-US" sz="1800" dirty="0" smtClean="0"/>
              <a:t>：</a:t>
            </a:r>
            <a:r>
              <a:rPr lang="zh-CN" altLang="en-US" sz="1800" dirty="0" smtClean="0">
                <a:solidFill>
                  <a:srgbClr val="00B0F0"/>
                </a:solidFill>
              </a:rPr>
              <a:t>存放</a:t>
            </a:r>
            <a:r>
              <a:rPr lang="en-US" altLang="zh-CN" sz="1800" dirty="0" smtClean="0">
                <a:solidFill>
                  <a:srgbClr val="00B0F0"/>
                </a:solidFill>
              </a:rPr>
              <a:t>open list</a:t>
            </a:r>
            <a:r>
              <a:rPr lang="zh-CN" altLang="en-US" sz="1800" dirty="0" smtClean="0">
                <a:solidFill>
                  <a:srgbClr val="00B0F0"/>
                </a:solidFill>
              </a:rPr>
              <a:t>中保存的且不需要再次检查的方格。</a:t>
            </a:r>
            <a:endParaRPr lang="en-US" altLang="zh-CN" sz="1800" dirty="0">
              <a:solidFill>
                <a:srgbClr val="00B0F0"/>
              </a:solidFill>
            </a:endParaRPr>
          </a:p>
        </p:txBody>
      </p:sp>
    </p:spTree>
    <p:extLst>
      <p:ext uri="{BB962C8B-B14F-4D97-AF65-F5344CB8AC3E}">
        <p14:creationId xmlns:p14="http://schemas.microsoft.com/office/powerpoint/2010/main" val="461771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blinds(horizontal)">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blinds(horizontal)">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blinds(horizontal)">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blinds(horizontal)">
                                      <p:cBhvr>
                                        <p:cTn id="22" dur="500"/>
                                        <p:tgtEl>
                                          <p:spTgt spid="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Effect transition="in" filter="blinds(horizontal)">
                                      <p:cBhvr>
                                        <p:cTn id="27" dur="500"/>
                                        <p:tgtEl>
                                          <p:spTgt spid="2">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2">
                                            <p:txEl>
                                              <p:pRg st="5" end="5"/>
                                            </p:txEl>
                                          </p:spTgt>
                                        </p:tgtEl>
                                        <p:attrNameLst>
                                          <p:attrName>style.visibility</p:attrName>
                                        </p:attrNameLst>
                                      </p:cBhvr>
                                      <p:to>
                                        <p:strVal val="visible"/>
                                      </p:to>
                                    </p:set>
                                    <p:animEffect transition="in" filter="blinds(horizontal)">
                                      <p:cBhvr>
                                        <p:cTn id="32" dur="500"/>
                                        <p:tgtEl>
                                          <p:spTgt spid="2">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2">
                                            <p:txEl>
                                              <p:pRg st="6" end="6"/>
                                            </p:txEl>
                                          </p:spTgt>
                                        </p:tgtEl>
                                        <p:attrNameLst>
                                          <p:attrName>style.visibility</p:attrName>
                                        </p:attrNameLst>
                                      </p:cBhvr>
                                      <p:to>
                                        <p:strVal val="visible"/>
                                      </p:to>
                                    </p:set>
                                    <p:animEffect transition="in" filter="blinds(horizontal)">
                                      <p:cBhvr>
                                        <p:cTn id="37" dur="500"/>
                                        <p:tgtEl>
                                          <p:spTgt spid="2">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2">
                                            <p:txEl>
                                              <p:pRg st="7" end="7"/>
                                            </p:txEl>
                                          </p:spTgt>
                                        </p:tgtEl>
                                        <p:attrNameLst>
                                          <p:attrName>style.visibility</p:attrName>
                                        </p:attrNameLst>
                                      </p:cBhvr>
                                      <p:to>
                                        <p:strVal val="visible"/>
                                      </p:to>
                                    </p:set>
                                    <p:animEffect transition="in" filter="blinds(horizontal)">
                                      <p:cBhvr>
                                        <p:cTn id="42" dur="500"/>
                                        <p:tgtEl>
                                          <p:spTgt spid="2">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2">
                                            <p:txEl>
                                              <p:pRg st="8" end="8"/>
                                            </p:txEl>
                                          </p:spTgt>
                                        </p:tgtEl>
                                        <p:attrNameLst>
                                          <p:attrName>style.visibility</p:attrName>
                                        </p:attrNameLst>
                                      </p:cBhvr>
                                      <p:to>
                                        <p:strVal val="visible"/>
                                      </p:to>
                                    </p:set>
                                    <p:animEffect transition="in" filter="blinds(horizontal)">
                                      <p:cBhvr>
                                        <p:cTn id="47" dur="500"/>
                                        <p:tgtEl>
                                          <p:spTgt spid="2">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42" presetClass="entr" presetSubtype="0" fill="hold" nodeType="clickEffect">
                                  <p:stCondLst>
                                    <p:cond delay="0"/>
                                  </p:stCondLst>
                                  <p:childTnLst>
                                    <p:set>
                                      <p:cBhvr>
                                        <p:cTn id="51" dur="1" fill="hold">
                                          <p:stCondLst>
                                            <p:cond delay="0"/>
                                          </p:stCondLst>
                                        </p:cTn>
                                        <p:tgtEl>
                                          <p:spTgt spid="2">
                                            <p:txEl>
                                              <p:pRg st="9" end="9"/>
                                            </p:txEl>
                                          </p:spTgt>
                                        </p:tgtEl>
                                        <p:attrNameLst>
                                          <p:attrName>style.visibility</p:attrName>
                                        </p:attrNameLst>
                                      </p:cBhvr>
                                      <p:to>
                                        <p:strVal val="visible"/>
                                      </p:to>
                                    </p:set>
                                    <p:animEffect transition="in" filter="fade">
                                      <p:cBhvr>
                                        <p:cTn id="52" dur="1000"/>
                                        <p:tgtEl>
                                          <p:spTgt spid="2">
                                            <p:txEl>
                                              <p:pRg st="9" end="9"/>
                                            </p:txEl>
                                          </p:spTgt>
                                        </p:tgtEl>
                                      </p:cBhvr>
                                    </p:animEffect>
                                    <p:anim calcmode="lin" valueType="num">
                                      <p:cBhvr>
                                        <p:cTn id="53" dur="1000" fill="hold"/>
                                        <p:tgtEl>
                                          <p:spTgt spid="2">
                                            <p:txEl>
                                              <p:pRg st="9" end="9"/>
                                            </p:txEl>
                                          </p:spTgt>
                                        </p:tgtEl>
                                        <p:attrNameLst>
                                          <p:attrName>ppt_x</p:attrName>
                                        </p:attrNameLst>
                                      </p:cBhvr>
                                      <p:tavLst>
                                        <p:tav tm="0">
                                          <p:val>
                                            <p:strVal val="#ppt_x"/>
                                          </p:val>
                                        </p:tav>
                                        <p:tav tm="100000">
                                          <p:val>
                                            <p:strVal val="#ppt_x"/>
                                          </p:val>
                                        </p:tav>
                                      </p:tavLst>
                                    </p:anim>
                                    <p:anim calcmode="lin" valueType="num">
                                      <p:cBhvr>
                                        <p:cTn id="54" dur="1000" fill="hold"/>
                                        <p:tgtEl>
                                          <p:spTgt spid="2">
                                            <p:txEl>
                                              <p:pRg st="9" end="9"/>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Rectangle 213"/>
          <p:cNvSpPr>
            <a:spLocks noChangeArrowheads="1"/>
          </p:cNvSpPr>
          <p:nvPr/>
        </p:nvSpPr>
        <p:spPr bwMode="auto">
          <a:xfrm>
            <a:off x="116632" y="0"/>
            <a:ext cx="5979335" cy="9509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3"/>
              </a:buBlip>
              <a:defRPr sz="2800">
                <a:solidFill>
                  <a:schemeClr val="tx1"/>
                </a:solidFill>
                <a:latin typeface="Times New Roman" panose="02020603050405020304" pitchFamily="18" charset="0"/>
                <a:ea typeface="楷体_GB2312" pitchFamily="49" charset="-122"/>
              </a:defRPr>
            </a:lvl1pPr>
            <a:lvl2pPr marL="825500" indent="-285750">
              <a:spcBef>
                <a:spcPct val="20000"/>
              </a:spcBef>
              <a:buClr>
                <a:schemeClr val="hlink"/>
              </a:buClr>
              <a:buSzPct val="55000"/>
              <a:buFont typeface="Wingdings" panose="05000000000000000000" pitchFamily="2" charset="2"/>
              <a:buBlip>
                <a:blip r:embed="rId4"/>
              </a:buBlip>
              <a:defRPr sz="2400">
                <a:solidFill>
                  <a:schemeClr val="tx1"/>
                </a:solidFill>
                <a:latin typeface="Times New Roman" panose="02020603050405020304" pitchFamily="18" charset="0"/>
                <a:ea typeface="楷体_GB2312" pitchFamily="49" charset="-122"/>
              </a:defRPr>
            </a:lvl2pPr>
            <a:lvl3pPr marL="1233488" indent="-228600">
              <a:spcBef>
                <a:spcPct val="20000"/>
              </a:spcBef>
              <a:buClr>
                <a:schemeClr val="folHlink"/>
              </a:buClr>
              <a:buSzPct val="50000"/>
              <a:buFont typeface="Wingdings" panose="05000000000000000000" pitchFamily="2" charset="2"/>
              <a:buBlip>
                <a:blip r:embed="rId3"/>
              </a:buBlip>
              <a:defRPr sz="2000">
                <a:solidFill>
                  <a:schemeClr val="tx1"/>
                </a:solidFill>
                <a:latin typeface="Times New Roman" panose="02020603050405020304" pitchFamily="18" charset="0"/>
                <a:ea typeface="楷体_GB2312" pitchFamily="49" charset="-122"/>
              </a:defRPr>
            </a:lvl3pPr>
            <a:lvl4pPr marL="1641475" indent="-228600">
              <a:spcBef>
                <a:spcPct val="20000"/>
              </a:spcBef>
              <a:buClr>
                <a:schemeClr val="accent2"/>
              </a:buClr>
              <a:buSzPct val="55000"/>
              <a:buFont typeface="Wingdings" panose="05000000000000000000" pitchFamily="2" charset="2"/>
              <a:buBlip>
                <a:blip r:embed="rId5"/>
              </a:buBlip>
              <a:defRPr sz="2000">
                <a:solidFill>
                  <a:schemeClr val="tx1"/>
                </a:solidFill>
                <a:latin typeface="Times New Roman" panose="02020603050405020304" pitchFamily="18"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9pPr>
          </a:lstStyle>
          <a:p>
            <a:pPr eaLnBrk="1" hangingPunct="1">
              <a:buFont typeface="Wingdings" panose="05000000000000000000" pitchFamily="2" charset="2"/>
              <a:buNone/>
            </a:pPr>
            <a:r>
              <a:rPr lang="en-US" altLang="zh-CN" sz="2000" dirty="0" smtClean="0"/>
              <a:t>A*</a:t>
            </a:r>
            <a:r>
              <a:rPr lang="zh-CN" altLang="en-US" sz="2000" dirty="0" smtClean="0"/>
              <a:t>算法的估价函数：</a:t>
            </a:r>
            <a:endParaRPr lang="en-US" altLang="zh-CN" sz="2000" dirty="0" smtClean="0"/>
          </a:p>
          <a:p>
            <a:pPr eaLnBrk="1" hangingPunct="1">
              <a:buFont typeface="Wingdings" panose="05000000000000000000" pitchFamily="2" charset="2"/>
              <a:buNone/>
            </a:pPr>
            <a:r>
              <a:rPr lang="en-US" altLang="zh-CN" sz="2000" dirty="0">
                <a:solidFill>
                  <a:srgbClr val="00B0F0"/>
                </a:solidFill>
              </a:rPr>
              <a:t> </a:t>
            </a:r>
            <a:r>
              <a:rPr lang="en-US" altLang="zh-CN" sz="2000" dirty="0" smtClean="0">
                <a:solidFill>
                  <a:srgbClr val="00B0F0"/>
                </a:solidFill>
              </a:rPr>
              <a:t>      </a:t>
            </a:r>
            <a:r>
              <a:rPr lang="en-US" altLang="zh-CN" sz="2000" dirty="0" smtClean="0"/>
              <a:t>F = G + H</a:t>
            </a:r>
          </a:p>
          <a:p>
            <a:pPr eaLnBrk="1" hangingPunct="1">
              <a:buFont typeface="Wingdings" panose="05000000000000000000" pitchFamily="2" charset="2"/>
              <a:buNone/>
            </a:pPr>
            <a:r>
              <a:rPr lang="en-US" altLang="zh-CN" sz="2000" dirty="0" smtClean="0"/>
              <a:t>G = </a:t>
            </a:r>
            <a:r>
              <a:rPr lang="zh-CN" altLang="en-US" sz="2000" dirty="0" smtClean="0"/>
              <a:t>当前方格中心点与起始点</a:t>
            </a:r>
            <a:r>
              <a:rPr lang="en-US" altLang="zh-CN" sz="2000" dirty="0" smtClean="0"/>
              <a:t>A</a:t>
            </a:r>
            <a:r>
              <a:rPr lang="zh-CN" altLang="en-US" sz="2000" dirty="0" smtClean="0"/>
              <a:t>中心点的距离。该距离需要根据当前已确定的最短路径来计算。</a:t>
            </a:r>
            <a:endParaRPr lang="en-US" altLang="zh-CN" sz="2000" dirty="0" smtClean="0"/>
          </a:p>
          <a:p>
            <a:pPr>
              <a:buNone/>
            </a:pPr>
            <a:r>
              <a:rPr lang="en-US" altLang="zh-CN" sz="2000" dirty="0" smtClean="0"/>
              <a:t>H </a:t>
            </a:r>
            <a:r>
              <a:rPr lang="en-US" altLang="zh-CN" sz="2000" dirty="0"/>
              <a:t>= </a:t>
            </a:r>
            <a:r>
              <a:rPr lang="zh-CN" altLang="en-US" sz="2000" dirty="0"/>
              <a:t>当前方格中心点</a:t>
            </a:r>
            <a:r>
              <a:rPr lang="zh-CN" altLang="en-US" sz="2000" dirty="0" smtClean="0"/>
              <a:t>与目标点</a:t>
            </a:r>
            <a:r>
              <a:rPr lang="en-US" altLang="zh-CN" sz="2000" dirty="0" smtClean="0"/>
              <a:t>B</a:t>
            </a:r>
            <a:r>
              <a:rPr lang="zh-CN" altLang="en-US" sz="2000" dirty="0" smtClean="0"/>
              <a:t>中心点</a:t>
            </a:r>
            <a:r>
              <a:rPr lang="zh-CN" altLang="en-US" sz="2000" dirty="0"/>
              <a:t>的距离</a:t>
            </a:r>
            <a:r>
              <a:rPr lang="zh-CN" altLang="en-US" sz="2000" dirty="0" smtClean="0"/>
              <a:t>。</a:t>
            </a:r>
            <a:endParaRPr lang="en-US" altLang="zh-CN" sz="2000" dirty="0" smtClean="0"/>
          </a:p>
          <a:p>
            <a:pPr>
              <a:buNone/>
            </a:pPr>
            <a:r>
              <a:rPr lang="en-US" altLang="zh-CN" sz="2000" dirty="0" smtClean="0"/>
              <a:t>F</a:t>
            </a:r>
            <a:r>
              <a:rPr lang="zh-CN" altLang="en-US" sz="2000" dirty="0" smtClean="0"/>
              <a:t>的值是</a:t>
            </a:r>
            <a:r>
              <a:rPr lang="en-US" altLang="zh-CN" sz="2000" dirty="0" smtClean="0"/>
              <a:t>G</a:t>
            </a:r>
            <a:r>
              <a:rPr lang="zh-CN" altLang="en-US" sz="2000" dirty="0" smtClean="0"/>
              <a:t>和</a:t>
            </a:r>
            <a:r>
              <a:rPr lang="en-US" altLang="zh-CN" sz="2000" dirty="0" smtClean="0"/>
              <a:t>H</a:t>
            </a:r>
            <a:r>
              <a:rPr lang="zh-CN" altLang="en-US" sz="2000" dirty="0" smtClean="0"/>
              <a:t>的和。</a:t>
            </a:r>
            <a:endParaRPr lang="en-US" altLang="zh-CN" sz="2000" dirty="0" smtClean="0"/>
          </a:p>
          <a:p>
            <a:pPr>
              <a:buNone/>
            </a:pPr>
            <a:endParaRPr lang="en-US" altLang="zh-CN" sz="2000" dirty="0"/>
          </a:p>
          <a:p>
            <a:pPr>
              <a:buNone/>
            </a:pPr>
            <a:r>
              <a:rPr lang="zh-CN" altLang="en-US" sz="2000" dirty="0" smtClean="0"/>
              <a:t>现对</a:t>
            </a:r>
            <a:r>
              <a:rPr lang="en-US" altLang="zh-CN" sz="2000" dirty="0" smtClean="0"/>
              <a:t>A</a:t>
            </a:r>
            <a:r>
              <a:rPr lang="zh-CN" altLang="en-US" sz="2000" dirty="0" smtClean="0"/>
              <a:t>点周围各点进行评估：</a:t>
            </a:r>
            <a:r>
              <a:rPr lang="en-US" altLang="zh-CN" sz="2000" dirty="0" smtClean="0"/>
              <a:t/>
            </a:r>
            <a:br>
              <a:rPr lang="en-US" altLang="zh-CN" sz="2000" dirty="0" smtClean="0"/>
            </a:br>
            <a:endParaRPr lang="en-US" altLang="zh-CN" sz="2000" dirty="0"/>
          </a:p>
          <a:p>
            <a:pPr eaLnBrk="1" hangingPunct="1">
              <a:buFont typeface="Wingdings" panose="05000000000000000000" pitchFamily="2" charset="2"/>
              <a:buNone/>
            </a:pPr>
            <a:endParaRPr lang="zh-CN" altLang="en-US" sz="2000" dirty="0">
              <a:solidFill>
                <a:srgbClr val="00B0F0"/>
              </a:solidFill>
            </a:endParaRPr>
          </a:p>
        </p:txBody>
      </p:sp>
      <p:pic>
        <p:nvPicPr>
          <p:cNvPr id="77" name="图片 76"/>
          <p:cNvPicPr>
            <a:picLocks noChangeAspect="1"/>
          </p:cNvPicPr>
          <p:nvPr/>
        </p:nvPicPr>
        <p:blipFill rotWithShape="1">
          <a:blip r:embed="rId6" cstate="print">
            <a:extLst>
              <a:ext uri="{28A0092B-C50C-407E-A947-70E740481C1C}">
                <a14:useLocalDpi xmlns:a14="http://schemas.microsoft.com/office/drawing/2010/main" val="0"/>
              </a:ext>
            </a:extLst>
          </a:blip>
          <a:srcRect l="43602" t="17801" r="951" b="9401"/>
          <a:stretch/>
        </p:blipFill>
        <p:spPr>
          <a:xfrm>
            <a:off x="3573016" y="1779662"/>
            <a:ext cx="3009098" cy="3009098"/>
          </a:xfrm>
          <a:prstGeom prst="rect">
            <a:avLst/>
          </a:prstGeom>
        </p:spPr>
      </p:pic>
    </p:spTree>
    <p:extLst>
      <p:ext uri="{BB962C8B-B14F-4D97-AF65-F5344CB8AC3E}">
        <p14:creationId xmlns:p14="http://schemas.microsoft.com/office/powerpoint/2010/main" val="825612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6">
                                            <p:txEl>
                                              <p:pRg st="0" end="0"/>
                                            </p:txEl>
                                          </p:spTgt>
                                        </p:tgtEl>
                                        <p:attrNameLst>
                                          <p:attrName>style.visibility</p:attrName>
                                        </p:attrNameLst>
                                      </p:cBhvr>
                                      <p:to>
                                        <p:strVal val="visible"/>
                                      </p:to>
                                    </p:set>
                                    <p:animEffect transition="in" filter="blinds(horizontal)">
                                      <p:cBhvr>
                                        <p:cTn id="7" dur="500"/>
                                        <p:tgtEl>
                                          <p:spTgt spid="7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76">
                                            <p:txEl>
                                              <p:pRg st="1" end="1"/>
                                            </p:txEl>
                                          </p:spTgt>
                                        </p:tgtEl>
                                        <p:attrNameLst>
                                          <p:attrName>style.visibility</p:attrName>
                                        </p:attrNameLst>
                                      </p:cBhvr>
                                      <p:to>
                                        <p:strVal val="visible"/>
                                      </p:to>
                                    </p:set>
                                    <p:animEffect transition="in" filter="blinds(horizontal)">
                                      <p:cBhvr>
                                        <p:cTn id="12" dur="500"/>
                                        <p:tgtEl>
                                          <p:spTgt spid="7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76">
                                            <p:txEl>
                                              <p:pRg st="2" end="2"/>
                                            </p:txEl>
                                          </p:spTgt>
                                        </p:tgtEl>
                                        <p:attrNameLst>
                                          <p:attrName>style.visibility</p:attrName>
                                        </p:attrNameLst>
                                      </p:cBhvr>
                                      <p:to>
                                        <p:strVal val="visible"/>
                                      </p:to>
                                    </p:set>
                                    <p:animEffect transition="in" filter="blinds(horizontal)">
                                      <p:cBhvr>
                                        <p:cTn id="17" dur="500"/>
                                        <p:tgtEl>
                                          <p:spTgt spid="7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76">
                                            <p:txEl>
                                              <p:pRg st="3" end="3"/>
                                            </p:txEl>
                                          </p:spTgt>
                                        </p:tgtEl>
                                        <p:attrNameLst>
                                          <p:attrName>style.visibility</p:attrName>
                                        </p:attrNameLst>
                                      </p:cBhvr>
                                      <p:to>
                                        <p:strVal val="visible"/>
                                      </p:to>
                                    </p:set>
                                    <p:animEffect transition="in" filter="blinds(horizontal)">
                                      <p:cBhvr>
                                        <p:cTn id="22" dur="500"/>
                                        <p:tgtEl>
                                          <p:spTgt spid="7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76">
                                            <p:txEl>
                                              <p:pRg st="4" end="4"/>
                                            </p:txEl>
                                          </p:spTgt>
                                        </p:tgtEl>
                                        <p:attrNameLst>
                                          <p:attrName>style.visibility</p:attrName>
                                        </p:attrNameLst>
                                      </p:cBhvr>
                                      <p:to>
                                        <p:strVal val="visible"/>
                                      </p:to>
                                    </p:set>
                                    <p:animEffect transition="in" filter="blinds(horizontal)">
                                      <p:cBhvr>
                                        <p:cTn id="27" dur="500"/>
                                        <p:tgtEl>
                                          <p:spTgt spid="7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76">
                                            <p:txEl>
                                              <p:pRg st="6" end="6"/>
                                            </p:txEl>
                                          </p:spTgt>
                                        </p:tgtEl>
                                        <p:attrNameLst>
                                          <p:attrName>style.visibility</p:attrName>
                                        </p:attrNameLst>
                                      </p:cBhvr>
                                      <p:to>
                                        <p:strVal val="visible"/>
                                      </p:to>
                                    </p:set>
                                    <p:animEffect transition="in" filter="blinds(horizontal)">
                                      <p:cBhvr>
                                        <p:cTn id="32" dur="500"/>
                                        <p:tgtEl>
                                          <p:spTgt spid="76">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42" presetClass="entr" presetSubtype="0" fill="hold" nodeType="clickEffect">
                                  <p:stCondLst>
                                    <p:cond delay="0"/>
                                  </p:stCondLst>
                                  <p:childTnLst>
                                    <p:set>
                                      <p:cBhvr>
                                        <p:cTn id="36" dur="1" fill="hold">
                                          <p:stCondLst>
                                            <p:cond delay="0"/>
                                          </p:stCondLst>
                                        </p:cTn>
                                        <p:tgtEl>
                                          <p:spTgt spid="77"/>
                                        </p:tgtEl>
                                        <p:attrNameLst>
                                          <p:attrName>style.visibility</p:attrName>
                                        </p:attrNameLst>
                                      </p:cBhvr>
                                      <p:to>
                                        <p:strVal val="visible"/>
                                      </p:to>
                                    </p:set>
                                    <p:animEffect transition="in" filter="fade">
                                      <p:cBhvr>
                                        <p:cTn id="37" dur="1000"/>
                                        <p:tgtEl>
                                          <p:spTgt spid="77"/>
                                        </p:tgtEl>
                                      </p:cBhvr>
                                    </p:animEffect>
                                    <p:anim calcmode="lin" valueType="num">
                                      <p:cBhvr>
                                        <p:cTn id="38" dur="1000" fill="hold"/>
                                        <p:tgtEl>
                                          <p:spTgt spid="77"/>
                                        </p:tgtEl>
                                        <p:attrNameLst>
                                          <p:attrName>ppt_x</p:attrName>
                                        </p:attrNameLst>
                                      </p:cBhvr>
                                      <p:tavLst>
                                        <p:tav tm="0">
                                          <p:val>
                                            <p:strVal val="#ppt_x"/>
                                          </p:val>
                                        </p:tav>
                                        <p:tav tm="100000">
                                          <p:val>
                                            <p:strVal val="#ppt_x"/>
                                          </p:val>
                                        </p:tav>
                                      </p:tavLst>
                                    </p:anim>
                                    <p:anim calcmode="lin" valueType="num">
                                      <p:cBhvr>
                                        <p:cTn id="39" dur="1000" fill="hold"/>
                                        <p:tgtEl>
                                          <p:spTgt spid="7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build="p"/>
    </p:bld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213"/>
              <p:cNvSpPr>
                <a:spLocks noChangeArrowheads="1"/>
              </p:cNvSpPr>
              <p:nvPr/>
            </p:nvSpPr>
            <p:spPr bwMode="auto">
              <a:xfrm>
                <a:off x="260648" y="555526"/>
                <a:ext cx="3240360" cy="950983"/>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sz="2800">
                    <a:solidFill>
                      <a:schemeClr val="tx1"/>
                    </a:solidFill>
                    <a:latin typeface="Times New Roman" panose="02020603050405020304" pitchFamily="18" charset="0"/>
                    <a:ea typeface="楷体_GB2312" pitchFamily="49" charset="-122"/>
                  </a:defRPr>
                </a:lvl1pPr>
                <a:lvl2pPr marL="825500" indent="-285750">
                  <a:spcBef>
                    <a:spcPct val="20000"/>
                  </a:spcBef>
                  <a:buClr>
                    <a:schemeClr val="hlink"/>
                  </a:buClr>
                  <a:buSzPct val="55000"/>
                  <a:buFont typeface="Wingdings" panose="05000000000000000000" pitchFamily="2" charset="2"/>
                  <a:buBlip>
                    <a:blip r:embed="rId3"/>
                  </a:buBlip>
                  <a:defRPr sz="2400">
                    <a:solidFill>
                      <a:schemeClr val="tx1"/>
                    </a:solidFill>
                    <a:latin typeface="Times New Roman" panose="02020603050405020304" pitchFamily="18" charset="0"/>
                    <a:ea typeface="楷体_GB2312" pitchFamily="49" charset="-122"/>
                  </a:defRPr>
                </a:lvl2pPr>
                <a:lvl3pPr marL="1233488" indent="-228600">
                  <a:spcBef>
                    <a:spcPct val="20000"/>
                  </a:spcBef>
                  <a:buClr>
                    <a:schemeClr val="folHlink"/>
                  </a:buClr>
                  <a:buSzPct val="50000"/>
                  <a:buFont typeface="Wingdings" panose="05000000000000000000" pitchFamily="2" charset="2"/>
                  <a:buBlip>
                    <a:blip r:embed="rId2"/>
                  </a:buBlip>
                  <a:defRPr sz="2000">
                    <a:solidFill>
                      <a:schemeClr val="tx1"/>
                    </a:solidFill>
                    <a:latin typeface="Times New Roman" panose="02020603050405020304" pitchFamily="18" charset="0"/>
                    <a:ea typeface="楷体_GB2312" pitchFamily="49" charset="-122"/>
                  </a:defRPr>
                </a:lvl3pPr>
                <a:lvl4pPr marL="1641475" indent="-228600">
                  <a:spcBef>
                    <a:spcPct val="20000"/>
                  </a:spcBef>
                  <a:buClr>
                    <a:schemeClr val="accent2"/>
                  </a:buClr>
                  <a:buSzPct val="55000"/>
                  <a:buFont typeface="Wingdings" panose="05000000000000000000" pitchFamily="2" charset="2"/>
                  <a:buBlip>
                    <a:blip r:embed="rId4"/>
                  </a:buBlip>
                  <a:defRPr sz="2000">
                    <a:solidFill>
                      <a:schemeClr val="tx1"/>
                    </a:solidFill>
                    <a:latin typeface="Times New Roman" panose="02020603050405020304" pitchFamily="18"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9pPr>
              </a:lstStyle>
              <a:p>
                <a:pPr eaLnBrk="1" hangingPunct="1">
                  <a:buFont typeface="Wingdings" panose="05000000000000000000" pitchFamily="2" charset="2"/>
                  <a:buNone/>
                </a:pPr>
                <a:r>
                  <a:rPr lang="en-US" altLang="zh-CN" sz="2000" dirty="0" smtClean="0"/>
                  <a:t>G </a:t>
                </a:r>
                <a:r>
                  <a:rPr lang="zh-CN" altLang="en-US" sz="2000" dirty="0" smtClean="0"/>
                  <a:t>取值说明：</a:t>
                </a:r>
                <a:endParaRPr lang="en-US" altLang="zh-CN" sz="2000" dirty="0" smtClean="0"/>
              </a:p>
              <a:p>
                <a:pPr eaLnBrk="1" hangingPunct="1">
                  <a:buFont typeface="Wingdings" panose="05000000000000000000" pitchFamily="2" charset="2"/>
                  <a:buNone/>
                </a:pPr>
                <a:r>
                  <a:rPr lang="zh-CN" altLang="en-US" sz="2000" dirty="0" smtClean="0"/>
                  <a:t>按照每个小方格边长为</a:t>
                </a:r>
                <a:r>
                  <a:rPr lang="en-US" altLang="zh-CN" sz="2000" dirty="0" smtClean="0"/>
                  <a:t>10</a:t>
                </a:r>
                <a:r>
                  <a:rPr lang="zh-CN" altLang="en-US" sz="2000" dirty="0" smtClean="0"/>
                  <a:t>计算，</a:t>
                </a:r>
                <a:r>
                  <a:rPr lang="en-US" altLang="zh-CN" sz="2000" dirty="0" smtClean="0"/>
                  <a:t>A</a:t>
                </a:r>
                <a:r>
                  <a:rPr lang="zh-CN" altLang="en-US" sz="2000" dirty="0" smtClean="0"/>
                  <a:t>点的上下左右四个方向的方块</a:t>
                </a:r>
                <a:r>
                  <a:rPr lang="en-US" altLang="zh-CN" sz="2000" dirty="0" smtClean="0"/>
                  <a:t>G</a:t>
                </a:r>
                <a:r>
                  <a:rPr lang="zh-CN" altLang="en-US" sz="2000" dirty="0" smtClean="0"/>
                  <a:t>取值都为</a:t>
                </a:r>
                <a:r>
                  <a:rPr lang="en-US" altLang="zh-CN" sz="2000" dirty="0" smtClean="0"/>
                  <a:t>10</a:t>
                </a:r>
                <a:r>
                  <a:rPr lang="zh-CN" altLang="en-US" sz="2000" dirty="0" smtClean="0"/>
                  <a:t>；四个斜边方向</a:t>
                </a:r>
                <a:r>
                  <a:rPr lang="en-US" altLang="zh-CN" sz="2000" dirty="0" smtClean="0"/>
                  <a:t>G</a:t>
                </a:r>
                <a:r>
                  <a:rPr lang="zh-CN" altLang="en-US" sz="2000" dirty="0" smtClean="0"/>
                  <a:t>取值都为</a:t>
                </a:r>
                <a14:m>
                  <m:oMath xmlns:m="http://schemas.openxmlformats.org/officeDocument/2006/math">
                    <m:rad>
                      <m:radPr>
                        <m:degHide m:val="on"/>
                        <m:ctrlPr>
                          <a:rPr lang="zh-CN" altLang="en-US" sz="2000" i="1" smtClean="0">
                            <a:latin typeface="Cambria Math" panose="02040503050406030204" pitchFamily="18" charset="0"/>
                          </a:rPr>
                        </m:ctrlPr>
                      </m:radPr>
                      <m:deg/>
                      <m:e>
                        <m:r>
                          <a:rPr lang="en-US" altLang="zh-CN" sz="2000" i="1">
                            <a:latin typeface="Cambria Math" panose="02040503050406030204" pitchFamily="18" charset="0"/>
                          </a:rPr>
                          <m:t>2</m:t>
                        </m:r>
                      </m:e>
                    </m:rad>
                    <m:r>
                      <a:rPr lang="en-US" altLang="zh-CN" sz="2000" i="1" smtClean="0">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1</m:t>
                    </m:r>
                    <m:r>
                      <a:rPr lang="en-US" altLang="zh-CN" sz="2000" i="1" smtClean="0">
                        <a:latin typeface="Cambria Math" panose="02040503050406030204" pitchFamily="18" charset="0"/>
                        <a:ea typeface="Cambria Math" panose="02040503050406030204" pitchFamily="18" charset="0"/>
                      </a:rPr>
                      <m:t>0≈</m:t>
                    </m:r>
                    <m:r>
                      <a:rPr lang="en-US" altLang="zh-CN" sz="2000" i="1">
                        <a:latin typeface="Cambria Math" panose="02040503050406030204" pitchFamily="18" charset="0"/>
                        <a:ea typeface="Cambria Math" panose="02040503050406030204" pitchFamily="18" charset="0"/>
                      </a:rPr>
                      <m:t>1</m:t>
                    </m:r>
                    <m:r>
                      <a:rPr lang="en-US" altLang="zh-CN" sz="2000" i="1" smtClean="0">
                        <a:latin typeface="Cambria Math" panose="02040503050406030204" pitchFamily="18" charset="0"/>
                        <a:ea typeface="Cambria Math" panose="02040503050406030204" pitchFamily="18" charset="0"/>
                      </a:rPr>
                      <m:t>4</m:t>
                    </m:r>
                  </m:oMath>
                </a14:m>
                <a:r>
                  <a:rPr lang="zh-CN" altLang="en-US" sz="2000" dirty="0" smtClean="0"/>
                  <a:t>。</a:t>
                </a:r>
                <a:endParaRPr lang="en-US" altLang="zh-CN" sz="2000" dirty="0"/>
              </a:p>
              <a:p>
                <a:pPr>
                  <a:buNone/>
                </a:pPr>
                <a:endParaRPr lang="en-US" altLang="zh-CN" sz="2000" dirty="0" smtClean="0"/>
              </a:p>
              <a:p>
                <a:pPr>
                  <a:buNone/>
                </a:pPr>
                <a:r>
                  <a:rPr lang="en-US" altLang="zh-CN" sz="2000" dirty="0" smtClean="0"/>
                  <a:t>H </a:t>
                </a:r>
                <a:r>
                  <a:rPr lang="zh-CN" altLang="en-US" sz="2000" dirty="0"/>
                  <a:t>取值说明：</a:t>
                </a:r>
                <a:endParaRPr lang="en-US" altLang="zh-CN" sz="2000" dirty="0"/>
              </a:p>
              <a:p>
                <a:pPr>
                  <a:buNone/>
                </a:pPr>
                <a:r>
                  <a:rPr lang="zh-CN" altLang="en-US" sz="2000" dirty="0" smtClean="0"/>
                  <a:t>采用曼哈顿距离，即只计算当前点与终点的横向和纵向距离。</a:t>
                </a:r>
                <a:endParaRPr lang="en-US" altLang="zh-CN" sz="2000" dirty="0"/>
              </a:p>
              <a:p>
                <a:pPr>
                  <a:buNone/>
                </a:pPr>
                <a:r>
                  <a:rPr lang="en-US" altLang="zh-CN" sz="2000" dirty="0" smtClean="0"/>
                  <a:t/>
                </a:r>
                <a:br>
                  <a:rPr lang="en-US" altLang="zh-CN" sz="2000" dirty="0" smtClean="0"/>
                </a:br>
                <a:endParaRPr lang="en-US" altLang="zh-CN" sz="2000" dirty="0"/>
              </a:p>
              <a:p>
                <a:pPr eaLnBrk="1" hangingPunct="1">
                  <a:buFont typeface="Wingdings" panose="05000000000000000000" pitchFamily="2" charset="2"/>
                  <a:buNone/>
                </a:pPr>
                <a:endParaRPr lang="zh-CN" altLang="en-US" sz="2000" dirty="0">
                  <a:solidFill>
                    <a:srgbClr val="00B0F0"/>
                  </a:solidFill>
                </a:endParaRPr>
              </a:p>
            </p:txBody>
          </p:sp>
        </mc:Choice>
        <mc:Fallback xmlns="">
          <p:sp>
            <p:nvSpPr>
              <p:cNvPr id="2" name="Rectangle 213"/>
              <p:cNvSpPr>
                <a:spLocks noRot="1" noChangeAspect="1" noMove="1" noResize="1" noEditPoints="1" noAdjustHandles="1" noChangeArrowheads="1" noChangeShapeType="1" noTextEdit="1"/>
              </p:cNvSpPr>
              <p:nvPr/>
            </p:nvSpPr>
            <p:spPr bwMode="auto">
              <a:xfrm>
                <a:off x="260648" y="555526"/>
                <a:ext cx="3240360" cy="950983"/>
              </a:xfrm>
              <a:prstGeom prst="rect">
                <a:avLst/>
              </a:prstGeom>
              <a:blipFill rotWithShape="0">
                <a:blip r:embed="rId5"/>
                <a:stretch>
                  <a:fillRect l="-2072" t="-4487" r="-1883" b="-301282"/>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pic>
        <p:nvPicPr>
          <p:cNvPr id="3" name="图片 2"/>
          <p:cNvPicPr>
            <a:picLocks noChangeAspect="1"/>
          </p:cNvPicPr>
          <p:nvPr/>
        </p:nvPicPr>
        <p:blipFill rotWithShape="1">
          <a:blip r:embed="rId6" cstate="print">
            <a:extLst>
              <a:ext uri="{28A0092B-C50C-407E-A947-70E740481C1C}">
                <a14:useLocalDpi xmlns:a14="http://schemas.microsoft.com/office/drawing/2010/main" val="0"/>
              </a:ext>
            </a:extLst>
          </a:blip>
          <a:srcRect l="43602" t="17801" r="951" b="9401"/>
          <a:stretch/>
        </p:blipFill>
        <p:spPr>
          <a:xfrm>
            <a:off x="3532410" y="1062444"/>
            <a:ext cx="3064942" cy="3064942"/>
          </a:xfrm>
          <a:prstGeom prst="rect">
            <a:avLst/>
          </a:prstGeom>
        </p:spPr>
      </p:pic>
    </p:spTree>
    <p:extLst>
      <p:ext uri="{BB962C8B-B14F-4D97-AF65-F5344CB8AC3E}">
        <p14:creationId xmlns:p14="http://schemas.microsoft.com/office/powerpoint/2010/main" val="1272588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blinds(horizontal)">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blinds(horizontal)">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animEffect transition="in" filter="blinds(horizontal)">
                                      <p:cBhvr>
                                        <p:cTn id="17" dur="500"/>
                                        <p:tgtEl>
                                          <p:spTgt spid="2">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2">
                                            <p:txEl>
                                              <p:pRg st="4" end="4"/>
                                            </p:txEl>
                                          </p:spTgt>
                                        </p:tgtEl>
                                        <p:attrNameLst>
                                          <p:attrName>style.visibility</p:attrName>
                                        </p:attrNameLst>
                                      </p:cBhvr>
                                      <p:to>
                                        <p:strVal val="visible"/>
                                      </p:to>
                                    </p:set>
                                    <p:animEffect transition="in" filter="blinds(horizontal)">
                                      <p:cBhvr>
                                        <p:cTn id="22" dur="500"/>
                                        <p:tgtEl>
                                          <p:spTgt spid="2">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animEffect transition="in" filter="blinds(horizontal)">
                                      <p:cBhvr>
                                        <p:cTn id="27" dur="500"/>
                                        <p:tgtEl>
                                          <p:spTgt spid="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2"/>
          <a:srcRect l="12706" t="10499" r="11776"/>
          <a:stretch/>
        </p:blipFill>
        <p:spPr>
          <a:xfrm>
            <a:off x="188640" y="411510"/>
            <a:ext cx="6366470" cy="4244313"/>
          </a:xfrm>
          <a:prstGeom prst="rect">
            <a:avLst/>
          </a:prstGeom>
        </p:spPr>
      </p:pic>
    </p:spTree>
    <p:extLst>
      <p:ext uri="{BB962C8B-B14F-4D97-AF65-F5344CB8AC3E}">
        <p14:creationId xmlns:p14="http://schemas.microsoft.com/office/powerpoint/2010/main" val="2769501090"/>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2"/>
          <a:srcRect l="11810" t="8398" r="11420"/>
          <a:stretch/>
        </p:blipFill>
        <p:spPr>
          <a:xfrm>
            <a:off x="0" y="339502"/>
            <a:ext cx="6651764" cy="4464496"/>
          </a:xfrm>
          <a:prstGeom prst="rect">
            <a:avLst/>
          </a:prstGeom>
        </p:spPr>
      </p:pic>
    </p:spTree>
    <p:extLst>
      <p:ext uri="{BB962C8B-B14F-4D97-AF65-F5344CB8AC3E}">
        <p14:creationId xmlns:p14="http://schemas.microsoft.com/office/powerpoint/2010/main" val="3460200767"/>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2"/>
          <a:srcRect l="11024" t="12206" r="12206"/>
          <a:stretch/>
        </p:blipFill>
        <p:spPr>
          <a:xfrm>
            <a:off x="18826" y="411510"/>
            <a:ext cx="6604394" cy="4248472"/>
          </a:xfrm>
          <a:prstGeom prst="rect">
            <a:avLst/>
          </a:prstGeom>
        </p:spPr>
      </p:pic>
    </p:spTree>
    <p:extLst>
      <p:ext uri="{BB962C8B-B14F-4D97-AF65-F5344CB8AC3E}">
        <p14:creationId xmlns:p14="http://schemas.microsoft.com/office/powerpoint/2010/main" val="2252397725"/>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2"/>
          <a:srcRect l="11024" t="12206" r="12206"/>
          <a:stretch/>
        </p:blipFill>
        <p:spPr>
          <a:xfrm>
            <a:off x="4539" y="267494"/>
            <a:ext cx="6604394" cy="4248472"/>
          </a:xfrm>
          <a:prstGeom prst="rect">
            <a:avLst/>
          </a:prstGeom>
        </p:spPr>
      </p:pic>
    </p:spTree>
    <p:extLst>
      <p:ext uri="{BB962C8B-B14F-4D97-AF65-F5344CB8AC3E}">
        <p14:creationId xmlns:p14="http://schemas.microsoft.com/office/powerpoint/2010/main" val="1551909522"/>
      </p:ext>
    </p:extLst>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2"/>
          <a:srcRect l="12207" t="14306" r="12205" b="3807"/>
          <a:stretch/>
        </p:blipFill>
        <p:spPr>
          <a:xfrm>
            <a:off x="20563" y="483518"/>
            <a:ext cx="6617351" cy="4032448"/>
          </a:xfrm>
          <a:prstGeom prst="rect">
            <a:avLst/>
          </a:prstGeom>
        </p:spPr>
      </p:pic>
    </p:spTree>
    <p:extLst>
      <p:ext uri="{BB962C8B-B14F-4D97-AF65-F5344CB8AC3E}">
        <p14:creationId xmlns:p14="http://schemas.microsoft.com/office/powerpoint/2010/main" val="241016483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8323" name="Rectangle 3"/>
          <p:cNvSpPr>
            <a:spLocks noGrp="1" noChangeArrowheads="1"/>
          </p:cNvSpPr>
          <p:nvPr>
            <p:ph type="body" idx="4294967295"/>
          </p:nvPr>
        </p:nvSpPr>
        <p:spPr>
          <a:xfrm>
            <a:off x="22974" y="987574"/>
            <a:ext cx="6408712" cy="3394075"/>
          </a:xfrm>
        </p:spPr>
        <p:txBody>
          <a:bodyPr/>
          <a:lstStyle/>
          <a:p>
            <a:pPr lvl="1">
              <a:spcBef>
                <a:spcPts val="600"/>
              </a:spcBef>
              <a:spcAft>
                <a:spcPts val="600"/>
              </a:spcAft>
            </a:pPr>
            <a:r>
              <a:rPr lang="zh-CN" altLang="en-US" dirty="0">
                <a:latin typeface="宋体" panose="02010600030101010101" pitchFamily="2" charset="-122"/>
                <a:ea typeface="宋体" panose="02010600030101010101" pitchFamily="2" charset="-122"/>
              </a:rPr>
              <a:t>人工智能所研究的对象大多是属于</a:t>
            </a:r>
            <a:r>
              <a:rPr lang="zh-CN" altLang="en-US" u="sng" dirty="0">
                <a:latin typeface="宋体" panose="02010600030101010101" pitchFamily="2" charset="-122"/>
                <a:ea typeface="宋体" panose="02010600030101010101" pitchFamily="2" charset="-122"/>
              </a:rPr>
              <a:t>结构不良</a:t>
            </a:r>
            <a:r>
              <a:rPr lang="zh-CN" altLang="en-US" dirty="0">
                <a:latin typeface="宋体" panose="02010600030101010101" pitchFamily="2" charset="-122"/>
                <a:ea typeface="宋体" panose="02010600030101010101" pitchFamily="2" charset="-122"/>
              </a:rPr>
              <a:t>或非结构化的问题。</a:t>
            </a:r>
          </a:p>
          <a:p>
            <a:pPr lvl="2">
              <a:spcBef>
                <a:spcPts val="600"/>
              </a:spcBef>
              <a:spcAft>
                <a:spcPts val="600"/>
              </a:spcAft>
            </a:pPr>
            <a:r>
              <a:rPr lang="zh-CN" altLang="en-US" dirty="0">
                <a:latin typeface="宋体" panose="02010600030101010101" pitchFamily="2" charset="-122"/>
                <a:ea typeface="宋体" panose="02010600030101010101" pitchFamily="2" charset="-122"/>
              </a:rPr>
              <a:t>对于这些问题，一般很难获得其全部信息，更没有现成的算法可供求解使用。</a:t>
            </a:r>
          </a:p>
          <a:p>
            <a:pPr lvl="2">
              <a:spcBef>
                <a:spcPts val="600"/>
              </a:spcBef>
              <a:spcAft>
                <a:spcPts val="600"/>
              </a:spcAft>
            </a:pPr>
            <a:r>
              <a:rPr lang="zh-CN" altLang="en-US" dirty="0">
                <a:latin typeface="宋体" panose="02010600030101010101" pitchFamily="2" charset="-122"/>
                <a:ea typeface="宋体" panose="02010600030101010101" pitchFamily="2" charset="-122"/>
              </a:rPr>
              <a:t>只能依靠经验，利用已有知识逐步摸索求解。</a:t>
            </a:r>
          </a:p>
          <a:p>
            <a:pPr lvl="1">
              <a:spcBef>
                <a:spcPts val="600"/>
              </a:spcBef>
              <a:spcAft>
                <a:spcPts val="600"/>
              </a:spcAft>
            </a:pPr>
            <a:r>
              <a:rPr lang="zh-CN" altLang="en-US" u="sng" dirty="0">
                <a:latin typeface="宋体" panose="02010600030101010101" pitchFamily="2" charset="-122"/>
                <a:ea typeface="宋体" panose="02010600030101010101" pitchFamily="2" charset="-122"/>
              </a:rPr>
              <a:t>根据问题的实际情况，不断寻找可利用知识，从而构造一条代价最小的推理路线，使问题得以解决的过程</a:t>
            </a:r>
            <a:r>
              <a:rPr lang="en-US" altLang="zh-CN" dirty="0">
                <a:latin typeface="宋体" panose="02010600030101010101" pitchFamily="2" charset="-122"/>
                <a:ea typeface="宋体" panose="02010600030101010101" pitchFamily="2" charset="-122"/>
              </a:rPr>
              <a:t>——</a:t>
            </a:r>
            <a:r>
              <a:rPr lang="zh-CN" altLang="en-US" b="1" u="sng" dirty="0">
                <a:solidFill>
                  <a:srgbClr val="A50021"/>
                </a:solidFill>
                <a:latin typeface="宋体" panose="02010600030101010101" pitchFamily="2" charset="-122"/>
                <a:ea typeface="宋体" panose="02010600030101010101" pitchFamily="2" charset="-122"/>
              </a:rPr>
              <a:t>搜索</a:t>
            </a:r>
            <a:r>
              <a:rPr lang="zh-CN" altLang="en-US" dirty="0">
                <a:solidFill>
                  <a:srgbClr val="A50021"/>
                </a:solidFill>
                <a:latin typeface="宋体" panose="02010600030101010101" pitchFamily="2" charset="-122"/>
                <a:ea typeface="宋体" panose="02010600030101010101" pitchFamily="2" charset="-122"/>
              </a:rPr>
              <a:t>。</a:t>
            </a:r>
            <a:endParaRPr lang="en-US" altLang="zh-CN" dirty="0">
              <a:solidFill>
                <a:srgbClr val="A50021"/>
              </a:solidFill>
              <a:latin typeface="宋体" panose="02010600030101010101" pitchFamily="2" charset="-122"/>
              <a:ea typeface="宋体" panose="02010600030101010101" pitchFamily="2" charset="-122"/>
            </a:endParaRPr>
          </a:p>
        </p:txBody>
      </p:sp>
      <p:sp>
        <p:nvSpPr>
          <p:cNvPr id="5" name="Rectangle 2"/>
          <p:cNvSpPr>
            <a:spLocks noGrp="1" noChangeArrowheads="1"/>
          </p:cNvSpPr>
          <p:nvPr>
            <p:ph type="title" idx="4294967295"/>
          </p:nvPr>
        </p:nvSpPr>
        <p:spPr>
          <a:xfrm>
            <a:off x="285364" y="107608"/>
            <a:ext cx="6172200" cy="857250"/>
          </a:xfrm>
        </p:spPr>
        <p:txBody>
          <a:bodyPr/>
          <a:lstStyle/>
          <a:p>
            <a:pPr eaLnBrk="1" hangingPunct="1">
              <a:defRPr/>
            </a:pPr>
            <a:r>
              <a:rPr lang="zh-CN" altLang="en-US" sz="2800" dirty="0" smtClean="0">
                <a:solidFill>
                  <a:srgbClr val="0000FF"/>
                </a:solidFill>
                <a:effectLst>
                  <a:outerShdw blurRad="38100" dist="38100" dir="2700000" algn="tl">
                    <a:srgbClr val="C0C0C0"/>
                  </a:outerShdw>
                </a:effectLst>
                <a:latin typeface="Times New Roman" panose="02020603050405020304" pitchFamily="18" charset="0"/>
                <a:ea typeface="宋体" panose="02010600030101010101" pitchFamily="2" charset="-122"/>
                <a:cs typeface="Times New Roman" panose="02020603050405020304" pitchFamily="18" charset="0"/>
              </a:rPr>
              <a:t>问题求解</a:t>
            </a:r>
            <a:r>
              <a:rPr lang="en-US" altLang="zh-CN" sz="2400" dirty="0" smtClean="0">
                <a:effectLst>
                  <a:outerShdw blurRad="38100" dist="38100" dir="2700000" algn="tl">
                    <a:srgbClr val="C0C0C0"/>
                  </a:outerShdw>
                </a:effectLst>
                <a:latin typeface="Times New Roman" panose="02020603050405020304" pitchFamily="18" charset="0"/>
                <a:ea typeface="宋体" panose="02010600030101010101" pitchFamily="2" charset="-122"/>
                <a:cs typeface="Times New Roman" panose="02020603050405020304" pitchFamily="18" charset="0"/>
              </a:rPr>
              <a:t>-</a:t>
            </a:r>
            <a:r>
              <a:rPr lang="zh-CN" altLang="en-US" sz="2400" dirty="0" smtClean="0">
                <a:effectLst>
                  <a:outerShdw blurRad="38100" dist="38100" dir="2700000" algn="tl">
                    <a:srgbClr val="C0C0C0"/>
                  </a:outerShdw>
                </a:effectLst>
                <a:latin typeface="Times New Roman" panose="02020603050405020304" pitchFamily="18" charset="0"/>
                <a:ea typeface="宋体" panose="02010600030101010101" pitchFamily="2" charset="-122"/>
                <a:cs typeface="Times New Roman" panose="02020603050405020304" pitchFamily="18" charset="0"/>
              </a:rPr>
              <a:t>解</a:t>
            </a:r>
            <a:r>
              <a:rPr lang="zh-CN" altLang="en-US" sz="2400" dirty="0">
                <a:effectLst>
                  <a:outerShdw blurRad="38100" dist="38100" dir="2700000" algn="tl">
                    <a:srgbClr val="C0C0C0"/>
                  </a:outerShdw>
                </a:effectLst>
                <a:latin typeface="Times New Roman" panose="02020603050405020304" pitchFamily="18" charset="0"/>
                <a:ea typeface="宋体" panose="02010600030101010101" pitchFamily="2" charset="-122"/>
                <a:cs typeface="Times New Roman" panose="02020603050405020304" pitchFamily="18" charset="0"/>
              </a:rPr>
              <a:t>的搜索</a:t>
            </a:r>
          </a:p>
        </p:txBody>
      </p:sp>
    </p:spTree>
    <p:extLst>
      <p:ext uri="{BB962C8B-B14F-4D97-AF65-F5344CB8AC3E}">
        <p14:creationId xmlns:p14="http://schemas.microsoft.com/office/powerpoint/2010/main" val="2334875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68323">
                                            <p:txEl>
                                              <p:pRg st="0" end="0"/>
                                            </p:txEl>
                                          </p:spTgt>
                                        </p:tgtEl>
                                        <p:attrNameLst>
                                          <p:attrName>style.visibility</p:attrName>
                                        </p:attrNameLst>
                                      </p:cBhvr>
                                      <p:to>
                                        <p:strVal val="visible"/>
                                      </p:to>
                                    </p:set>
                                    <p:anim calcmode="lin" valueType="num">
                                      <p:cBhvr additive="base">
                                        <p:cTn id="7" dur="500" fill="hold"/>
                                        <p:tgtEl>
                                          <p:spTgt spid="56832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6832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68323">
                                            <p:txEl>
                                              <p:pRg st="1" end="1"/>
                                            </p:txEl>
                                          </p:spTgt>
                                        </p:tgtEl>
                                        <p:attrNameLst>
                                          <p:attrName>style.visibility</p:attrName>
                                        </p:attrNameLst>
                                      </p:cBhvr>
                                      <p:to>
                                        <p:strVal val="visible"/>
                                      </p:to>
                                    </p:set>
                                    <p:anim calcmode="lin" valueType="num">
                                      <p:cBhvr additive="base">
                                        <p:cTn id="13" dur="500" fill="hold"/>
                                        <p:tgtEl>
                                          <p:spTgt spid="56832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6832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68323">
                                            <p:txEl>
                                              <p:pRg st="2" end="2"/>
                                            </p:txEl>
                                          </p:spTgt>
                                        </p:tgtEl>
                                        <p:attrNameLst>
                                          <p:attrName>style.visibility</p:attrName>
                                        </p:attrNameLst>
                                      </p:cBhvr>
                                      <p:to>
                                        <p:strVal val="visible"/>
                                      </p:to>
                                    </p:set>
                                    <p:anim calcmode="lin" valueType="num">
                                      <p:cBhvr additive="base">
                                        <p:cTn id="19" dur="500" fill="hold"/>
                                        <p:tgtEl>
                                          <p:spTgt spid="56832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6832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568323">
                                            <p:txEl>
                                              <p:pRg st="3" end="3"/>
                                            </p:txEl>
                                          </p:spTgt>
                                        </p:tgtEl>
                                        <p:attrNameLst>
                                          <p:attrName>style.visibility</p:attrName>
                                        </p:attrNameLst>
                                      </p:cBhvr>
                                      <p:to>
                                        <p:strVal val="visible"/>
                                      </p:to>
                                    </p:set>
                                    <p:anim calcmode="lin" valueType="num">
                                      <p:cBhvr additive="base">
                                        <p:cTn id="25" dur="500" fill="hold"/>
                                        <p:tgtEl>
                                          <p:spTgt spid="56832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56832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2"/>
          <a:srcRect l="12207" t="12207" r="12205" b="5906"/>
          <a:stretch/>
        </p:blipFill>
        <p:spPr>
          <a:xfrm>
            <a:off x="0" y="339502"/>
            <a:ext cx="6617351" cy="4032448"/>
          </a:xfrm>
          <a:prstGeom prst="rect">
            <a:avLst/>
          </a:prstGeom>
        </p:spPr>
      </p:pic>
    </p:spTree>
    <p:extLst>
      <p:ext uri="{BB962C8B-B14F-4D97-AF65-F5344CB8AC3E}">
        <p14:creationId xmlns:p14="http://schemas.microsoft.com/office/powerpoint/2010/main" val="1945822734"/>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2"/>
          <a:srcRect l="11025" t="14306" r="12206"/>
          <a:stretch/>
        </p:blipFill>
        <p:spPr>
          <a:xfrm>
            <a:off x="116632" y="411510"/>
            <a:ext cx="6536853" cy="4104456"/>
          </a:xfrm>
          <a:prstGeom prst="rect">
            <a:avLst/>
          </a:prstGeom>
        </p:spPr>
      </p:pic>
    </p:spTree>
    <p:extLst>
      <p:ext uri="{BB962C8B-B14F-4D97-AF65-F5344CB8AC3E}">
        <p14:creationId xmlns:p14="http://schemas.microsoft.com/office/powerpoint/2010/main" val="2795943298"/>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2"/>
          <a:srcRect l="12207" t="14306" r="12205" b="3807"/>
          <a:stretch/>
        </p:blipFill>
        <p:spPr>
          <a:xfrm>
            <a:off x="33683" y="411510"/>
            <a:ext cx="6617351" cy="4032448"/>
          </a:xfrm>
          <a:prstGeom prst="rect">
            <a:avLst/>
          </a:prstGeom>
        </p:spPr>
      </p:pic>
    </p:spTree>
    <p:extLst>
      <p:ext uri="{BB962C8B-B14F-4D97-AF65-F5344CB8AC3E}">
        <p14:creationId xmlns:p14="http://schemas.microsoft.com/office/powerpoint/2010/main" val="578033864"/>
      </p:ext>
    </p:extLst>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2"/>
          <a:srcRect l="12205" t="14306" r="13387"/>
          <a:stretch/>
        </p:blipFill>
        <p:spPr>
          <a:xfrm>
            <a:off x="1115" y="483518"/>
            <a:ext cx="6558025" cy="4248472"/>
          </a:xfrm>
          <a:prstGeom prst="rect">
            <a:avLst/>
          </a:prstGeom>
        </p:spPr>
      </p:pic>
    </p:spTree>
    <p:extLst>
      <p:ext uri="{BB962C8B-B14F-4D97-AF65-F5344CB8AC3E}">
        <p14:creationId xmlns:p14="http://schemas.microsoft.com/office/powerpoint/2010/main" val="2720359124"/>
      </p:ext>
    </p:extLst>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2"/>
          <a:srcRect l="13387" t="12206" r="12205"/>
          <a:stretch/>
        </p:blipFill>
        <p:spPr>
          <a:xfrm>
            <a:off x="0" y="195486"/>
            <a:ext cx="6618171" cy="4392488"/>
          </a:xfrm>
          <a:prstGeom prst="rect">
            <a:avLst/>
          </a:prstGeom>
        </p:spPr>
      </p:pic>
    </p:spTree>
    <p:extLst>
      <p:ext uri="{BB962C8B-B14F-4D97-AF65-F5344CB8AC3E}">
        <p14:creationId xmlns:p14="http://schemas.microsoft.com/office/powerpoint/2010/main" val="4142357552"/>
      </p:ext>
    </p:extLst>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2"/>
          <a:srcRect l="13387" t="14306" r="13387"/>
          <a:stretch/>
        </p:blipFill>
        <p:spPr>
          <a:xfrm>
            <a:off x="25127" y="267494"/>
            <a:ext cx="6563318" cy="4320480"/>
          </a:xfrm>
          <a:prstGeom prst="rect">
            <a:avLst/>
          </a:prstGeom>
        </p:spPr>
      </p:pic>
    </p:spTree>
    <p:extLst>
      <p:ext uri="{BB962C8B-B14F-4D97-AF65-F5344CB8AC3E}">
        <p14:creationId xmlns:p14="http://schemas.microsoft.com/office/powerpoint/2010/main" val="1872831508"/>
      </p:ext>
    </p:extLst>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52854" y="3939902"/>
            <a:ext cx="5688632" cy="646331"/>
          </a:xfrm>
          <a:prstGeom prst="rect">
            <a:avLst/>
          </a:prstGeom>
        </p:spPr>
        <p:txBody>
          <a:bodyPr wrap="square">
            <a:spAutoFit/>
          </a:bodyPr>
          <a:lstStyle/>
          <a:p>
            <a:r>
              <a:rPr lang="en-US" altLang="zh-CN" dirty="0">
                <a:hlinkClick r:id="rId3"/>
              </a:rPr>
              <a:t>http://www.redblobgames.com/pathfinding/a-star/introduction.html</a:t>
            </a:r>
            <a:endParaRPr lang="zh-CN" altLang="en-US" dirty="0"/>
          </a:p>
        </p:txBody>
      </p:sp>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4044" y="690682"/>
            <a:ext cx="6388433" cy="3220879"/>
          </a:xfrm>
          <a:prstGeom prst="rect">
            <a:avLst/>
          </a:prstGeom>
        </p:spPr>
      </p:pic>
      <p:sp>
        <p:nvSpPr>
          <p:cNvPr id="4" name="矩形 3"/>
          <p:cNvSpPr/>
          <p:nvPr/>
        </p:nvSpPr>
        <p:spPr>
          <a:xfrm>
            <a:off x="332656" y="125676"/>
            <a:ext cx="1210588" cy="400110"/>
          </a:xfrm>
          <a:prstGeom prst="rect">
            <a:avLst/>
          </a:prstGeom>
        </p:spPr>
        <p:txBody>
          <a:bodyPr wrap="none">
            <a:spAutoFit/>
          </a:bodyPr>
          <a:lstStyle/>
          <a:p>
            <a:r>
              <a:rPr lang="zh-CN" altLang="en-US" sz="2000" b="1" dirty="0">
                <a:solidFill>
                  <a:srgbClr val="494949"/>
                </a:solidFill>
              </a:rPr>
              <a:t>游戏领域</a:t>
            </a:r>
            <a:endParaRPr lang="zh-CN" altLang="en-US" sz="2000" b="1" dirty="0"/>
          </a:p>
        </p:txBody>
      </p:sp>
      <p:sp>
        <p:nvSpPr>
          <p:cNvPr id="5" name="Rectangle 212"/>
          <p:cNvSpPr txBox="1">
            <a:spLocks noChangeArrowheads="1"/>
          </p:cNvSpPr>
          <p:nvPr/>
        </p:nvSpPr>
        <p:spPr bwMode="auto">
          <a:xfrm>
            <a:off x="-2475656" y="2787774"/>
            <a:ext cx="6429306" cy="811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57175" indent="-257175"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1pPr>
            <a:lvl2pPr marL="557213" indent="-214313" algn="l" rtl="0" eaLnBrk="0" fontAlgn="base" hangingPunct="0">
              <a:spcBef>
                <a:spcPct val="20000"/>
              </a:spcBef>
              <a:spcAft>
                <a:spcPct val="0"/>
              </a:spcAft>
              <a:buFont typeface="Arial" panose="020B0604020202020204" pitchFamily="34" charset="0"/>
              <a:buChar char="–"/>
              <a:defRPr sz="2100" kern="1200">
                <a:solidFill>
                  <a:schemeClr val="tx1"/>
                </a:solidFill>
                <a:latin typeface="+mn-lt"/>
                <a:ea typeface="+mn-ea"/>
                <a:cs typeface="+mn-cs"/>
              </a:defRPr>
            </a:lvl2pPr>
            <a:lvl3pPr marL="857250" indent="-17145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3pPr>
            <a:lvl4pPr marL="1200150" indent="-171450" algn="l" rtl="0" eaLnBrk="0" fontAlgn="base" hangingPunct="0">
              <a:spcBef>
                <a:spcPct val="20000"/>
              </a:spcBef>
              <a:spcAft>
                <a:spcPct val="0"/>
              </a:spcAft>
              <a:buFont typeface="Arial" panose="020B0604020202020204" pitchFamily="34" charset="0"/>
              <a:buChar char="–"/>
              <a:defRPr sz="1500" kern="1200">
                <a:solidFill>
                  <a:schemeClr val="tx1"/>
                </a:solidFill>
                <a:latin typeface="+mn-lt"/>
                <a:ea typeface="+mn-ea"/>
                <a:cs typeface="+mn-cs"/>
              </a:defRPr>
            </a:lvl4pPr>
            <a:lvl5pPr marL="1543050" indent="-171450" algn="l" rtl="0" eaLnBrk="0" fontAlgn="base" hangingPunct="0">
              <a:spcBef>
                <a:spcPct val="20000"/>
              </a:spcBef>
              <a:spcAft>
                <a:spcPct val="0"/>
              </a:spcAft>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eaLnBrk="1" hangingPunct="1"/>
            <a:endParaRPr lang="zh-CN" altLang="en-US" sz="2000" dirty="0" smtClean="0"/>
          </a:p>
        </p:txBody>
      </p:sp>
    </p:spTree>
    <p:extLst>
      <p:ext uri="{BB962C8B-B14F-4D97-AF65-F5344CB8AC3E}">
        <p14:creationId xmlns:p14="http://schemas.microsoft.com/office/powerpoint/2010/main" val="1367764389"/>
      </p:ext>
    </p:extLst>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3" name="Rectangle 2"/>
          <p:cNvSpPr>
            <a:spLocks noGrp="1" noChangeArrowheads="1"/>
          </p:cNvSpPr>
          <p:nvPr>
            <p:ph type="title"/>
          </p:nvPr>
        </p:nvSpPr>
        <p:spPr/>
        <p:txBody>
          <a:bodyPr/>
          <a:lstStyle/>
          <a:p>
            <a:pPr eaLnBrk="1" hangingPunct="1"/>
            <a:r>
              <a:rPr lang="en-US" altLang="zh-CN" sz="2100" dirty="0" smtClean="0">
                <a:latin typeface="Times New Roman" panose="02020603050405020304" pitchFamily="18" charset="0"/>
              </a:rPr>
              <a:t>   A</a:t>
            </a:r>
            <a:r>
              <a:rPr lang="en-US" altLang="zh-CN" sz="2100" dirty="0"/>
              <a:t>*</a:t>
            </a:r>
            <a:r>
              <a:rPr lang="zh-CN" altLang="en-US" sz="2100" dirty="0">
                <a:latin typeface="楷体_GB2312" pitchFamily="49" charset="-122"/>
                <a:ea typeface="楷体_GB2312" pitchFamily="49" charset="-122"/>
              </a:rPr>
              <a:t>算法在游戏中的应用（</a:t>
            </a:r>
            <a:r>
              <a:rPr lang="en-US" altLang="zh-CN" sz="2100" dirty="0">
                <a:latin typeface="楷体_GB2312" pitchFamily="49" charset="-122"/>
                <a:ea typeface="楷体_GB2312" pitchFamily="49" charset="-122"/>
              </a:rPr>
              <a:t>1</a:t>
            </a:r>
            <a:r>
              <a:rPr lang="zh-CN" altLang="en-US" sz="2100" dirty="0">
                <a:latin typeface="楷体_GB2312" pitchFamily="49" charset="-122"/>
                <a:ea typeface="楷体_GB2312" pitchFamily="49" charset="-122"/>
              </a:rPr>
              <a:t>）</a:t>
            </a:r>
          </a:p>
        </p:txBody>
      </p:sp>
      <p:sp>
        <p:nvSpPr>
          <p:cNvPr id="99334" name="Rectangle 3"/>
          <p:cNvSpPr>
            <a:spLocks noGrp="1" noChangeArrowheads="1"/>
          </p:cNvSpPr>
          <p:nvPr>
            <p:ph type="body" idx="1"/>
          </p:nvPr>
        </p:nvSpPr>
        <p:spPr/>
        <p:txBody>
          <a:bodyPr/>
          <a:lstStyle/>
          <a:p>
            <a:pPr marL="0" indent="0" eaLnBrk="1" hangingPunct="1">
              <a:buNone/>
            </a:pPr>
            <a:r>
              <a:rPr lang="en-US" altLang="zh-CN" sz="2100" b="1">
                <a:latin typeface="楷体_GB2312" pitchFamily="49" charset="-122"/>
                <a:ea typeface="楷体_GB2312" pitchFamily="49" charset="-122"/>
              </a:rPr>
              <a:t>    </a:t>
            </a:r>
            <a:r>
              <a:rPr lang="zh-CN" altLang="en-US" sz="2100" b="1">
                <a:latin typeface="楷体_GB2312" pitchFamily="49" charset="-122"/>
                <a:ea typeface="楷体_GB2312" pitchFamily="49" charset="-122"/>
              </a:rPr>
              <a:t>启发式算法逐渐发展成为路径搜索算法的核心，除了</a:t>
            </a:r>
            <a:r>
              <a:rPr lang="en-US" altLang="zh-CN" sz="2100" b="1" i="1">
                <a:latin typeface="Times New Roman" panose="02020603050405020304" pitchFamily="18" charset="0"/>
                <a:ea typeface="楷体_GB2312" pitchFamily="49" charset="-122"/>
              </a:rPr>
              <a:t>A</a:t>
            </a:r>
            <a:r>
              <a:rPr lang="en-US" altLang="zh-CN" sz="2100" b="1" baseline="30000">
                <a:latin typeface="Times New Roman" panose="02020603050405020304" pitchFamily="18" charset="0"/>
                <a:ea typeface="楷体_GB2312" pitchFamily="49" charset="-122"/>
              </a:rPr>
              <a:t>*</a:t>
            </a:r>
            <a:r>
              <a:rPr lang="zh-CN" altLang="en-US" sz="2100" b="1">
                <a:latin typeface="楷体_GB2312" pitchFamily="49" charset="-122"/>
                <a:ea typeface="楷体_GB2312" pitchFamily="49" charset="-122"/>
              </a:rPr>
              <a:t>算法以外，国内外研究者还在此基础上逐渐发展了许多其它智能算法，包括</a:t>
            </a:r>
            <a:r>
              <a:rPr lang="en-US" altLang="zh-CN" sz="2100" b="1" i="1">
                <a:latin typeface="Times New Roman" panose="02020603050405020304" pitchFamily="18" charset="0"/>
                <a:ea typeface="楷体_GB2312" pitchFamily="49" charset="-122"/>
              </a:rPr>
              <a:t>IDA</a:t>
            </a:r>
            <a:r>
              <a:rPr lang="en-US" altLang="zh-CN" sz="2100" b="1">
                <a:latin typeface="Times New Roman" panose="02020603050405020304" pitchFamily="18" charset="0"/>
                <a:ea typeface="楷体_GB2312" pitchFamily="49" charset="-122"/>
              </a:rPr>
              <a:t>*</a:t>
            </a:r>
            <a:r>
              <a:rPr lang="zh-CN" altLang="en-US" sz="2100" b="1">
                <a:latin typeface="楷体_GB2312" pitchFamily="49" charset="-122"/>
                <a:ea typeface="楷体_GB2312" pitchFamily="49" charset="-122"/>
              </a:rPr>
              <a:t>算法、</a:t>
            </a:r>
            <a:r>
              <a:rPr lang="en-US" altLang="zh-CN" sz="2100" b="1" i="1">
                <a:latin typeface="Times New Roman" panose="02020603050405020304" pitchFamily="18" charset="0"/>
                <a:ea typeface="楷体_GB2312" pitchFamily="49" charset="-122"/>
              </a:rPr>
              <a:t>D</a:t>
            </a:r>
            <a:r>
              <a:rPr lang="en-US" altLang="zh-CN" sz="2100" b="1">
                <a:latin typeface="Times New Roman" panose="02020603050405020304" pitchFamily="18" charset="0"/>
                <a:ea typeface="楷体_GB2312" pitchFamily="49" charset="-122"/>
              </a:rPr>
              <a:t>*</a:t>
            </a:r>
            <a:r>
              <a:rPr lang="zh-CN" altLang="en-US" sz="2100" b="1">
                <a:latin typeface="楷体_GB2312" pitchFamily="49" charset="-122"/>
                <a:ea typeface="楷体_GB2312" pitchFamily="49" charset="-122"/>
              </a:rPr>
              <a:t>算法等，它们的基本原理都借鉴了 </a:t>
            </a:r>
            <a:r>
              <a:rPr lang="en-US" altLang="zh-CN" sz="2100" b="1" i="1">
                <a:latin typeface="Times New Roman" panose="02020603050405020304" pitchFamily="18" charset="0"/>
                <a:ea typeface="楷体_GB2312" pitchFamily="49" charset="-122"/>
              </a:rPr>
              <a:t>A</a:t>
            </a:r>
            <a:r>
              <a:rPr lang="en-US" altLang="zh-CN" sz="2100" b="1" baseline="30000">
                <a:latin typeface="Times New Roman" panose="02020603050405020304" pitchFamily="18" charset="0"/>
                <a:ea typeface="楷体_GB2312" pitchFamily="49" charset="-122"/>
              </a:rPr>
              <a:t>*</a:t>
            </a:r>
            <a:r>
              <a:rPr lang="en-US" altLang="zh-CN" sz="2100" b="1">
                <a:latin typeface="楷体_GB2312" pitchFamily="49" charset="-122"/>
                <a:ea typeface="楷体_GB2312" pitchFamily="49" charset="-122"/>
              </a:rPr>
              <a:t> </a:t>
            </a:r>
            <a:r>
              <a:rPr lang="zh-CN" altLang="en-US" sz="2100" b="1">
                <a:latin typeface="楷体_GB2312" pitchFamily="49" charset="-122"/>
                <a:ea typeface="楷体_GB2312" pitchFamily="49" charset="-122"/>
              </a:rPr>
              <a:t>算法中的估价函数思想。</a:t>
            </a:r>
            <a:endParaRPr lang="en-US" altLang="zh-CN" sz="2100" b="1">
              <a:latin typeface="楷体_GB2312" pitchFamily="49" charset="-122"/>
              <a:ea typeface="楷体_GB2312" pitchFamily="49" charset="-122"/>
            </a:endParaRPr>
          </a:p>
          <a:p>
            <a:pPr marL="0" indent="0" eaLnBrk="1" hangingPunct="1">
              <a:buNone/>
            </a:pPr>
            <a:r>
              <a:rPr lang="en-US" altLang="zh-CN" sz="2100" b="1">
                <a:latin typeface="楷体_GB2312" pitchFamily="49" charset="-122"/>
                <a:ea typeface="楷体_GB2312" pitchFamily="49" charset="-122"/>
              </a:rPr>
              <a:t>    </a:t>
            </a:r>
            <a:r>
              <a:rPr lang="zh-CN" altLang="en-US" sz="2100" b="1">
                <a:latin typeface="楷体_GB2312" pitchFamily="49" charset="-122"/>
                <a:ea typeface="楷体_GB2312" pitchFamily="49" charset="-122"/>
              </a:rPr>
              <a:t>目前，游戏业界的标准是使用 </a:t>
            </a:r>
            <a:r>
              <a:rPr lang="en-US" altLang="zh-CN" sz="2100" b="1" i="1">
                <a:latin typeface="Times New Roman" panose="02020603050405020304" pitchFamily="18" charset="0"/>
                <a:ea typeface="楷体_GB2312" pitchFamily="49" charset="-122"/>
              </a:rPr>
              <a:t>A</a:t>
            </a:r>
            <a:r>
              <a:rPr lang="en-US" altLang="zh-CN" sz="2100" b="1" baseline="30000">
                <a:latin typeface="Times New Roman" panose="02020603050405020304" pitchFamily="18" charset="0"/>
                <a:ea typeface="楷体_GB2312" pitchFamily="49" charset="-122"/>
              </a:rPr>
              <a:t>*</a:t>
            </a:r>
            <a:r>
              <a:rPr lang="en-US" altLang="zh-CN" sz="2100" b="1">
                <a:latin typeface="楷体_GB2312" pitchFamily="49" charset="-122"/>
                <a:ea typeface="楷体_GB2312" pitchFamily="49" charset="-122"/>
              </a:rPr>
              <a:t> </a:t>
            </a:r>
            <a:r>
              <a:rPr lang="zh-CN" altLang="en-US" sz="2100" b="1">
                <a:latin typeface="楷体_GB2312" pitchFamily="49" charset="-122"/>
                <a:ea typeface="楷体_GB2312" pitchFamily="49" charset="-122"/>
              </a:rPr>
              <a:t>算法或 </a:t>
            </a:r>
            <a:r>
              <a:rPr lang="en-US" altLang="zh-CN" sz="2100" b="1" i="1">
                <a:latin typeface="Times New Roman" panose="02020603050405020304" pitchFamily="18" charset="0"/>
                <a:ea typeface="楷体_GB2312" pitchFamily="49" charset="-122"/>
              </a:rPr>
              <a:t>IDA</a:t>
            </a:r>
            <a:r>
              <a:rPr lang="en-US" altLang="zh-CN" sz="2100" b="1">
                <a:latin typeface="Times New Roman" panose="02020603050405020304" pitchFamily="18" charset="0"/>
                <a:ea typeface="楷体_GB2312" pitchFamily="49" charset="-122"/>
              </a:rPr>
              <a:t>*</a:t>
            </a:r>
            <a:r>
              <a:rPr lang="en-US" altLang="zh-CN" sz="2100" b="1">
                <a:latin typeface="楷体_GB2312" pitchFamily="49" charset="-122"/>
                <a:ea typeface="楷体_GB2312" pitchFamily="49" charset="-122"/>
              </a:rPr>
              <a:t> </a:t>
            </a:r>
            <a:r>
              <a:rPr lang="zh-CN" altLang="en-US" sz="2100" b="1">
                <a:latin typeface="楷体_GB2312" pitchFamily="49" charset="-122"/>
                <a:ea typeface="楷体_GB2312" pitchFamily="49" charset="-122"/>
              </a:rPr>
              <a:t>算法， </a:t>
            </a:r>
            <a:r>
              <a:rPr lang="en-US" altLang="zh-CN" sz="2100" b="1" i="1">
                <a:latin typeface="Times New Roman" panose="02020603050405020304" pitchFamily="18" charset="0"/>
                <a:ea typeface="楷体_GB2312" pitchFamily="49" charset="-122"/>
              </a:rPr>
              <a:t>A</a:t>
            </a:r>
            <a:r>
              <a:rPr lang="en-US" altLang="zh-CN" sz="2100" b="1" baseline="30000">
                <a:latin typeface="Times New Roman" panose="02020603050405020304" pitchFamily="18" charset="0"/>
                <a:ea typeface="楷体_GB2312" pitchFamily="49" charset="-122"/>
              </a:rPr>
              <a:t>*</a:t>
            </a:r>
            <a:r>
              <a:rPr lang="en-US" altLang="zh-CN" sz="2100" b="1">
                <a:latin typeface="楷体_GB2312" pitchFamily="49" charset="-122"/>
                <a:ea typeface="楷体_GB2312" pitchFamily="49" charset="-122"/>
              </a:rPr>
              <a:t> </a:t>
            </a:r>
            <a:r>
              <a:rPr lang="zh-CN" altLang="en-US" sz="2100" b="1">
                <a:latin typeface="楷体_GB2312" pitchFamily="49" charset="-122"/>
                <a:ea typeface="楷体_GB2312" pitchFamily="49" charset="-122"/>
              </a:rPr>
              <a:t>算法一般要快一些，而 </a:t>
            </a:r>
            <a:r>
              <a:rPr lang="en-US" altLang="zh-CN" sz="2100" b="1" i="1">
                <a:latin typeface="Times New Roman" panose="02020603050405020304" pitchFamily="18" charset="0"/>
                <a:ea typeface="楷体_GB2312" pitchFamily="49" charset="-122"/>
              </a:rPr>
              <a:t>IDA</a:t>
            </a:r>
            <a:r>
              <a:rPr lang="en-US" altLang="zh-CN" sz="2100" b="1">
                <a:latin typeface="Times New Roman" panose="02020603050405020304" pitchFamily="18" charset="0"/>
                <a:ea typeface="楷体_GB2312" pitchFamily="49" charset="-122"/>
              </a:rPr>
              <a:t>*</a:t>
            </a:r>
            <a:r>
              <a:rPr lang="en-US" altLang="zh-CN" sz="2100" b="1">
                <a:latin typeface="楷体_GB2312" pitchFamily="49" charset="-122"/>
                <a:ea typeface="楷体_GB2312" pitchFamily="49" charset="-122"/>
              </a:rPr>
              <a:t> </a:t>
            </a:r>
            <a:r>
              <a:rPr lang="zh-CN" altLang="en-US" sz="2100" b="1">
                <a:latin typeface="楷体_GB2312" pitchFamily="49" charset="-122"/>
                <a:ea typeface="楷体_GB2312" pitchFamily="49" charset="-122"/>
              </a:rPr>
              <a:t>算法则比 </a:t>
            </a:r>
            <a:r>
              <a:rPr lang="en-US" altLang="zh-CN" sz="2100" b="1" i="1">
                <a:latin typeface="Times New Roman" panose="02020603050405020304" pitchFamily="18" charset="0"/>
                <a:ea typeface="楷体_GB2312" pitchFamily="49" charset="-122"/>
              </a:rPr>
              <a:t>A</a:t>
            </a:r>
            <a:r>
              <a:rPr lang="en-US" altLang="zh-CN" sz="2100" b="1" baseline="30000">
                <a:latin typeface="Times New Roman" panose="02020603050405020304" pitchFamily="18" charset="0"/>
                <a:ea typeface="楷体_GB2312" pitchFamily="49" charset="-122"/>
              </a:rPr>
              <a:t>*</a:t>
            </a:r>
            <a:r>
              <a:rPr lang="en-US" altLang="zh-CN" sz="2100" b="1">
                <a:latin typeface="楷体_GB2312" pitchFamily="49" charset="-122"/>
                <a:ea typeface="楷体_GB2312" pitchFamily="49" charset="-122"/>
              </a:rPr>
              <a:t> </a:t>
            </a:r>
            <a:r>
              <a:rPr lang="zh-CN" altLang="en-US" sz="2100" b="1">
                <a:latin typeface="楷体_GB2312" pitchFamily="49" charset="-122"/>
                <a:ea typeface="楷体_GB2312" pitchFamily="49" charset="-122"/>
              </a:rPr>
              <a:t>算法要使用更少的内存。</a:t>
            </a:r>
          </a:p>
        </p:txBody>
      </p:sp>
    </p:spTree>
    <p:extLst>
      <p:ext uri="{BB962C8B-B14F-4D97-AF65-F5344CB8AC3E}">
        <p14:creationId xmlns:p14="http://schemas.microsoft.com/office/powerpoint/2010/main" val="1461872026"/>
      </p:ext>
    </p:extLst>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ChangeArrowheads="1"/>
          </p:cNvSpPr>
          <p:nvPr>
            <p:ph type="title"/>
          </p:nvPr>
        </p:nvSpPr>
        <p:spPr/>
        <p:txBody>
          <a:bodyPr/>
          <a:lstStyle/>
          <a:p>
            <a:r>
              <a:rPr lang="en-US" altLang="zh-CN" sz="2100" dirty="0" smtClean="0">
                <a:latin typeface="Times New Roman" panose="02020603050405020304" pitchFamily="18" charset="0"/>
              </a:rPr>
              <a:t>      A</a:t>
            </a:r>
            <a:r>
              <a:rPr lang="en-US" altLang="zh-CN" sz="2100" dirty="0"/>
              <a:t>*</a:t>
            </a:r>
            <a:r>
              <a:rPr lang="zh-CN" altLang="en-US" sz="2100" dirty="0">
                <a:latin typeface="楷体_GB2312" pitchFamily="49" charset="-122"/>
                <a:ea typeface="楷体_GB2312" pitchFamily="49" charset="-122"/>
              </a:rPr>
              <a:t>算法在游戏中的应用（</a:t>
            </a:r>
            <a:r>
              <a:rPr lang="en-US" altLang="zh-CN" sz="2100" dirty="0">
                <a:latin typeface="楷体_GB2312" pitchFamily="49" charset="-122"/>
                <a:ea typeface="楷体_GB2312" pitchFamily="49" charset="-122"/>
              </a:rPr>
              <a:t>2</a:t>
            </a:r>
            <a:r>
              <a:rPr lang="zh-CN" altLang="en-US" sz="2100" dirty="0">
                <a:latin typeface="楷体_GB2312" pitchFamily="49" charset="-122"/>
                <a:ea typeface="楷体_GB2312" pitchFamily="49" charset="-122"/>
              </a:rPr>
              <a:t>）</a:t>
            </a:r>
          </a:p>
        </p:txBody>
      </p:sp>
      <p:sp>
        <p:nvSpPr>
          <p:cNvPr id="100355" name="Rectangle 3"/>
          <p:cNvSpPr>
            <a:spLocks noGrp="1" noChangeArrowheads="1"/>
          </p:cNvSpPr>
          <p:nvPr>
            <p:ph type="body" idx="1"/>
          </p:nvPr>
        </p:nvSpPr>
        <p:spPr/>
        <p:txBody>
          <a:bodyPr/>
          <a:lstStyle/>
          <a:p>
            <a:pPr>
              <a:spcBef>
                <a:spcPct val="50000"/>
              </a:spcBef>
            </a:pPr>
            <a:r>
              <a:rPr lang="zh-CN" altLang="en-US" sz="1800" b="1">
                <a:latin typeface="楷体_GB2312" pitchFamily="49" charset="-122"/>
                <a:ea typeface="楷体_GB2312" pitchFamily="49" charset="-122"/>
              </a:rPr>
              <a:t>如果游戏仅仅要求出从点</a:t>
            </a:r>
            <a:r>
              <a:rPr lang="en-US" altLang="zh-CN" sz="1800" b="1" i="1">
                <a:latin typeface="Times New Roman" panose="02020603050405020304" pitchFamily="18" charset="0"/>
                <a:ea typeface="楷体_GB2312" pitchFamily="49" charset="-122"/>
              </a:rPr>
              <a:t>A</a:t>
            </a:r>
            <a:r>
              <a:rPr lang="zh-CN" altLang="en-US" sz="1800" b="1">
                <a:latin typeface="楷体_GB2312" pitchFamily="49" charset="-122"/>
                <a:ea typeface="楷体_GB2312" pitchFamily="49" charset="-122"/>
              </a:rPr>
              <a:t>到达点</a:t>
            </a:r>
            <a:r>
              <a:rPr lang="en-US" altLang="zh-CN" sz="1800" b="1" i="1">
                <a:latin typeface="Times New Roman" panose="02020603050405020304" pitchFamily="18" charset="0"/>
                <a:ea typeface="楷体_GB2312" pitchFamily="49" charset="-122"/>
              </a:rPr>
              <a:t>B</a:t>
            </a:r>
            <a:r>
              <a:rPr lang="zh-CN" altLang="en-US" sz="1800" b="1">
                <a:latin typeface="楷体_GB2312" pitchFamily="49" charset="-122"/>
                <a:ea typeface="楷体_GB2312" pitchFamily="49" charset="-122"/>
              </a:rPr>
              <a:t>的一条最短路径的话，那么使用</a:t>
            </a:r>
            <a:r>
              <a:rPr lang="en-US" altLang="zh-CN" sz="1800" b="1" i="1">
                <a:latin typeface="Times New Roman" panose="02020603050405020304" pitchFamily="18" charset="0"/>
                <a:ea typeface="楷体_GB2312" pitchFamily="49" charset="-122"/>
              </a:rPr>
              <a:t>A</a:t>
            </a:r>
            <a:r>
              <a:rPr lang="en-US" altLang="zh-CN" sz="1800" b="1">
                <a:latin typeface="Times New Roman" panose="02020603050405020304" pitchFamily="18" charset="0"/>
                <a:ea typeface="楷体_GB2312" pitchFamily="49" charset="-122"/>
              </a:rPr>
              <a:t>*</a:t>
            </a:r>
            <a:r>
              <a:rPr lang="zh-CN" altLang="en-US" sz="1800" b="1">
                <a:latin typeface="楷体_GB2312" pitchFamily="49" charset="-122"/>
                <a:ea typeface="楷体_GB2312" pitchFamily="49" charset="-122"/>
              </a:rPr>
              <a:t>算法，将</a:t>
            </a:r>
            <a:r>
              <a:rPr lang="en-US" altLang="zh-CN" sz="1800" b="1" i="1">
                <a:latin typeface="Times New Roman" panose="02020603050405020304" pitchFamily="18" charset="0"/>
                <a:ea typeface="楷体_GB2312" pitchFamily="49" charset="-122"/>
              </a:rPr>
              <a:t>h(x)</a:t>
            </a:r>
            <a:r>
              <a:rPr lang="zh-CN" altLang="en-US" sz="1800" b="1">
                <a:latin typeface="楷体_GB2312" pitchFamily="49" charset="-122"/>
                <a:ea typeface="楷体_GB2312" pitchFamily="49" charset="-122"/>
              </a:rPr>
              <a:t>设计为对</a:t>
            </a:r>
            <a:r>
              <a:rPr lang="en-US" altLang="zh-CN" sz="1800" b="1" i="1">
                <a:latin typeface="Times New Roman" panose="02020603050405020304" pitchFamily="18" charset="0"/>
                <a:ea typeface="楷体_GB2312" pitchFamily="49" charset="-122"/>
              </a:rPr>
              <a:t>x</a:t>
            </a:r>
            <a:r>
              <a:rPr lang="zh-CN" altLang="en-US" sz="1800" b="1">
                <a:latin typeface="楷体_GB2312" pitchFamily="49" charset="-122"/>
                <a:ea typeface="楷体_GB2312" pitchFamily="49" charset="-122"/>
              </a:rPr>
              <a:t>点到</a:t>
            </a:r>
            <a:r>
              <a:rPr lang="en-US" altLang="zh-CN" sz="1800" b="1" i="1">
                <a:latin typeface="Times New Roman" panose="02020603050405020304" pitchFamily="18" charset="0"/>
                <a:ea typeface="楷体_GB2312" pitchFamily="49" charset="-122"/>
              </a:rPr>
              <a:t>B</a:t>
            </a:r>
            <a:r>
              <a:rPr lang="zh-CN" altLang="en-US" sz="1800" b="1">
                <a:latin typeface="楷体_GB2312" pitchFamily="49" charset="-122"/>
                <a:ea typeface="楷体_GB2312" pitchFamily="49" charset="-122"/>
              </a:rPr>
              <a:t>点的最短路径的估计就可以完成此任务；然而，真实游戏中往往还要考虑路上的障碍物、或者在从点</a:t>
            </a:r>
            <a:r>
              <a:rPr lang="en-US" altLang="zh-CN" sz="1800" b="1" i="1">
                <a:latin typeface="Times New Roman" panose="02020603050405020304" pitchFamily="18" charset="0"/>
                <a:ea typeface="楷体_GB2312" pitchFamily="49" charset="-122"/>
              </a:rPr>
              <a:t>A</a:t>
            </a:r>
            <a:r>
              <a:rPr lang="zh-CN" altLang="en-US" sz="1800" b="1">
                <a:latin typeface="楷体_GB2312" pitchFamily="49" charset="-122"/>
                <a:ea typeface="楷体_GB2312" pitchFamily="49" charset="-122"/>
              </a:rPr>
              <a:t>到点</a:t>
            </a:r>
            <a:r>
              <a:rPr lang="en-US" altLang="zh-CN" sz="1800" b="1" i="1">
                <a:latin typeface="Times New Roman" panose="02020603050405020304" pitchFamily="18" charset="0"/>
                <a:ea typeface="楷体_GB2312" pitchFamily="49" charset="-122"/>
              </a:rPr>
              <a:t>B</a:t>
            </a:r>
            <a:r>
              <a:rPr lang="zh-CN" altLang="en-US" sz="1800" b="1">
                <a:latin typeface="楷体_GB2312" pitchFamily="49" charset="-122"/>
                <a:ea typeface="楷体_GB2312" pitchFamily="49" charset="-122"/>
              </a:rPr>
              <a:t>的途中避免被看到或被射击到、以及敌方的位置和火力线等。</a:t>
            </a:r>
          </a:p>
          <a:p>
            <a:pPr>
              <a:spcBef>
                <a:spcPct val="50000"/>
              </a:spcBef>
            </a:pPr>
            <a:r>
              <a:rPr lang="zh-CN" altLang="en-US" sz="1800" b="1">
                <a:latin typeface="楷体_GB2312" pitchFamily="49" charset="-122"/>
                <a:ea typeface="楷体_GB2312" pitchFamily="49" charset="-122"/>
              </a:rPr>
              <a:t>在游戏设计中，使用</a:t>
            </a:r>
            <a:r>
              <a:rPr lang="en-US" altLang="zh-CN" sz="1800" b="1" i="1">
                <a:latin typeface="Times New Roman" panose="02020603050405020304" pitchFamily="18" charset="0"/>
                <a:ea typeface="楷体_GB2312" pitchFamily="49" charset="-122"/>
              </a:rPr>
              <a:t>A*</a:t>
            </a:r>
            <a:r>
              <a:rPr lang="zh-CN" altLang="en-US" sz="1800" b="1">
                <a:latin typeface="楷体_GB2312" pitchFamily="49" charset="-122"/>
                <a:ea typeface="楷体_GB2312" pitchFamily="49" charset="-122"/>
              </a:rPr>
              <a:t>算法寻找路径时，启发函数</a:t>
            </a:r>
            <a:r>
              <a:rPr lang="en-US" altLang="zh-CN" sz="1800" b="1" i="1">
                <a:latin typeface="Times New Roman" panose="02020603050405020304" pitchFamily="18" charset="0"/>
                <a:ea typeface="楷体_GB2312" pitchFamily="49" charset="-122"/>
              </a:rPr>
              <a:t>h(x)</a:t>
            </a:r>
            <a:r>
              <a:rPr lang="zh-CN" altLang="en-US" sz="1800" b="1">
                <a:latin typeface="楷体_GB2312" pitchFamily="49" charset="-122"/>
                <a:ea typeface="楷体_GB2312" pitchFamily="49" charset="-122"/>
              </a:rPr>
              <a:t>的设计还需要考虑更多的因素，如路径的距离、途中的障碍物、地形允许的行走速度、是否敌人视线与火力之下的位置、敌我双方暴露的时间和次数、敌方的威胁是否动态的、有掩护物和隐身处的路径等因素。</a:t>
            </a:r>
          </a:p>
        </p:txBody>
      </p:sp>
    </p:spTree>
    <p:extLst>
      <p:ext uri="{BB962C8B-B14F-4D97-AF65-F5344CB8AC3E}">
        <p14:creationId xmlns:p14="http://schemas.microsoft.com/office/powerpoint/2010/main" val="1864655410"/>
      </p:ext>
    </p:extLst>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Grp="1" noChangeArrowheads="1"/>
          </p:cNvSpPr>
          <p:nvPr>
            <p:ph type="title"/>
          </p:nvPr>
        </p:nvSpPr>
        <p:spPr/>
        <p:txBody>
          <a:bodyPr/>
          <a:lstStyle/>
          <a:p>
            <a:r>
              <a:rPr lang="en-US" altLang="zh-CN" sz="2100" dirty="0" smtClean="0">
                <a:latin typeface="Times New Roman" panose="02020603050405020304" pitchFamily="18" charset="0"/>
              </a:rPr>
              <a:t>        A</a:t>
            </a:r>
            <a:r>
              <a:rPr lang="en-US" altLang="zh-CN" sz="2100" dirty="0"/>
              <a:t>*</a:t>
            </a:r>
            <a:r>
              <a:rPr lang="zh-CN" altLang="en-US" sz="2100" dirty="0">
                <a:latin typeface="楷体_GB2312" pitchFamily="49" charset="-122"/>
                <a:ea typeface="楷体_GB2312" pitchFamily="49" charset="-122"/>
              </a:rPr>
              <a:t>算法在游戏中的应用（</a:t>
            </a:r>
            <a:r>
              <a:rPr lang="en-US" altLang="zh-CN" sz="2100" dirty="0">
                <a:latin typeface="楷体_GB2312" pitchFamily="49" charset="-122"/>
                <a:ea typeface="楷体_GB2312" pitchFamily="49" charset="-122"/>
              </a:rPr>
              <a:t>3</a:t>
            </a:r>
            <a:r>
              <a:rPr lang="zh-CN" altLang="en-US" sz="2100" dirty="0">
                <a:latin typeface="楷体_GB2312" pitchFamily="49" charset="-122"/>
                <a:ea typeface="楷体_GB2312" pitchFamily="49" charset="-122"/>
              </a:rPr>
              <a:t>）</a:t>
            </a:r>
          </a:p>
        </p:txBody>
      </p:sp>
      <p:sp>
        <p:nvSpPr>
          <p:cNvPr id="101379" name="Rectangle 3"/>
          <p:cNvSpPr>
            <a:spLocks noGrp="1" noChangeArrowheads="1"/>
          </p:cNvSpPr>
          <p:nvPr>
            <p:ph type="body" idx="1"/>
          </p:nvPr>
        </p:nvSpPr>
        <p:spPr>
          <a:xfrm>
            <a:off x="620316" y="1006079"/>
            <a:ext cx="6103144" cy="3887390"/>
          </a:xfrm>
        </p:spPr>
        <p:txBody>
          <a:bodyPr/>
          <a:lstStyle/>
          <a:p>
            <a:pPr>
              <a:lnSpc>
                <a:spcPct val="90000"/>
              </a:lnSpc>
              <a:spcBef>
                <a:spcPct val="50000"/>
              </a:spcBef>
              <a:buFont typeface="Wingdings" panose="05000000000000000000" pitchFamily="2" charset="2"/>
              <a:buNone/>
            </a:pPr>
            <a:r>
              <a:rPr lang="zh-CN" altLang="en-US" sz="1800" b="1">
                <a:latin typeface="楷体_GB2312" pitchFamily="49" charset="-122"/>
                <a:ea typeface="楷体_GB2312" pitchFamily="49" charset="-122"/>
              </a:rPr>
              <a:t>比如：</a:t>
            </a:r>
          </a:p>
          <a:p>
            <a:pPr>
              <a:lnSpc>
                <a:spcPct val="90000"/>
              </a:lnSpc>
              <a:spcBef>
                <a:spcPct val="50000"/>
              </a:spcBef>
            </a:pPr>
            <a:r>
              <a:rPr lang="zh-CN" altLang="en-US" sz="1800" b="1">
                <a:latin typeface="楷体_GB2312" pitchFamily="49" charset="-122"/>
                <a:ea typeface="楷体_GB2312" pitchFamily="49" charset="-122"/>
              </a:rPr>
              <a:t>对那些暴露在敌方火力侦查或是覆盖之下的位置增加其代价值，使得</a:t>
            </a:r>
            <a:r>
              <a:rPr lang="en-US" altLang="zh-CN" sz="1800" b="1" i="1">
                <a:latin typeface="Times New Roman" panose="02020603050405020304" pitchFamily="18" charset="0"/>
                <a:ea typeface="楷体_GB2312" pitchFamily="49" charset="-122"/>
              </a:rPr>
              <a:t>A</a:t>
            </a:r>
            <a:r>
              <a:rPr lang="en-US" altLang="zh-CN" sz="1800" b="1">
                <a:latin typeface="Times New Roman" panose="02020603050405020304" pitchFamily="18" charset="0"/>
                <a:ea typeface="楷体_GB2312" pitchFamily="49" charset="-122"/>
              </a:rPr>
              <a:t>*</a:t>
            </a:r>
            <a:r>
              <a:rPr lang="zh-CN" altLang="en-US" sz="1800" b="1">
                <a:latin typeface="楷体_GB2312" pitchFamily="49" charset="-122"/>
                <a:ea typeface="楷体_GB2312" pitchFamily="49" charset="-122"/>
              </a:rPr>
              <a:t>算法生成一条尽量避免敌人侦查或射击的路径；</a:t>
            </a:r>
          </a:p>
          <a:p>
            <a:pPr>
              <a:lnSpc>
                <a:spcPct val="90000"/>
              </a:lnSpc>
              <a:spcBef>
                <a:spcPct val="50000"/>
              </a:spcBef>
            </a:pPr>
            <a:r>
              <a:rPr lang="zh-CN" altLang="en-US" sz="1800" b="1">
                <a:latin typeface="楷体_GB2312" pitchFamily="49" charset="-122"/>
                <a:ea typeface="楷体_GB2312" pitchFamily="49" charset="-122"/>
              </a:rPr>
              <a:t>如果敌方的飞机处于被我方地对空导弹防御的区域，那么，同样暴露</a:t>
            </a:r>
            <a:r>
              <a:rPr lang="en-US" altLang="zh-CN" sz="1800" b="1">
                <a:latin typeface="楷体_GB2312" pitchFamily="49" charset="-122"/>
                <a:ea typeface="楷体_GB2312" pitchFamily="49" charset="-122"/>
              </a:rPr>
              <a:t>20</a:t>
            </a:r>
            <a:r>
              <a:rPr lang="zh-CN" altLang="en-US" sz="1800" b="1">
                <a:latin typeface="楷体_GB2312" pitchFamily="49" charset="-122"/>
                <a:ea typeface="楷体_GB2312" pitchFamily="49" charset="-122"/>
              </a:rPr>
              <a:t>秒，是一次暴露</a:t>
            </a:r>
            <a:r>
              <a:rPr lang="en-US" altLang="zh-CN" sz="1800" b="1">
                <a:latin typeface="楷体_GB2312" pitchFamily="49" charset="-122"/>
                <a:ea typeface="楷体_GB2312" pitchFamily="49" charset="-122"/>
              </a:rPr>
              <a:t>20</a:t>
            </a:r>
            <a:r>
              <a:rPr lang="zh-CN" altLang="en-US" sz="1800" b="1">
                <a:latin typeface="楷体_GB2312" pitchFamily="49" charset="-122"/>
                <a:ea typeface="楷体_GB2312" pitchFamily="49" charset="-122"/>
              </a:rPr>
              <a:t>秒，还是分四次暴露，一次暴露</a:t>
            </a:r>
            <a:r>
              <a:rPr lang="en-US" altLang="zh-CN" sz="1800" b="1">
                <a:latin typeface="楷体_GB2312" pitchFamily="49" charset="-122"/>
                <a:ea typeface="楷体_GB2312" pitchFamily="49" charset="-122"/>
              </a:rPr>
              <a:t>5</a:t>
            </a:r>
            <a:r>
              <a:rPr lang="zh-CN" altLang="en-US" sz="1800" b="1">
                <a:latin typeface="楷体_GB2312" pitchFamily="49" charset="-122"/>
                <a:ea typeface="楷体_GB2312" pitchFamily="49" charset="-122"/>
              </a:rPr>
              <a:t>秒，显然对我方来说代价是不一样的；</a:t>
            </a:r>
          </a:p>
          <a:p>
            <a:pPr>
              <a:lnSpc>
                <a:spcPct val="90000"/>
              </a:lnSpc>
              <a:spcBef>
                <a:spcPct val="50000"/>
              </a:spcBef>
            </a:pPr>
            <a:r>
              <a:rPr lang="zh-CN" altLang="en-US" sz="1800" b="1">
                <a:latin typeface="楷体_GB2312" pitchFamily="49" charset="-122"/>
                <a:ea typeface="楷体_GB2312" pitchFamily="49" charset="-122"/>
              </a:rPr>
              <a:t>另外，敌方的威胁是静态的或动态的，估价函数值计算出来也应该不同。</a:t>
            </a:r>
          </a:p>
          <a:p>
            <a:pPr>
              <a:lnSpc>
                <a:spcPct val="90000"/>
              </a:lnSpc>
              <a:spcBef>
                <a:spcPct val="50000"/>
              </a:spcBef>
              <a:buFont typeface="Wingdings" panose="05000000000000000000" pitchFamily="2" charset="2"/>
              <a:buNone/>
            </a:pPr>
            <a:r>
              <a:rPr lang="zh-CN" altLang="en-US" sz="1800" b="1">
                <a:latin typeface="楷体_GB2312" pitchFamily="49" charset="-122"/>
                <a:ea typeface="楷体_GB2312" pitchFamily="49" charset="-122"/>
              </a:rPr>
              <a:t>      当然，考虑更多的因素一定会增加代价计算量，所以，在实际当中，使用</a:t>
            </a:r>
            <a:r>
              <a:rPr lang="en-US" altLang="zh-CN" sz="1800" b="1" i="1">
                <a:latin typeface="楷体_GB2312" pitchFamily="49" charset="-122"/>
                <a:ea typeface="楷体_GB2312" pitchFamily="49" charset="-122"/>
              </a:rPr>
              <a:t>A</a:t>
            </a:r>
            <a:r>
              <a:rPr lang="en-US" altLang="zh-CN" sz="1800" b="1">
                <a:latin typeface="楷体_GB2312" pitchFamily="49" charset="-122"/>
                <a:ea typeface="楷体_GB2312" pitchFamily="49" charset="-122"/>
              </a:rPr>
              <a:t>*</a:t>
            </a:r>
            <a:r>
              <a:rPr lang="zh-CN" altLang="en-US" sz="1800" b="1">
                <a:latin typeface="楷体_GB2312" pitchFamily="49" charset="-122"/>
                <a:ea typeface="楷体_GB2312" pitchFamily="49" charset="-122"/>
              </a:rPr>
              <a:t>算法进行游戏设计时，还需要在获得战术能力和所付出的计算量之间做出权衡。</a:t>
            </a:r>
          </a:p>
        </p:txBody>
      </p:sp>
    </p:spTree>
    <p:extLst>
      <p:ext uri="{BB962C8B-B14F-4D97-AF65-F5344CB8AC3E}">
        <p14:creationId xmlns:p14="http://schemas.microsoft.com/office/powerpoint/2010/main" val="331353843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2451" name="Rectangle 3"/>
          <p:cNvSpPr>
            <a:spLocks noGrp="1" noChangeArrowheads="1"/>
          </p:cNvSpPr>
          <p:nvPr>
            <p:ph type="body" idx="4294967295"/>
          </p:nvPr>
        </p:nvSpPr>
        <p:spPr>
          <a:xfrm>
            <a:off x="-27878" y="0"/>
            <a:ext cx="6667219" cy="3394075"/>
          </a:xfrm>
        </p:spPr>
        <p:txBody>
          <a:bodyPr/>
          <a:lstStyle/>
          <a:p>
            <a:r>
              <a:rPr lang="zh-CN" altLang="en-US" dirty="0"/>
              <a:t>搜索的分类</a:t>
            </a:r>
          </a:p>
          <a:p>
            <a:pPr lvl="1"/>
            <a:r>
              <a:rPr lang="en-US" altLang="zh-CN" dirty="0"/>
              <a:t>①</a:t>
            </a:r>
            <a:r>
              <a:rPr lang="zh-CN" altLang="en-US" dirty="0"/>
              <a:t>根据搜索过程是否使用启发式信息</a:t>
            </a:r>
          </a:p>
          <a:p>
            <a:pPr lvl="2"/>
            <a:r>
              <a:rPr lang="zh-CN" altLang="en-US" b="1" u="sng" dirty="0">
                <a:solidFill>
                  <a:srgbClr val="A50021"/>
                </a:solidFill>
              </a:rPr>
              <a:t>盲目搜索</a:t>
            </a:r>
            <a:r>
              <a:rPr lang="zh-CN" altLang="en-US" dirty="0"/>
              <a:t>：按预定的控制策略进行搜索，在搜索过程中获得的中间</a:t>
            </a:r>
            <a:r>
              <a:rPr lang="zh-CN" altLang="en-US" dirty="0">
                <a:solidFill>
                  <a:schemeClr val="accent6">
                    <a:lumMod val="75000"/>
                  </a:schemeClr>
                </a:solidFill>
              </a:rPr>
              <a:t>信息并不改变控制策略</a:t>
            </a:r>
            <a:r>
              <a:rPr lang="zh-CN" altLang="en-US" dirty="0"/>
              <a:t>。由于搜索总是按预先规定的路线进行，没有考虑到问题本身的特性，因此这种搜索具有盲目性</a:t>
            </a:r>
            <a:r>
              <a:rPr lang="zh-CN" altLang="en-US" dirty="0" smtClean="0"/>
              <a:t>。</a:t>
            </a:r>
            <a:r>
              <a:rPr lang="zh-CN" altLang="en-US" dirty="0">
                <a:latin typeface="宋体" panose="02010600030101010101" pitchFamily="2" charset="-122"/>
                <a:ea typeface="宋体" panose="02010600030101010101" pitchFamily="2" charset="-122"/>
              </a:rPr>
              <a:t>包括</a:t>
            </a:r>
            <a:r>
              <a:rPr lang="zh-CN" altLang="en-US" b="1" dirty="0">
                <a:latin typeface="宋体" panose="02010600030101010101" pitchFamily="2" charset="-122"/>
                <a:ea typeface="宋体" panose="02010600030101010101" pitchFamily="2" charset="-122"/>
              </a:rPr>
              <a:t>宽度优先搜索、深度优先搜索、等代价搜索</a:t>
            </a:r>
            <a:r>
              <a:rPr lang="zh-CN" altLang="en-US" b="1" dirty="0" smtClean="0">
                <a:latin typeface="宋体" panose="02010600030101010101" pitchFamily="2" charset="-122"/>
                <a:ea typeface="宋体" panose="02010600030101010101" pitchFamily="2" charset="-122"/>
              </a:rPr>
              <a:t>。</a:t>
            </a:r>
            <a:endParaRPr lang="zh-CN" altLang="en-US" dirty="0"/>
          </a:p>
          <a:p>
            <a:pPr lvl="2"/>
            <a:r>
              <a:rPr lang="zh-CN" altLang="en-US" b="1" u="sng" dirty="0">
                <a:solidFill>
                  <a:srgbClr val="A50021"/>
                </a:solidFill>
              </a:rPr>
              <a:t>启发式搜索</a:t>
            </a:r>
            <a:r>
              <a:rPr lang="zh-CN" altLang="en-US" dirty="0"/>
              <a:t>：搜索过程中加入与问题有关的</a:t>
            </a:r>
            <a:r>
              <a:rPr lang="zh-CN" altLang="en-US" dirty="0">
                <a:solidFill>
                  <a:schemeClr val="accent6">
                    <a:lumMod val="75000"/>
                  </a:schemeClr>
                </a:solidFill>
              </a:rPr>
              <a:t>启发性信息，用于指导</a:t>
            </a:r>
            <a:r>
              <a:rPr lang="zh-CN" altLang="en-US" dirty="0"/>
              <a:t>搜索朝着最有希望的方向前进，加速问题的求解过程并找到最优解</a:t>
            </a:r>
            <a:r>
              <a:rPr lang="zh-CN" altLang="en-US" dirty="0" smtClean="0"/>
              <a:t>。</a:t>
            </a:r>
            <a:r>
              <a:rPr lang="zh-CN" altLang="en-US" dirty="0">
                <a:latin typeface="宋体" panose="02010600030101010101" pitchFamily="2" charset="-122"/>
                <a:ea typeface="宋体" panose="02010600030101010101" pitchFamily="2" charset="-122"/>
              </a:rPr>
              <a:t>主要涉及</a:t>
            </a:r>
            <a:r>
              <a:rPr lang="zh-CN" altLang="en-US" b="1" dirty="0" smtClean="0">
                <a:latin typeface="宋体" panose="02010600030101010101" pitchFamily="2" charset="-122"/>
                <a:ea typeface="宋体" panose="02010600030101010101" pitchFamily="2" charset="-122"/>
              </a:rPr>
              <a:t>有序搜索</a:t>
            </a:r>
            <a:r>
              <a:rPr lang="zh-CN" altLang="en-US" dirty="0">
                <a:latin typeface="宋体" panose="02010600030101010101" pitchFamily="2" charset="-122"/>
                <a:ea typeface="宋体" panose="02010600030101010101" pitchFamily="2" charset="-122"/>
              </a:rPr>
              <a:t>、</a:t>
            </a:r>
            <a:r>
              <a:rPr lang="en-US" altLang="zh-CN" b="1" dirty="0">
                <a:latin typeface="宋体" panose="02010600030101010101" pitchFamily="2" charset="-122"/>
                <a:ea typeface="宋体" panose="02010600030101010101" pitchFamily="2" charset="-122"/>
              </a:rPr>
              <a:t>A</a:t>
            </a:r>
            <a:r>
              <a:rPr lang="en-US" altLang="zh-CN" b="1" baseline="30000" dirty="0">
                <a:latin typeface="宋体" panose="02010600030101010101" pitchFamily="2" charset="-122"/>
                <a:ea typeface="宋体" panose="02010600030101010101" pitchFamily="2" charset="-122"/>
              </a:rPr>
              <a:t>*</a:t>
            </a:r>
            <a:r>
              <a:rPr lang="zh-CN" altLang="en-US" b="1" dirty="0">
                <a:latin typeface="宋体" panose="02010600030101010101" pitchFamily="2" charset="-122"/>
                <a:ea typeface="宋体" panose="02010600030101010101" pitchFamily="2" charset="-122"/>
              </a:rPr>
              <a:t>算法</a:t>
            </a:r>
            <a:r>
              <a:rPr lang="zh-CN" altLang="en-US" dirty="0">
                <a:latin typeface="宋体" panose="02010600030101010101" pitchFamily="2" charset="-122"/>
                <a:ea typeface="宋体" panose="02010600030101010101" pitchFamily="2" charset="-122"/>
              </a:rPr>
              <a:t> </a:t>
            </a:r>
            <a:endParaRPr lang="en-US" altLang="zh-CN" dirty="0"/>
          </a:p>
          <a:p>
            <a:pPr lvl="1"/>
            <a:r>
              <a:rPr lang="en-US" altLang="zh-CN" dirty="0"/>
              <a:t>②</a:t>
            </a:r>
            <a:r>
              <a:rPr lang="zh-CN" altLang="en-US" dirty="0"/>
              <a:t>根据问题的表示方式</a:t>
            </a:r>
          </a:p>
          <a:p>
            <a:pPr lvl="2"/>
            <a:r>
              <a:rPr lang="zh-CN" altLang="en-US" b="1" u="sng" dirty="0">
                <a:solidFill>
                  <a:srgbClr val="A50021"/>
                </a:solidFill>
              </a:rPr>
              <a:t>状态空间搜索</a:t>
            </a:r>
            <a:r>
              <a:rPr lang="zh-CN" altLang="en-US" dirty="0"/>
              <a:t>：基于问题到</a:t>
            </a:r>
            <a:r>
              <a:rPr lang="zh-CN" altLang="en-US" dirty="0">
                <a:solidFill>
                  <a:schemeClr val="hlink"/>
                </a:solidFill>
              </a:rPr>
              <a:t>状态空间</a:t>
            </a:r>
            <a:r>
              <a:rPr lang="zh-CN" altLang="en-US" dirty="0"/>
              <a:t>表示求解问题所进 </a:t>
            </a:r>
          </a:p>
          <a:p>
            <a:pPr lvl="2">
              <a:buFont typeface="Wingdings" panose="05000000000000000000" pitchFamily="2" charset="2"/>
              <a:buNone/>
            </a:pPr>
            <a:r>
              <a:rPr lang="zh-CN" altLang="en-US" dirty="0"/>
              <a:t>                行的搜索。</a:t>
            </a:r>
          </a:p>
          <a:p>
            <a:pPr lvl="2"/>
            <a:r>
              <a:rPr lang="zh-CN" altLang="en-US" b="1" u="sng" dirty="0">
                <a:solidFill>
                  <a:srgbClr val="A50021"/>
                </a:solidFill>
              </a:rPr>
              <a:t>与／或树搜索</a:t>
            </a:r>
            <a:r>
              <a:rPr lang="zh-CN" altLang="en-US" dirty="0">
                <a:solidFill>
                  <a:srgbClr val="A50021"/>
                </a:solidFill>
              </a:rPr>
              <a:t>：</a:t>
            </a:r>
            <a:r>
              <a:rPr lang="zh-CN" altLang="en-US" dirty="0"/>
              <a:t>基于问题的</a:t>
            </a:r>
            <a:r>
              <a:rPr lang="zh-CN" altLang="en-US" dirty="0">
                <a:solidFill>
                  <a:schemeClr val="hlink"/>
                </a:solidFill>
              </a:rPr>
              <a:t>与／或树</a:t>
            </a:r>
            <a:r>
              <a:rPr lang="zh-CN" altLang="en-US" dirty="0"/>
              <a:t>表示利用问题归约</a:t>
            </a:r>
          </a:p>
          <a:p>
            <a:pPr lvl="2">
              <a:buFont typeface="Wingdings" panose="05000000000000000000" pitchFamily="2" charset="2"/>
              <a:buNone/>
            </a:pPr>
            <a:r>
              <a:rPr lang="zh-CN" altLang="en-US" dirty="0"/>
              <a:t>                法来求解问题时所进行的搜索。</a:t>
            </a:r>
            <a:endParaRPr lang="en-US" altLang="zh-CN" dirty="0"/>
          </a:p>
        </p:txBody>
      </p:sp>
      <p:sp>
        <p:nvSpPr>
          <p:cNvPr id="1512452" name="AutoShape 4"/>
          <p:cNvSpPr>
            <a:spLocks/>
          </p:cNvSpPr>
          <p:nvPr/>
        </p:nvSpPr>
        <p:spPr bwMode="auto">
          <a:xfrm>
            <a:off x="188640" y="771550"/>
            <a:ext cx="228600" cy="3314700"/>
          </a:xfrm>
          <a:prstGeom prst="leftBrace">
            <a:avLst>
              <a:gd name="adj1" fmla="val 120833"/>
              <a:gd name="adj2" fmla="val 50000"/>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14491856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512451">
                                            <p:txEl>
                                              <p:pRg st="0" end="0"/>
                                            </p:txEl>
                                          </p:spTgt>
                                        </p:tgtEl>
                                        <p:attrNameLst>
                                          <p:attrName>style.visibility</p:attrName>
                                        </p:attrNameLst>
                                      </p:cBhvr>
                                      <p:to>
                                        <p:strVal val="visible"/>
                                      </p:to>
                                    </p:set>
                                    <p:animEffect transition="in" filter="fade">
                                      <p:cBhvr>
                                        <p:cTn id="7" dur="1000"/>
                                        <p:tgtEl>
                                          <p:spTgt spid="1512451">
                                            <p:txEl>
                                              <p:pRg st="0" end="0"/>
                                            </p:txEl>
                                          </p:spTgt>
                                        </p:tgtEl>
                                      </p:cBhvr>
                                    </p:animEffect>
                                    <p:anim calcmode="lin" valueType="num">
                                      <p:cBhvr>
                                        <p:cTn id="8" dur="1000" fill="hold"/>
                                        <p:tgtEl>
                                          <p:spTgt spid="1512451">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512451">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512451">
                                            <p:txEl>
                                              <p:pRg st="1" end="1"/>
                                            </p:txEl>
                                          </p:spTgt>
                                        </p:tgtEl>
                                        <p:attrNameLst>
                                          <p:attrName>style.visibility</p:attrName>
                                        </p:attrNameLst>
                                      </p:cBhvr>
                                      <p:to>
                                        <p:strVal val="visible"/>
                                      </p:to>
                                    </p:set>
                                    <p:animEffect transition="in" filter="fade">
                                      <p:cBhvr>
                                        <p:cTn id="14" dur="1000"/>
                                        <p:tgtEl>
                                          <p:spTgt spid="1512451">
                                            <p:txEl>
                                              <p:pRg st="1" end="1"/>
                                            </p:txEl>
                                          </p:spTgt>
                                        </p:tgtEl>
                                      </p:cBhvr>
                                    </p:animEffect>
                                    <p:anim calcmode="lin" valueType="num">
                                      <p:cBhvr>
                                        <p:cTn id="15" dur="1000" fill="hold"/>
                                        <p:tgtEl>
                                          <p:spTgt spid="1512451">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1512451">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512451">
                                            <p:txEl>
                                              <p:pRg st="2" end="2"/>
                                            </p:txEl>
                                          </p:spTgt>
                                        </p:tgtEl>
                                        <p:attrNameLst>
                                          <p:attrName>style.visibility</p:attrName>
                                        </p:attrNameLst>
                                      </p:cBhvr>
                                      <p:to>
                                        <p:strVal val="visible"/>
                                      </p:to>
                                    </p:set>
                                    <p:animEffect transition="in" filter="fade">
                                      <p:cBhvr>
                                        <p:cTn id="21" dur="1000"/>
                                        <p:tgtEl>
                                          <p:spTgt spid="1512451">
                                            <p:txEl>
                                              <p:pRg st="2" end="2"/>
                                            </p:txEl>
                                          </p:spTgt>
                                        </p:tgtEl>
                                      </p:cBhvr>
                                    </p:animEffect>
                                    <p:anim calcmode="lin" valueType="num">
                                      <p:cBhvr>
                                        <p:cTn id="22" dur="1000" fill="hold"/>
                                        <p:tgtEl>
                                          <p:spTgt spid="1512451">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1512451">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512451">
                                            <p:txEl>
                                              <p:pRg st="3" end="3"/>
                                            </p:txEl>
                                          </p:spTgt>
                                        </p:tgtEl>
                                        <p:attrNameLst>
                                          <p:attrName>style.visibility</p:attrName>
                                        </p:attrNameLst>
                                      </p:cBhvr>
                                      <p:to>
                                        <p:strVal val="visible"/>
                                      </p:to>
                                    </p:set>
                                    <p:animEffect transition="in" filter="fade">
                                      <p:cBhvr>
                                        <p:cTn id="28" dur="1000"/>
                                        <p:tgtEl>
                                          <p:spTgt spid="1512451">
                                            <p:txEl>
                                              <p:pRg st="3" end="3"/>
                                            </p:txEl>
                                          </p:spTgt>
                                        </p:tgtEl>
                                      </p:cBhvr>
                                    </p:animEffect>
                                    <p:anim calcmode="lin" valueType="num">
                                      <p:cBhvr>
                                        <p:cTn id="29" dur="1000" fill="hold"/>
                                        <p:tgtEl>
                                          <p:spTgt spid="1512451">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1512451">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1512451">
                                            <p:txEl>
                                              <p:pRg st="4" end="4"/>
                                            </p:txEl>
                                          </p:spTgt>
                                        </p:tgtEl>
                                        <p:attrNameLst>
                                          <p:attrName>style.visibility</p:attrName>
                                        </p:attrNameLst>
                                      </p:cBhvr>
                                      <p:to>
                                        <p:strVal val="visible"/>
                                      </p:to>
                                    </p:set>
                                    <p:animEffect transition="in" filter="fade">
                                      <p:cBhvr>
                                        <p:cTn id="35" dur="1000"/>
                                        <p:tgtEl>
                                          <p:spTgt spid="1512451">
                                            <p:txEl>
                                              <p:pRg st="4" end="4"/>
                                            </p:txEl>
                                          </p:spTgt>
                                        </p:tgtEl>
                                      </p:cBhvr>
                                    </p:animEffect>
                                    <p:anim calcmode="lin" valueType="num">
                                      <p:cBhvr>
                                        <p:cTn id="36" dur="1000" fill="hold"/>
                                        <p:tgtEl>
                                          <p:spTgt spid="1512451">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1512451">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1512451">
                                            <p:txEl>
                                              <p:pRg st="5" end="5"/>
                                            </p:txEl>
                                          </p:spTgt>
                                        </p:tgtEl>
                                        <p:attrNameLst>
                                          <p:attrName>style.visibility</p:attrName>
                                        </p:attrNameLst>
                                      </p:cBhvr>
                                      <p:to>
                                        <p:strVal val="visible"/>
                                      </p:to>
                                    </p:set>
                                    <p:animEffect transition="in" filter="fade">
                                      <p:cBhvr>
                                        <p:cTn id="42" dur="1000"/>
                                        <p:tgtEl>
                                          <p:spTgt spid="1512451">
                                            <p:txEl>
                                              <p:pRg st="5" end="5"/>
                                            </p:txEl>
                                          </p:spTgt>
                                        </p:tgtEl>
                                      </p:cBhvr>
                                    </p:animEffect>
                                    <p:anim calcmode="lin" valueType="num">
                                      <p:cBhvr>
                                        <p:cTn id="43" dur="1000" fill="hold"/>
                                        <p:tgtEl>
                                          <p:spTgt spid="1512451">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1512451">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1512451">
                                            <p:txEl>
                                              <p:pRg st="6" end="6"/>
                                            </p:txEl>
                                          </p:spTgt>
                                        </p:tgtEl>
                                        <p:attrNameLst>
                                          <p:attrName>style.visibility</p:attrName>
                                        </p:attrNameLst>
                                      </p:cBhvr>
                                      <p:to>
                                        <p:strVal val="visible"/>
                                      </p:to>
                                    </p:set>
                                    <p:animEffect transition="in" filter="fade">
                                      <p:cBhvr>
                                        <p:cTn id="49" dur="1000"/>
                                        <p:tgtEl>
                                          <p:spTgt spid="1512451">
                                            <p:txEl>
                                              <p:pRg st="6" end="6"/>
                                            </p:txEl>
                                          </p:spTgt>
                                        </p:tgtEl>
                                      </p:cBhvr>
                                    </p:animEffect>
                                    <p:anim calcmode="lin" valueType="num">
                                      <p:cBhvr>
                                        <p:cTn id="50" dur="1000" fill="hold"/>
                                        <p:tgtEl>
                                          <p:spTgt spid="1512451">
                                            <p:txEl>
                                              <p:pRg st="6" end="6"/>
                                            </p:txEl>
                                          </p:spTgt>
                                        </p:tgtEl>
                                        <p:attrNameLst>
                                          <p:attrName>ppt_x</p:attrName>
                                        </p:attrNameLst>
                                      </p:cBhvr>
                                      <p:tavLst>
                                        <p:tav tm="0">
                                          <p:val>
                                            <p:strVal val="#ppt_x"/>
                                          </p:val>
                                        </p:tav>
                                        <p:tav tm="100000">
                                          <p:val>
                                            <p:strVal val="#ppt_x"/>
                                          </p:val>
                                        </p:tav>
                                      </p:tavLst>
                                    </p:anim>
                                    <p:anim calcmode="lin" valueType="num">
                                      <p:cBhvr>
                                        <p:cTn id="51" dur="1000" fill="hold"/>
                                        <p:tgtEl>
                                          <p:spTgt spid="1512451">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nodeType="clickEffect">
                                  <p:stCondLst>
                                    <p:cond delay="0"/>
                                  </p:stCondLst>
                                  <p:childTnLst>
                                    <p:set>
                                      <p:cBhvr>
                                        <p:cTn id="55" dur="1" fill="hold">
                                          <p:stCondLst>
                                            <p:cond delay="0"/>
                                          </p:stCondLst>
                                        </p:cTn>
                                        <p:tgtEl>
                                          <p:spTgt spid="1512451">
                                            <p:txEl>
                                              <p:pRg st="7" end="7"/>
                                            </p:txEl>
                                          </p:spTgt>
                                        </p:tgtEl>
                                        <p:attrNameLst>
                                          <p:attrName>style.visibility</p:attrName>
                                        </p:attrNameLst>
                                      </p:cBhvr>
                                      <p:to>
                                        <p:strVal val="visible"/>
                                      </p:to>
                                    </p:set>
                                    <p:animEffect transition="in" filter="fade">
                                      <p:cBhvr>
                                        <p:cTn id="56" dur="1000"/>
                                        <p:tgtEl>
                                          <p:spTgt spid="1512451">
                                            <p:txEl>
                                              <p:pRg st="7" end="7"/>
                                            </p:txEl>
                                          </p:spTgt>
                                        </p:tgtEl>
                                      </p:cBhvr>
                                    </p:animEffect>
                                    <p:anim calcmode="lin" valueType="num">
                                      <p:cBhvr>
                                        <p:cTn id="57" dur="1000" fill="hold"/>
                                        <p:tgtEl>
                                          <p:spTgt spid="1512451">
                                            <p:txEl>
                                              <p:pRg st="7" end="7"/>
                                            </p:txEl>
                                          </p:spTgt>
                                        </p:tgtEl>
                                        <p:attrNameLst>
                                          <p:attrName>ppt_x</p:attrName>
                                        </p:attrNameLst>
                                      </p:cBhvr>
                                      <p:tavLst>
                                        <p:tav tm="0">
                                          <p:val>
                                            <p:strVal val="#ppt_x"/>
                                          </p:val>
                                        </p:tav>
                                        <p:tav tm="100000">
                                          <p:val>
                                            <p:strVal val="#ppt_x"/>
                                          </p:val>
                                        </p:tav>
                                      </p:tavLst>
                                    </p:anim>
                                    <p:anim calcmode="lin" valueType="num">
                                      <p:cBhvr>
                                        <p:cTn id="58" dur="1000" fill="hold"/>
                                        <p:tgtEl>
                                          <p:spTgt spid="1512451">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nodeType="clickEffect">
                                  <p:stCondLst>
                                    <p:cond delay="0"/>
                                  </p:stCondLst>
                                  <p:childTnLst>
                                    <p:set>
                                      <p:cBhvr>
                                        <p:cTn id="62" dur="1" fill="hold">
                                          <p:stCondLst>
                                            <p:cond delay="0"/>
                                          </p:stCondLst>
                                        </p:cTn>
                                        <p:tgtEl>
                                          <p:spTgt spid="1512451">
                                            <p:txEl>
                                              <p:pRg st="8" end="8"/>
                                            </p:txEl>
                                          </p:spTgt>
                                        </p:tgtEl>
                                        <p:attrNameLst>
                                          <p:attrName>style.visibility</p:attrName>
                                        </p:attrNameLst>
                                      </p:cBhvr>
                                      <p:to>
                                        <p:strVal val="visible"/>
                                      </p:to>
                                    </p:set>
                                    <p:animEffect transition="in" filter="fade">
                                      <p:cBhvr>
                                        <p:cTn id="63" dur="1000"/>
                                        <p:tgtEl>
                                          <p:spTgt spid="1512451">
                                            <p:txEl>
                                              <p:pRg st="8" end="8"/>
                                            </p:txEl>
                                          </p:spTgt>
                                        </p:tgtEl>
                                      </p:cBhvr>
                                    </p:animEffect>
                                    <p:anim calcmode="lin" valueType="num">
                                      <p:cBhvr>
                                        <p:cTn id="64" dur="1000" fill="hold"/>
                                        <p:tgtEl>
                                          <p:spTgt spid="1512451">
                                            <p:txEl>
                                              <p:pRg st="8" end="8"/>
                                            </p:txEl>
                                          </p:spTgt>
                                        </p:tgtEl>
                                        <p:attrNameLst>
                                          <p:attrName>ppt_x</p:attrName>
                                        </p:attrNameLst>
                                      </p:cBhvr>
                                      <p:tavLst>
                                        <p:tav tm="0">
                                          <p:val>
                                            <p:strVal val="#ppt_x"/>
                                          </p:val>
                                        </p:tav>
                                        <p:tav tm="100000">
                                          <p:val>
                                            <p:strVal val="#ppt_x"/>
                                          </p:val>
                                        </p:tav>
                                      </p:tavLst>
                                    </p:anim>
                                    <p:anim calcmode="lin" valueType="num">
                                      <p:cBhvr>
                                        <p:cTn id="65" dur="1000" fill="hold"/>
                                        <p:tgtEl>
                                          <p:spTgt spid="1512451">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0" y="411510"/>
            <a:ext cx="6505294" cy="4495428"/>
          </a:xfrm>
          <a:prstGeom prst="rect">
            <a:avLst/>
          </a:prstGeom>
        </p:spPr>
      </p:pic>
    </p:spTree>
    <p:extLst>
      <p:ext uri="{BB962C8B-B14F-4D97-AF65-F5344CB8AC3E}">
        <p14:creationId xmlns:p14="http://schemas.microsoft.com/office/powerpoint/2010/main" val="3570113122"/>
      </p:ext>
    </p:extLst>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表格 4"/>
          <p:cNvGraphicFramePr>
            <a:graphicFrameLocks noGrp="1"/>
          </p:cNvGraphicFramePr>
          <p:nvPr>
            <p:extLst>
              <p:ext uri="{D42A27DB-BD31-4B8C-83A1-F6EECF244321}">
                <p14:modId xmlns:p14="http://schemas.microsoft.com/office/powerpoint/2010/main" val="876719175"/>
              </p:ext>
            </p:extLst>
          </p:nvPr>
        </p:nvGraphicFramePr>
        <p:xfrm>
          <a:off x="209199" y="843558"/>
          <a:ext cx="6322221" cy="3513142"/>
        </p:xfrm>
        <a:graphic>
          <a:graphicData uri="http://schemas.openxmlformats.org/drawingml/2006/table">
            <a:tbl>
              <a:tblPr/>
              <a:tblGrid>
                <a:gridCol w="836323"/>
                <a:gridCol w="1872208"/>
                <a:gridCol w="936104"/>
                <a:gridCol w="1152128"/>
                <a:gridCol w="792088"/>
                <a:gridCol w="733370"/>
              </a:tblGrid>
              <a:tr h="613571">
                <a:tc>
                  <a:txBody>
                    <a:bodyPr/>
                    <a:lstStyle/>
                    <a:p>
                      <a:pPr algn="ctr">
                        <a:spcAft>
                          <a:spcPts val="0"/>
                        </a:spcAft>
                      </a:pPr>
                      <a:r>
                        <a:rPr lang="zh-CN" sz="1400" kern="1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算法</a:t>
                      </a:r>
                      <a:endParaRPr lang="zh-CN" sz="1400" kern="100" dirty="0">
                        <a:latin typeface="Times New Roman" panose="02020603050405020304" pitchFamily="18" charset="0"/>
                        <a:ea typeface="宋体" panose="02010600030101010101" pitchFamily="2" charset="-122"/>
                        <a:cs typeface="Times New Roman" panose="02020603050405020304" pitchFamily="18" charset="0"/>
                      </a:endParaRPr>
                    </a:p>
                  </a:txBody>
                  <a:tcPr marL="51435" marR="514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de-DE" sz="1400" kern="1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OPEN</a:t>
                      </a:r>
                      <a:r>
                        <a:rPr lang="zh-CN" sz="1400" kern="1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表待扩展节点</a:t>
                      </a:r>
                      <a:endParaRPr lang="zh-CN" sz="1400" kern="100" dirty="0">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400" kern="1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新节点</a:t>
                      </a:r>
                      <a:endParaRPr lang="zh-CN" sz="1400" kern="100" dirty="0">
                        <a:latin typeface="Times New Roman" panose="02020603050405020304" pitchFamily="18" charset="0"/>
                        <a:ea typeface="宋体" panose="02010600030101010101" pitchFamily="2" charset="-122"/>
                        <a:cs typeface="Times New Roman" panose="02020603050405020304" pitchFamily="18" charset="0"/>
                      </a:endParaRPr>
                    </a:p>
                    <a:p>
                      <a:pPr algn="ctr">
                        <a:spcAft>
                          <a:spcPts val="0"/>
                        </a:spcAft>
                      </a:pPr>
                      <a:r>
                        <a:rPr lang="zh-CN" sz="1400" kern="1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插入机制</a:t>
                      </a:r>
                      <a:endParaRPr lang="zh-CN" sz="1400" kern="100" dirty="0">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400" kern="1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代价函数</a:t>
                      </a:r>
                      <a:endParaRPr lang="zh-CN" sz="1400" kern="100" dirty="0">
                        <a:latin typeface="Times New Roman" panose="02020603050405020304" pitchFamily="18" charset="0"/>
                        <a:ea typeface="宋体" panose="02010600030101010101" pitchFamily="2" charset="-122"/>
                        <a:cs typeface="Times New Roman" panose="02020603050405020304" pitchFamily="18" charset="0"/>
                      </a:endParaRPr>
                    </a:p>
                    <a:p>
                      <a:pPr algn="ctr">
                        <a:spcAft>
                          <a:spcPts val="0"/>
                        </a:spcAft>
                      </a:pPr>
                      <a:r>
                        <a:rPr lang="de-DE" sz="1400" kern="1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g(x)</a:t>
                      </a:r>
                      <a:endParaRPr lang="zh-CN" sz="1400" kern="100" dirty="0">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400" kern="1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启发函数</a:t>
                      </a:r>
                      <a:endParaRPr lang="zh-CN" sz="1400" kern="100" dirty="0">
                        <a:latin typeface="Times New Roman" panose="02020603050405020304" pitchFamily="18" charset="0"/>
                        <a:ea typeface="宋体" panose="02010600030101010101" pitchFamily="2" charset="-122"/>
                        <a:cs typeface="Times New Roman" panose="02020603050405020304" pitchFamily="18" charset="0"/>
                      </a:endParaRPr>
                    </a:p>
                    <a:p>
                      <a:pPr algn="ctr">
                        <a:spcAft>
                          <a:spcPts val="0"/>
                        </a:spcAft>
                      </a:pPr>
                      <a:r>
                        <a:rPr lang="de-DE" sz="1400" kern="1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h(x)</a:t>
                      </a:r>
                      <a:endParaRPr lang="zh-CN" sz="1400" kern="100" dirty="0">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de-DE" sz="1400" kern="1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OPEN</a:t>
                      </a:r>
                      <a:r>
                        <a:rPr lang="zh-CN" sz="1400" kern="1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表</a:t>
                      </a:r>
                      <a:endParaRPr lang="zh-CN" sz="1400" kern="100" dirty="0">
                        <a:latin typeface="Times New Roman" panose="02020603050405020304" pitchFamily="18" charset="0"/>
                        <a:ea typeface="宋体" panose="02010600030101010101" pitchFamily="2" charset="-122"/>
                        <a:cs typeface="Times New Roman" panose="02020603050405020304" pitchFamily="18" charset="0"/>
                      </a:endParaRPr>
                    </a:p>
                    <a:p>
                      <a:pPr algn="ctr">
                        <a:spcAft>
                          <a:spcPts val="0"/>
                        </a:spcAft>
                      </a:pPr>
                      <a:r>
                        <a:rPr lang="zh-CN" sz="1400" kern="1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数据结构</a:t>
                      </a:r>
                      <a:endParaRPr lang="zh-CN" sz="1400" kern="100" dirty="0">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685800">
                <a:tc>
                  <a:txBody>
                    <a:bodyPr/>
                    <a:lstStyle/>
                    <a:p>
                      <a:pPr algn="ctr">
                        <a:spcAft>
                          <a:spcPts val="0"/>
                        </a:spcAft>
                      </a:pPr>
                      <a:r>
                        <a:rPr lang="zh-CN" sz="1400" kern="100" dirty="0" smtClean="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宽</a:t>
                      </a:r>
                      <a:r>
                        <a:rPr lang="zh-CN" altLang="en-US" sz="1400" kern="100" dirty="0" smtClean="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度</a:t>
                      </a:r>
                      <a:r>
                        <a:rPr lang="zh-CN" sz="1400" kern="100" dirty="0" smtClean="0">
                          <a:solidFill>
                            <a:srgbClr val="000000"/>
                          </a:solidFill>
                          <a:latin typeface="Times New Roman" panose="02020603050405020304" pitchFamily="18" charset="0"/>
                          <a:ea typeface="宋体" panose="02010600030101010101" pitchFamily="2" charset="-122"/>
                          <a:cs typeface="Times New Roman" panose="02020603050405020304" pitchFamily="18" charset="0"/>
                        </a:rPr>
                        <a:t>优先</a:t>
                      </a:r>
                      <a:endParaRPr lang="zh-CN" sz="1400" kern="100" dirty="0">
                        <a:latin typeface="Times New Roman" panose="02020603050405020304" pitchFamily="18" charset="0"/>
                        <a:ea typeface="宋体" panose="02010600030101010101" pitchFamily="2" charset="-122"/>
                        <a:cs typeface="Times New Roman" panose="02020603050405020304" pitchFamily="18" charset="0"/>
                      </a:endParaRPr>
                    </a:p>
                  </a:txBody>
                  <a:tcPr marL="51435" marR="514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400" kern="1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先进先出</a:t>
                      </a:r>
                      <a:endParaRPr lang="zh-CN" sz="1400" kern="100" dirty="0">
                        <a:latin typeface="Times New Roman" panose="02020603050405020304" pitchFamily="18" charset="0"/>
                        <a:ea typeface="宋体" panose="02010600030101010101" pitchFamily="2" charset="-122"/>
                        <a:cs typeface="Times New Roman" panose="02020603050405020304" pitchFamily="18" charset="0"/>
                      </a:endParaRPr>
                    </a:p>
                  </a:txBody>
                  <a:tcPr marL="51435" marR="514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de-DE" sz="1400" kern="1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open</a:t>
                      </a:r>
                      <a:r>
                        <a:rPr lang="zh-CN" sz="1400" kern="1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表后</a:t>
                      </a:r>
                      <a:endParaRPr lang="zh-CN" sz="1400" kern="100" dirty="0">
                        <a:latin typeface="Times New Roman" panose="02020603050405020304" pitchFamily="18" charset="0"/>
                        <a:ea typeface="宋体" panose="02010600030101010101" pitchFamily="2" charset="-122"/>
                        <a:cs typeface="Times New Roman" panose="02020603050405020304" pitchFamily="18" charset="0"/>
                      </a:endParaRPr>
                    </a:p>
                  </a:txBody>
                  <a:tcPr marL="51435" marR="514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de-DE" sz="1400" kern="1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lgn="ctr">
                        <a:spcAft>
                          <a:spcPts val="0"/>
                        </a:spcAft>
                      </a:pPr>
                      <a:r>
                        <a:rPr lang="de-DE" sz="1400" kern="1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Depth(x)</a:t>
                      </a:r>
                      <a:r>
                        <a:rPr lang="zh-CN" sz="1400" kern="1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，深度</a:t>
                      </a:r>
                      <a:endParaRPr lang="zh-CN" sz="1400" kern="100" dirty="0">
                        <a:latin typeface="Times New Roman" panose="02020603050405020304" pitchFamily="18" charset="0"/>
                        <a:ea typeface="宋体" panose="02010600030101010101" pitchFamily="2" charset="-122"/>
                        <a:cs typeface="Times New Roman" panose="02020603050405020304" pitchFamily="18" charset="0"/>
                      </a:endParaRPr>
                    </a:p>
                  </a:txBody>
                  <a:tcPr marL="51435" marR="514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de-DE" sz="1400" kern="1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0</a:t>
                      </a:r>
                      <a:endParaRPr lang="zh-CN" sz="1400" kern="100" dirty="0">
                        <a:latin typeface="Times New Roman" panose="02020603050405020304" pitchFamily="18" charset="0"/>
                        <a:ea typeface="宋体" panose="02010600030101010101" pitchFamily="2" charset="-122"/>
                        <a:cs typeface="Times New Roman" panose="02020603050405020304" pitchFamily="18" charset="0"/>
                      </a:endParaRPr>
                    </a:p>
                  </a:txBody>
                  <a:tcPr marL="51435" marR="514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400" kern="1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队列</a:t>
                      </a:r>
                      <a:endParaRPr lang="zh-CN" sz="1400" kern="100" dirty="0">
                        <a:latin typeface="Times New Roman" panose="02020603050405020304" pitchFamily="18" charset="0"/>
                        <a:ea typeface="宋体" panose="02010600030101010101" pitchFamily="2" charset="-122"/>
                        <a:cs typeface="Times New Roman" panose="02020603050405020304" pitchFamily="18" charset="0"/>
                      </a:endParaRPr>
                    </a:p>
                  </a:txBody>
                  <a:tcPr marL="51435" marR="514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57200">
                <a:tc>
                  <a:txBody>
                    <a:bodyPr/>
                    <a:lstStyle/>
                    <a:p>
                      <a:pPr algn="ctr">
                        <a:spcAft>
                          <a:spcPts val="0"/>
                        </a:spcAft>
                      </a:pPr>
                      <a:r>
                        <a:rPr lang="zh-CN" sz="1400" kern="100">
                          <a:solidFill>
                            <a:srgbClr val="000000"/>
                          </a:solidFill>
                          <a:latin typeface="Times New Roman" panose="02020603050405020304" pitchFamily="18" charset="0"/>
                          <a:ea typeface="宋体" panose="02010600030101010101" pitchFamily="2" charset="-122"/>
                          <a:cs typeface="Times New Roman" panose="02020603050405020304" pitchFamily="18" charset="0"/>
                        </a:rPr>
                        <a:t>深度优先</a:t>
                      </a:r>
                      <a:endParaRPr lang="zh-CN" sz="1400" kern="100">
                        <a:latin typeface="Times New Roman" panose="02020603050405020304" pitchFamily="18" charset="0"/>
                        <a:ea typeface="宋体" panose="02010600030101010101" pitchFamily="2" charset="-122"/>
                        <a:cs typeface="Times New Roman" panose="02020603050405020304" pitchFamily="18" charset="0"/>
                      </a:endParaRPr>
                    </a:p>
                  </a:txBody>
                  <a:tcPr marL="51435" marR="514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400" kern="1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后进先出</a:t>
                      </a:r>
                      <a:endParaRPr lang="zh-CN" sz="1400" kern="100" dirty="0">
                        <a:latin typeface="Times New Roman" panose="02020603050405020304" pitchFamily="18" charset="0"/>
                        <a:ea typeface="宋体" panose="02010600030101010101" pitchFamily="2" charset="-122"/>
                        <a:cs typeface="Times New Roman" panose="02020603050405020304" pitchFamily="18" charset="0"/>
                      </a:endParaRPr>
                    </a:p>
                  </a:txBody>
                  <a:tcPr marL="51435" marR="514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de-DE" sz="1400" kern="1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open</a:t>
                      </a:r>
                      <a:r>
                        <a:rPr lang="zh-CN" sz="1400" kern="1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表前</a:t>
                      </a:r>
                      <a:endParaRPr lang="zh-CN" sz="1400" kern="100" dirty="0">
                        <a:latin typeface="Times New Roman" panose="02020603050405020304" pitchFamily="18" charset="0"/>
                        <a:ea typeface="宋体" panose="02010600030101010101" pitchFamily="2" charset="-122"/>
                        <a:cs typeface="Times New Roman" panose="02020603050405020304" pitchFamily="18" charset="0"/>
                      </a:endParaRPr>
                    </a:p>
                  </a:txBody>
                  <a:tcPr marL="51435" marR="514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altLang="zh-CN" sz="1400" kern="100" dirty="0" smtClean="0">
                          <a:solidFill>
                            <a:srgbClr val="000000"/>
                          </a:solidFill>
                          <a:latin typeface="Times New Roman" panose="02020603050405020304" pitchFamily="18" charset="0"/>
                          <a:ea typeface="宋体" panose="02010600030101010101" pitchFamily="2" charset="-122"/>
                          <a:cs typeface="Times New Roman" panose="02020603050405020304" pitchFamily="18" charset="0"/>
                        </a:rPr>
                        <a:t>-</a:t>
                      </a:r>
                      <a:r>
                        <a:rPr lang="de-DE" altLang="zh-CN" sz="1400" kern="100" dirty="0" smtClean="0">
                          <a:solidFill>
                            <a:srgbClr val="000000"/>
                          </a:solidFill>
                          <a:latin typeface="Times New Roman" panose="02020603050405020304" pitchFamily="18" charset="0"/>
                          <a:ea typeface="宋体" panose="02010600030101010101" pitchFamily="2" charset="-122"/>
                          <a:cs typeface="Times New Roman" panose="02020603050405020304" pitchFamily="18" charset="0"/>
                        </a:rPr>
                        <a:t>Depth(x)</a:t>
                      </a:r>
                      <a:endParaRPr lang="de-DE" sz="1400" kern="1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txBody>
                  <a:tcPr marL="51435" marR="514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de-DE" sz="1400" kern="100">
                          <a:solidFill>
                            <a:srgbClr val="000000"/>
                          </a:solidFill>
                          <a:latin typeface="Times New Roman" panose="02020603050405020304" pitchFamily="18" charset="0"/>
                          <a:ea typeface="宋体" panose="02010600030101010101" pitchFamily="2" charset="-122"/>
                          <a:cs typeface="Times New Roman" panose="02020603050405020304" pitchFamily="18" charset="0"/>
                        </a:rPr>
                        <a:t>0</a:t>
                      </a:r>
                      <a:endParaRPr lang="zh-CN" sz="1400" kern="100">
                        <a:latin typeface="Times New Roman" panose="02020603050405020304" pitchFamily="18" charset="0"/>
                        <a:ea typeface="宋体" panose="02010600030101010101" pitchFamily="2" charset="-122"/>
                        <a:cs typeface="Times New Roman" panose="02020603050405020304" pitchFamily="18" charset="0"/>
                      </a:endParaRPr>
                    </a:p>
                  </a:txBody>
                  <a:tcPr marL="51435" marR="514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400" kern="10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堆栈</a:t>
                      </a:r>
                      <a:endParaRPr lang="zh-CN" sz="1400" kern="100">
                        <a:latin typeface="Times New Roman" panose="02020603050405020304" pitchFamily="18" charset="0"/>
                        <a:ea typeface="宋体" panose="02010600030101010101" pitchFamily="2" charset="-122"/>
                        <a:cs typeface="Times New Roman" panose="02020603050405020304" pitchFamily="18" charset="0"/>
                      </a:endParaRPr>
                    </a:p>
                  </a:txBody>
                  <a:tcPr marL="51435" marR="514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57200">
                <a:tc>
                  <a:txBody>
                    <a:bodyPr/>
                    <a:lstStyle/>
                    <a:p>
                      <a:pPr algn="ctr">
                        <a:spcAft>
                          <a:spcPts val="0"/>
                        </a:spcAft>
                      </a:pPr>
                      <a:r>
                        <a:rPr lang="zh-CN" altLang="en-US" sz="1400" kern="100" dirty="0" smtClean="0">
                          <a:latin typeface="Times New Roman" panose="02020603050405020304" pitchFamily="18" charset="0"/>
                          <a:ea typeface="宋体" panose="02010600030101010101" pitchFamily="2" charset="-122"/>
                          <a:cs typeface="Times New Roman" panose="02020603050405020304" pitchFamily="18" charset="0"/>
                        </a:rPr>
                        <a:t>等代价</a:t>
                      </a:r>
                      <a:endParaRPr lang="zh-CN" sz="1400" kern="100" dirty="0">
                        <a:latin typeface="Times New Roman" panose="02020603050405020304" pitchFamily="18" charset="0"/>
                        <a:ea typeface="宋体" panose="02010600030101010101" pitchFamily="2" charset="-122"/>
                        <a:cs typeface="Times New Roman" panose="02020603050405020304" pitchFamily="18" charset="0"/>
                      </a:endParaRPr>
                    </a:p>
                  </a:txBody>
                  <a:tcPr marL="51435" marR="514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zh-CN" sz="1400" kern="100" dirty="0">
                        <a:latin typeface="Times New Roman" panose="02020603050405020304" pitchFamily="18" charset="0"/>
                        <a:ea typeface="宋体" panose="02010600030101010101" pitchFamily="2" charset="-122"/>
                        <a:cs typeface="Times New Roman" panose="02020603050405020304" pitchFamily="18" charset="0"/>
                      </a:endParaRPr>
                    </a:p>
                  </a:txBody>
                  <a:tcPr marL="51435" marR="514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altLang="en-US" sz="1400" kern="100" dirty="0" smtClean="0">
                          <a:latin typeface="Times New Roman" panose="02020603050405020304" pitchFamily="18" charset="0"/>
                          <a:ea typeface="宋体" panose="02010600030101010101" pitchFamily="2" charset="-122"/>
                          <a:cs typeface="Times New Roman" panose="02020603050405020304" pitchFamily="18" charset="0"/>
                        </a:rPr>
                        <a:t>按</a:t>
                      </a:r>
                      <a:r>
                        <a:rPr lang="en-US" altLang="zh-CN" sz="1400" kern="100" dirty="0" smtClean="0">
                          <a:latin typeface="Times New Roman" panose="02020603050405020304" pitchFamily="18" charset="0"/>
                          <a:ea typeface="宋体" panose="02010600030101010101" pitchFamily="2" charset="-122"/>
                          <a:cs typeface="Times New Roman" panose="02020603050405020304" pitchFamily="18" charset="0"/>
                        </a:rPr>
                        <a:t>g(x)</a:t>
                      </a:r>
                      <a:r>
                        <a:rPr lang="zh-CN" altLang="en-US" sz="1400" kern="100" dirty="0" smtClean="0">
                          <a:latin typeface="Times New Roman" panose="02020603050405020304" pitchFamily="18" charset="0"/>
                          <a:ea typeface="宋体" panose="02010600030101010101" pitchFamily="2" charset="-122"/>
                          <a:cs typeface="Times New Roman" panose="02020603050405020304" pitchFamily="18" charset="0"/>
                        </a:rPr>
                        <a:t>值升序重排</a:t>
                      </a:r>
                      <a:endParaRPr lang="zh-CN" sz="1400" kern="100" dirty="0">
                        <a:latin typeface="Times New Roman" panose="02020603050405020304" pitchFamily="18" charset="0"/>
                        <a:ea typeface="宋体" panose="02010600030101010101" pitchFamily="2" charset="-122"/>
                        <a:cs typeface="Times New Roman" panose="02020603050405020304" pitchFamily="18" charset="0"/>
                      </a:endParaRPr>
                    </a:p>
                  </a:txBody>
                  <a:tcPr marL="51435" marR="514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de-DE" altLang="zh-CN" sz="1400" kern="100" dirty="0" smtClean="0">
                          <a:solidFill>
                            <a:srgbClr val="000000"/>
                          </a:solidFill>
                          <a:latin typeface="Times New Roman" panose="02020603050405020304" pitchFamily="18" charset="0"/>
                          <a:ea typeface="宋体" panose="02010600030101010101" pitchFamily="2" charset="-122"/>
                          <a:cs typeface="Times New Roman" panose="02020603050405020304" pitchFamily="18" charset="0"/>
                        </a:rPr>
                        <a:t>Depth(x)</a:t>
                      </a:r>
                    </a:p>
                  </a:txBody>
                  <a:tcPr marL="51435" marR="514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altLang="zh-CN" sz="1400" kern="100" dirty="0" smtClean="0">
                          <a:latin typeface="Times New Roman" panose="02020603050405020304" pitchFamily="18" charset="0"/>
                          <a:ea typeface="宋体" panose="02010600030101010101" pitchFamily="2" charset="-122"/>
                          <a:cs typeface="Times New Roman" panose="02020603050405020304" pitchFamily="18" charset="0"/>
                        </a:rPr>
                        <a:t>0</a:t>
                      </a:r>
                      <a:endParaRPr lang="zh-CN" sz="1400" kern="100" dirty="0">
                        <a:latin typeface="Times New Roman" panose="02020603050405020304" pitchFamily="18" charset="0"/>
                        <a:ea typeface="宋体" panose="02010600030101010101" pitchFamily="2" charset="-122"/>
                        <a:cs typeface="Times New Roman" panose="02020603050405020304" pitchFamily="18" charset="0"/>
                      </a:endParaRPr>
                    </a:p>
                  </a:txBody>
                  <a:tcPr marL="51435" marR="514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altLang="en-US" sz="1400" kern="100" dirty="0" smtClean="0">
                          <a:latin typeface="Times New Roman" panose="02020603050405020304" pitchFamily="18" charset="0"/>
                          <a:ea typeface="宋体" panose="02010600030101010101" pitchFamily="2" charset="-122"/>
                          <a:cs typeface="Times New Roman" panose="02020603050405020304" pitchFamily="18" charset="0"/>
                        </a:rPr>
                        <a:t>链表</a:t>
                      </a:r>
                      <a:endParaRPr lang="zh-CN" sz="1400" kern="100" dirty="0">
                        <a:latin typeface="Times New Roman" panose="02020603050405020304" pitchFamily="18" charset="0"/>
                        <a:ea typeface="宋体" panose="02010600030101010101" pitchFamily="2" charset="-122"/>
                        <a:cs typeface="Times New Roman" panose="02020603050405020304" pitchFamily="18" charset="0"/>
                      </a:endParaRPr>
                    </a:p>
                  </a:txBody>
                  <a:tcPr marL="51435" marR="514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613571">
                <a:tc>
                  <a:txBody>
                    <a:bodyPr/>
                    <a:lstStyle/>
                    <a:p>
                      <a:pPr algn="ctr">
                        <a:spcAft>
                          <a:spcPts val="0"/>
                        </a:spcAft>
                      </a:pPr>
                      <a:r>
                        <a:rPr lang="zh-CN" sz="1400" kern="1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有序搜索</a:t>
                      </a:r>
                      <a:endParaRPr lang="zh-CN" sz="1400" kern="100" dirty="0">
                        <a:latin typeface="Times New Roman" panose="02020603050405020304" pitchFamily="18" charset="0"/>
                        <a:ea typeface="宋体" panose="02010600030101010101" pitchFamily="2" charset="-122"/>
                        <a:cs typeface="Times New Roman" panose="02020603050405020304" pitchFamily="18" charset="0"/>
                      </a:endParaRPr>
                    </a:p>
                  </a:txBody>
                  <a:tcPr marL="51435" marR="514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de-DE" sz="1400" kern="1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min(f(x) =</a:t>
                      </a:r>
                      <a:r>
                        <a:rPr lang="de-DE" sz="1400" kern="100" dirty="0" smtClean="0">
                          <a:solidFill>
                            <a:srgbClr val="000000"/>
                          </a:solidFill>
                          <a:latin typeface="Times New Roman" panose="02020603050405020304" pitchFamily="18" charset="0"/>
                          <a:ea typeface="宋体" panose="02010600030101010101" pitchFamily="2" charset="-122"/>
                          <a:cs typeface="Times New Roman" panose="02020603050405020304" pitchFamily="18" charset="0"/>
                        </a:rPr>
                        <a:t>g(x</a:t>
                      </a:r>
                      <a:r>
                        <a:rPr lang="en-US" altLang="zh-CN" sz="1400" kern="100" dirty="0" smtClean="0">
                          <a:solidFill>
                            <a:srgbClr val="000000"/>
                          </a:solidFill>
                          <a:latin typeface="Times New Roman" panose="02020603050405020304" pitchFamily="18" charset="0"/>
                          <a:ea typeface="宋体" panose="02010600030101010101" pitchFamily="2" charset="-122"/>
                          <a:cs typeface="Times New Roman" panose="02020603050405020304" pitchFamily="18" charset="0"/>
                        </a:rPr>
                        <a:t>)</a:t>
                      </a:r>
                      <a:r>
                        <a:rPr lang="de-DE" sz="1400" kern="100" dirty="0" smtClean="0">
                          <a:solidFill>
                            <a:srgbClr val="000000"/>
                          </a:solidFill>
                          <a:latin typeface="Times New Roman" panose="02020603050405020304" pitchFamily="18" charset="0"/>
                          <a:ea typeface="宋体" panose="02010600030101010101" pitchFamily="2" charset="-122"/>
                          <a:cs typeface="Times New Roman" panose="02020603050405020304" pitchFamily="18" charset="0"/>
                        </a:rPr>
                        <a:t>+</a:t>
                      </a:r>
                      <a:r>
                        <a:rPr lang="de-DE" sz="1400" kern="1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h*(x))</a:t>
                      </a:r>
                      <a:endParaRPr lang="zh-CN" sz="1400" kern="100" dirty="0">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400" kern="1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按</a:t>
                      </a:r>
                      <a:r>
                        <a:rPr lang="de-DE" sz="1400" kern="100" dirty="0" smtClean="0">
                          <a:solidFill>
                            <a:srgbClr val="000000"/>
                          </a:solidFill>
                          <a:latin typeface="Times New Roman" panose="02020603050405020304" pitchFamily="18" charset="0"/>
                          <a:ea typeface="宋体" panose="02010600030101010101" pitchFamily="2" charset="-122"/>
                          <a:cs typeface="Times New Roman" panose="02020603050405020304" pitchFamily="18" charset="0"/>
                        </a:rPr>
                        <a:t>f(x)</a:t>
                      </a:r>
                      <a:r>
                        <a:rPr lang="zh-CN" sz="1400" kern="100" dirty="0" smtClean="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值</a:t>
                      </a:r>
                      <a:r>
                        <a:rPr lang="zh-CN" sz="1400" kern="1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升序重排</a:t>
                      </a:r>
                      <a:endParaRPr lang="zh-CN" sz="1400" kern="100" dirty="0">
                        <a:latin typeface="Times New Roman" panose="02020603050405020304" pitchFamily="18" charset="0"/>
                        <a:ea typeface="宋体" panose="02010600030101010101" pitchFamily="2" charset="-122"/>
                        <a:cs typeface="Times New Roman" panose="02020603050405020304" pitchFamily="18" charset="0"/>
                      </a:endParaRPr>
                    </a:p>
                  </a:txBody>
                  <a:tcPr marL="51435" marR="514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de-DE" sz="1400" kern="100" dirty="0" smtClean="0">
                          <a:solidFill>
                            <a:srgbClr val="000000"/>
                          </a:solidFill>
                          <a:latin typeface="Times New Roman" panose="02020603050405020304" pitchFamily="18" charset="0"/>
                          <a:ea typeface="宋体" panose="02010600030101010101" pitchFamily="2" charset="-122"/>
                          <a:cs typeface="Times New Roman" panose="02020603050405020304" pitchFamily="18" charset="0"/>
                        </a:rPr>
                        <a:t>S</a:t>
                      </a:r>
                      <a:r>
                        <a:rPr lang="de-DE" sz="1400" kern="100" baseline="-25000" dirty="0" smtClean="0">
                          <a:solidFill>
                            <a:srgbClr val="000000"/>
                          </a:solidFill>
                          <a:latin typeface="Times New Roman" panose="02020603050405020304" pitchFamily="18" charset="0"/>
                          <a:ea typeface="宋体" panose="02010600030101010101" pitchFamily="2" charset="-122"/>
                          <a:cs typeface="Times New Roman" panose="02020603050405020304" pitchFamily="18" charset="0"/>
                        </a:rPr>
                        <a:t>0</a:t>
                      </a:r>
                      <a:r>
                        <a:rPr lang="zh-CN" sz="1400" kern="100" dirty="0" smtClean="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到</a:t>
                      </a:r>
                      <a:r>
                        <a:rPr lang="de-DE" sz="1400" kern="100" dirty="0" smtClean="0">
                          <a:solidFill>
                            <a:srgbClr val="000000"/>
                          </a:solidFill>
                          <a:latin typeface="Times New Roman" panose="02020603050405020304" pitchFamily="18" charset="0"/>
                          <a:ea typeface="宋体" panose="02010600030101010101" pitchFamily="2" charset="-122"/>
                          <a:cs typeface="Times New Roman" panose="02020603050405020304" pitchFamily="18" charset="0"/>
                        </a:rPr>
                        <a:t>x</a:t>
                      </a:r>
                      <a:r>
                        <a:rPr lang="zh-CN" sz="1400" kern="100" dirty="0" smtClean="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的代价</a:t>
                      </a:r>
                      <a:endParaRPr lang="zh-CN" sz="1400" kern="100" dirty="0">
                        <a:latin typeface="Times New Roman" panose="02020603050405020304" pitchFamily="18" charset="0"/>
                        <a:ea typeface="宋体" panose="02010600030101010101" pitchFamily="2" charset="-122"/>
                        <a:cs typeface="Times New Roman" panose="02020603050405020304" pitchFamily="18" charset="0"/>
                      </a:endParaRPr>
                    </a:p>
                  </a:txBody>
                  <a:tcPr marL="51435" marR="514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de-DE" altLang="zh-CN" sz="1400" kern="100" dirty="0" smtClean="0">
                          <a:solidFill>
                            <a:srgbClr val="000000"/>
                          </a:solidFill>
                          <a:latin typeface="Times New Roman" panose="02020603050405020304" pitchFamily="18" charset="0"/>
                          <a:ea typeface="宋体" panose="02010600030101010101" pitchFamily="2" charset="-122"/>
                          <a:cs typeface="Times New Roman" panose="02020603050405020304" pitchFamily="18" charset="0"/>
                        </a:rPr>
                        <a:t>x</a:t>
                      </a:r>
                      <a:r>
                        <a:rPr lang="zh-CN" altLang="zh-CN" sz="1400" kern="100" dirty="0" smtClean="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到</a:t>
                      </a:r>
                      <a:r>
                        <a:rPr lang="de-DE" altLang="zh-CN" sz="1400" kern="100" dirty="0" smtClean="0">
                          <a:solidFill>
                            <a:srgbClr val="000000"/>
                          </a:solidFill>
                          <a:latin typeface="Times New Roman" panose="02020603050405020304" pitchFamily="18" charset="0"/>
                          <a:ea typeface="宋体" panose="02010600030101010101" pitchFamily="2" charset="-122"/>
                          <a:cs typeface="Times New Roman" panose="02020603050405020304" pitchFamily="18" charset="0"/>
                        </a:rPr>
                        <a:t>Sg</a:t>
                      </a:r>
                      <a:r>
                        <a:rPr lang="zh-CN" altLang="zh-CN" sz="1400" kern="100" dirty="0" smtClean="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的代价</a:t>
                      </a:r>
                      <a:endParaRPr lang="zh-CN" altLang="zh-CN" sz="1400" kern="100" dirty="0">
                        <a:latin typeface="Times New Roman" panose="02020603050405020304" pitchFamily="18" charset="0"/>
                        <a:ea typeface="宋体" panose="02010600030101010101" pitchFamily="2" charset="-122"/>
                        <a:cs typeface="Times New Roman" panose="02020603050405020304" pitchFamily="18" charset="0"/>
                      </a:endParaRPr>
                    </a:p>
                  </a:txBody>
                  <a:tcPr marL="51435" marR="514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400" kern="1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链表</a:t>
                      </a:r>
                      <a:endParaRPr lang="zh-CN" sz="1400" kern="100" dirty="0">
                        <a:latin typeface="Times New Roman" panose="02020603050405020304" pitchFamily="18" charset="0"/>
                        <a:ea typeface="宋体" panose="02010600030101010101" pitchFamily="2" charset="-122"/>
                        <a:cs typeface="Times New Roman" panose="02020603050405020304" pitchFamily="18" charset="0"/>
                      </a:endParaRPr>
                    </a:p>
                  </a:txBody>
                  <a:tcPr marL="51435" marR="514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685800">
                <a:tc>
                  <a:txBody>
                    <a:bodyPr/>
                    <a:lstStyle/>
                    <a:p>
                      <a:pPr algn="ctr">
                        <a:spcAft>
                          <a:spcPts val="0"/>
                        </a:spcAft>
                      </a:pPr>
                      <a:r>
                        <a:rPr lang="de-DE" sz="1400" kern="1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A*</a:t>
                      </a:r>
                      <a:r>
                        <a:rPr lang="zh-CN" sz="1400" kern="1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算法</a:t>
                      </a:r>
                      <a:endParaRPr lang="zh-CN" sz="1400" kern="100" dirty="0">
                        <a:latin typeface="Times New Roman" panose="02020603050405020304" pitchFamily="18" charset="0"/>
                        <a:ea typeface="宋体" panose="02010600030101010101" pitchFamily="2" charset="-122"/>
                        <a:cs typeface="Times New Roman" panose="02020603050405020304" pitchFamily="18" charset="0"/>
                      </a:endParaRPr>
                    </a:p>
                  </a:txBody>
                  <a:tcPr marL="51435" marR="514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de-DE" sz="1400" kern="1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min(f(x) =</a:t>
                      </a:r>
                      <a:r>
                        <a:rPr lang="de-DE" sz="1400" kern="100" dirty="0" smtClean="0">
                          <a:solidFill>
                            <a:srgbClr val="000000"/>
                          </a:solidFill>
                          <a:latin typeface="Times New Roman" panose="02020603050405020304" pitchFamily="18" charset="0"/>
                          <a:ea typeface="宋体" panose="02010600030101010101" pitchFamily="2" charset="-122"/>
                          <a:cs typeface="Times New Roman" panose="02020603050405020304" pitchFamily="18" charset="0"/>
                        </a:rPr>
                        <a:t>g(x</a:t>
                      </a:r>
                      <a:r>
                        <a:rPr lang="en-US" altLang="zh-CN" sz="1400" kern="100" dirty="0" smtClean="0">
                          <a:solidFill>
                            <a:srgbClr val="000000"/>
                          </a:solidFill>
                          <a:latin typeface="Times New Roman" panose="02020603050405020304" pitchFamily="18" charset="0"/>
                          <a:ea typeface="宋体" panose="02010600030101010101" pitchFamily="2" charset="-122"/>
                          <a:cs typeface="Times New Roman" panose="02020603050405020304" pitchFamily="18" charset="0"/>
                        </a:rPr>
                        <a:t>)</a:t>
                      </a:r>
                      <a:r>
                        <a:rPr lang="de-DE" sz="1400" kern="100" dirty="0" smtClean="0">
                          <a:solidFill>
                            <a:srgbClr val="000000"/>
                          </a:solidFill>
                          <a:latin typeface="Times New Roman" panose="02020603050405020304" pitchFamily="18" charset="0"/>
                          <a:ea typeface="宋体" panose="02010600030101010101" pitchFamily="2" charset="-122"/>
                          <a:cs typeface="Times New Roman" panose="02020603050405020304" pitchFamily="18" charset="0"/>
                        </a:rPr>
                        <a:t>+h(x</a:t>
                      </a:r>
                      <a:r>
                        <a:rPr lang="de-DE" sz="1400" kern="1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a:t>
                      </a:r>
                      <a:endParaRPr lang="zh-CN" sz="1400" kern="100" dirty="0">
                        <a:latin typeface="Times New Roman" panose="02020603050405020304" pitchFamily="18" charset="0"/>
                        <a:ea typeface="宋体" panose="02010600030101010101" pitchFamily="2" charset="-122"/>
                        <a:cs typeface="Times New Roman" panose="02020603050405020304" pitchFamily="18" charset="0"/>
                      </a:endParaRPr>
                    </a:p>
                    <a:p>
                      <a:pPr algn="ctr">
                        <a:spcAft>
                          <a:spcPts val="0"/>
                        </a:spcAft>
                      </a:pPr>
                      <a:r>
                        <a:rPr lang="zh-CN" sz="1400" kern="1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启发函数</a:t>
                      </a:r>
                      <a:r>
                        <a:rPr lang="de-DE" sz="1400" kern="1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h (x)&lt; h*(x)</a:t>
                      </a:r>
                      <a:endParaRPr lang="zh-CN" sz="1400" kern="100" dirty="0">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400" kern="1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按</a:t>
                      </a:r>
                      <a:r>
                        <a:rPr lang="de-DE" sz="1400" kern="100" dirty="0" smtClean="0">
                          <a:solidFill>
                            <a:srgbClr val="000000"/>
                          </a:solidFill>
                          <a:latin typeface="Times New Roman" panose="02020603050405020304" pitchFamily="18" charset="0"/>
                          <a:ea typeface="宋体" panose="02010600030101010101" pitchFamily="2" charset="-122"/>
                          <a:cs typeface="Times New Roman" panose="02020603050405020304" pitchFamily="18" charset="0"/>
                        </a:rPr>
                        <a:t>f(x)</a:t>
                      </a:r>
                      <a:r>
                        <a:rPr lang="zh-CN" sz="1400" kern="100" dirty="0" smtClean="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值</a:t>
                      </a:r>
                      <a:r>
                        <a:rPr lang="zh-CN" sz="1400" kern="1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升序重排</a:t>
                      </a:r>
                      <a:endParaRPr lang="zh-CN" sz="1400" kern="100" dirty="0">
                        <a:latin typeface="Times New Roman" panose="02020603050405020304" pitchFamily="18" charset="0"/>
                        <a:ea typeface="宋体" panose="02010600030101010101" pitchFamily="2" charset="-122"/>
                        <a:cs typeface="Times New Roman" panose="02020603050405020304" pitchFamily="18" charset="0"/>
                      </a:endParaRPr>
                    </a:p>
                  </a:txBody>
                  <a:tcPr marL="51435" marR="514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de-DE" sz="1400" kern="100" dirty="0" smtClean="0">
                          <a:solidFill>
                            <a:srgbClr val="000000"/>
                          </a:solidFill>
                          <a:latin typeface="Times New Roman" panose="02020603050405020304" pitchFamily="18" charset="0"/>
                          <a:ea typeface="宋体" panose="02010600030101010101" pitchFamily="2" charset="-122"/>
                          <a:cs typeface="Times New Roman" panose="02020603050405020304" pitchFamily="18" charset="0"/>
                        </a:rPr>
                        <a:t>S</a:t>
                      </a:r>
                      <a:r>
                        <a:rPr lang="de-DE" sz="1400" kern="100" baseline="-25000" dirty="0" smtClean="0">
                          <a:solidFill>
                            <a:srgbClr val="000000"/>
                          </a:solidFill>
                          <a:latin typeface="Times New Roman" panose="02020603050405020304" pitchFamily="18" charset="0"/>
                          <a:ea typeface="宋体" panose="02010600030101010101" pitchFamily="2" charset="-122"/>
                          <a:cs typeface="Times New Roman" panose="02020603050405020304" pitchFamily="18" charset="0"/>
                        </a:rPr>
                        <a:t>0</a:t>
                      </a:r>
                      <a:r>
                        <a:rPr lang="zh-CN" sz="1400" kern="1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到</a:t>
                      </a:r>
                      <a:r>
                        <a:rPr lang="de-DE" sz="1400" kern="1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x</a:t>
                      </a:r>
                      <a:r>
                        <a:rPr lang="zh-CN" sz="1400" kern="1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的代价</a:t>
                      </a:r>
                      <a:endParaRPr lang="zh-CN" sz="1400" kern="100" dirty="0">
                        <a:latin typeface="Times New Roman" panose="02020603050405020304" pitchFamily="18" charset="0"/>
                        <a:ea typeface="宋体" panose="02010600030101010101" pitchFamily="2" charset="-122"/>
                        <a:cs typeface="Times New Roman" panose="02020603050405020304" pitchFamily="18" charset="0"/>
                      </a:endParaRPr>
                    </a:p>
                  </a:txBody>
                  <a:tcPr marL="51435" marR="514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de-DE" sz="1400" kern="1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x</a:t>
                      </a:r>
                      <a:r>
                        <a:rPr lang="zh-CN" sz="1400" kern="1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到</a:t>
                      </a:r>
                      <a:r>
                        <a:rPr lang="de-DE" sz="1400" kern="1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Sg</a:t>
                      </a:r>
                      <a:r>
                        <a:rPr lang="zh-CN" sz="1400" kern="1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的代价</a:t>
                      </a:r>
                      <a:endParaRPr lang="zh-CN" sz="1400" kern="100" dirty="0">
                        <a:latin typeface="Times New Roman" panose="02020603050405020304" pitchFamily="18" charset="0"/>
                        <a:ea typeface="宋体" panose="02010600030101010101" pitchFamily="2" charset="-122"/>
                        <a:cs typeface="Times New Roman" panose="02020603050405020304" pitchFamily="18" charset="0"/>
                      </a:endParaRPr>
                    </a:p>
                  </a:txBody>
                  <a:tcPr marL="51435" marR="514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400" kern="1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链表</a:t>
                      </a:r>
                      <a:endParaRPr lang="zh-CN" sz="1400" kern="100" dirty="0">
                        <a:latin typeface="Times New Roman" panose="02020603050405020304" pitchFamily="18" charset="0"/>
                        <a:ea typeface="宋体" panose="02010600030101010101" pitchFamily="2" charset="-122"/>
                        <a:cs typeface="Times New Roman" panose="02020603050405020304" pitchFamily="18" charset="0"/>
                      </a:endParaRPr>
                    </a:p>
                  </a:txBody>
                  <a:tcPr marL="51435" marR="514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graphicFrame>
        <p:nvGraphicFramePr>
          <p:cNvPr id="56375" name="Object 1"/>
          <p:cNvGraphicFramePr>
            <a:graphicFrameLocks noChangeAspect="1"/>
          </p:cNvGraphicFramePr>
          <p:nvPr>
            <p:extLst/>
          </p:nvPr>
        </p:nvGraphicFramePr>
        <p:xfrm>
          <a:off x="1125141" y="2678907"/>
          <a:ext cx="1804988" cy="375047"/>
        </p:xfrm>
        <a:graphic>
          <a:graphicData uri="http://schemas.openxmlformats.org/presentationml/2006/ole">
            <mc:AlternateContent xmlns:mc="http://schemas.openxmlformats.org/markup-compatibility/2006">
              <mc:Choice xmlns:v="urn:schemas-microsoft-com:vml" Requires="v">
                <p:oleObj spid="_x0000_s24610" name="公式" r:id="rId3" imgW="1421783" imgH="317362" progId="Equation.3">
                  <p:embed/>
                </p:oleObj>
              </mc:Choice>
              <mc:Fallback>
                <p:oleObj name="公式" r:id="rId3" imgW="1421783" imgH="317362"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25141" y="2678907"/>
                        <a:ext cx="1804988" cy="3750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8426" name="矩形 7"/>
          <p:cNvSpPr>
            <a:spLocks noChangeArrowheads="1"/>
          </p:cNvSpPr>
          <p:nvPr/>
        </p:nvSpPr>
        <p:spPr bwMode="auto">
          <a:xfrm>
            <a:off x="2027635" y="-164554"/>
            <a:ext cx="2685351" cy="784830"/>
          </a:xfrm>
          <a:prstGeom prst="rect">
            <a:avLst/>
          </a:prstGeom>
          <a:noFill/>
          <a:ln w="9525">
            <a:noFill/>
            <a:miter lim="800000"/>
            <a:headEnd/>
            <a:tailEnd/>
          </a:ln>
        </p:spPr>
        <p:txBody>
          <a:bodyPr wrap="none">
            <a:spAutoFit/>
          </a:bodyPr>
          <a:lstStyle/>
          <a:p>
            <a:pPr>
              <a:defRPr/>
            </a:pPr>
            <a:r>
              <a:rPr lang="zh-CN" altLang="de-DE" b="1" dirty="0">
                <a:solidFill>
                  <a:srgbClr val="0000CC"/>
                </a:solidFill>
                <a:latin typeface="Times New Roman" panose="02020603050405020304" pitchFamily="18" charset="0"/>
                <a:cs typeface="Times New Roman" panose="02020603050405020304" pitchFamily="18" charset="0"/>
              </a:rPr>
              <a:t>搜索算法的</a:t>
            </a:r>
            <a:r>
              <a:rPr lang="en-US" altLang="zh-CN" b="1" dirty="0">
                <a:solidFill>
                  <a:srgbClr val="0000CC"/>
                </a:solidFill>
                <a:latin typeface="Times New Roman" panose="02020603050405020304" pitchFamily="18" charset="0"/>
                <a:cs typeface="Times New Roman" panose="02020603050405020304" pitchFamily="18" charset="0"/>
              </a:rPr>
              <a:t>OPEN</a:t>
            </a:r>
            <a:r>
              <a:rPr lang="zh-CN" altLang="de-DE" b="1" dirty="0">
                <a:solidFill>
                  <a:srgbClr val="0000CC"/>
                </a:solidFill>
                <a:latin typeface="Times New Roman" panose="02020603050405020304" pitchFamily="18" charset="0"/>
                <a:cs typeface="Times New Roman" panose="02020603050405020304" pitchFamily="18" charset="0"/>
              </a:rPr>
              <a:t>表描述</a:t>
            </a:r>
            <a:endParaRPr lang="zh-CN" altLang="de-DE" sz="4500" b="1" dirty="0">
              <a:solidFill>
                <a:srgbClr val="0000CC"/>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58721864"/>
      </p:ext>
    </p:extLst>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60648" y="411510"/>
            <a:ext cx="6336704" cy="3773341"/>
          </a:xfrm>
          <a:prstGeom prst="rect">
            <a:avLst/>
          </a:prstGeom>
        </p:spPr>
        <p:txBody>
          <a:bodyPr wrap="square">
            <a:spAutoFit/>
          </a:bodyPr>
          <a:lstStyle/>
          <a:p>
            <a:pPr algn="ctr">
              <a:spcAft>
                <a:spcPct val="20000"/>
              </a:spcAft>
            </a:pPr>
            <a:r>
              <a:rPr lang="zh-CN" altLang="en-US" sz="3600" b="1" dirty="0" smtClean="0">
                <a:latin typeface="幼圆" panose="02010509060101010101" pitchFamily="49" charset="-122"/>
                <a:ea typeface="幼圆" panose="02010509060101010101" pitchFamily="49" charset="-122"/>
              </a:rPr>
              <a:t>自学</a:t>
            </a:r>
            <a:endParaRPr lang="en-US" altLang="zh-CN" sz="3600" b="1" dirty="0" smtClean="0">
              <a:latin typeface="幼圆" panose="02010509060101010101" pitchFamily="49" charset="-122"/>
              <a:ea typeface="幼圆" panose="02010509060101010101" pitchFamily="49" charset="-122"/>
            </a:endParaRPr>
          </a:p>
          <a:p>
            <a:pPr>
              <a:spcAft>
                <a:spcPct val="20000"/>
              </a:spcAft>
            </a:pPr>
            <a:r>
              <a:rPr lang="zh-CN" altLang="en-US" sz="2800" b="1" dirty="0" smtClean="0">
                <a:solidFill>
                  <a:schemeClr val="tx2"/>
                </a:solidFill>
                <a:latin typeface="幼圆" panose="02010509060101010101" pitchFamily="49" charset="-122"/>
                <a:ea typeface="幼圆" panose="02010509060101010101" pitchFamily="49" charset="-122"/>
              </a:rPr>
              <a:t>与</a:t>
            </a:r>
            <a:r>
              <a:rPr lang="en-US" altLang="zh-CN" sz="2800" b="1" dirty="0">
                <a:solidFill>
                  <a:schemeClr val="tx2"/>
                </a:solidFill>
                <a:latin typeface="幼圆" panose="02010509060101010101" pitchFamily="49" charset="-122"/>
                <a:ea typeface="幼圆" panose="02010509060101010101" pitchFamily="49" charset="-122"/>
              </a:rPr>
              <a:t>/</a:t>
            </a:r>
            <a:r>
              <a:rPr lang="zh-CN" altLang="en-US" sz="2800" b="1" dirty="0">
                <a:solidFill>
                  <a:schemeClr val="tx2"/>
                </a:solidFill>
                <a:latin typeface="幼圆" panose="02010509060101010101" pitchFamily="49" charset="-122"/>
                <a:ea typeface="幼圆" panose="02010509060101010101" pitchFamily="49" charset="-122"/>
              </a:rPr>
              <a:t>或树的搜索策略</a:t>
            </a:r>
          </a:p>
          <a:p>
            <a:pPr lvl="1">
              <a:spcAft>
                <a:spcPct val="20000"/>
              </a:spcAft>
              <a:buClr>
                <a:schemeClr val="hlink"/>
              </a:buClr>
              <a:buFont typeface="Wingdings" panose="05000000000000000000" pitchFamily="2" charset="2"/>
              <a:buChar char="ü"/>
            </a:pPr>
            <a:r>
              <a:rPr lang="zh-CN" altLang="en-US" sz="2800" b="1" dirty="0">
                <a:solidFill>
                  <a:srgbClr val="FF0000"/>
                </a:solidFill>
                <a:ea typeface="隶书" panose="02010509060101010101" pitchFamily="49" charset="-122"/>
              </a:rPr>
              <a:t>与</a:t>
            </a:r>
            <a:r>
              <a:rPr lang="en-US" altLang="zh-CN" sz="2800" b="1" dirty="0">
                <a:solidFill>
                  <a:srgbClr val="FF0000"/>
                </a:solidFill>
                <a:ea typeface="隶书" panose="02010509060101010101" pitchFamily="49" charset="-122"/>
              </a:rPr>
              <a:t>/</a:t>
            </a:r>
            <a:r>
              <a:rPr lang="zh-CN" altLang="en-US" sz="2800" b="1" dirty="0">
                <a:solidFill>
                  <a:srgbClr val="FF0000"/>
                </a:solidFill>
                <a:ea typeface="隶书" panose="02010509060101010101" pitchFamily="49" charset="-122"/>
              </a:rPr>
              <a:t>或图表示</a:t>
            </a:r>
          </a:p>
          <a:p>
            <a:pPr lvl="1">
              <a:spcAft>
                <a:spcPct val="20000"/>
              </a:spcAft>
              <a:buClr>
                <a:schemeClr val="hlink"/>
              </a:buClr>
              <a:buFont typeface="Wingdings" panose="05000000000000000000" pitchFamily="2" charset="2"/>
              <a:buChar char="ü"/>
            </a:pPr>
            <a:r>
              <a:rPr lang="zh-CN" altLang="en-US" sz="2800" b="1" dirty="0">
                <a:solidFill>
                  <a:srgbClr val="FF0000"/>
                </a:solidFill>
                <a:ea typeface="隶书" panose="02010509060101010101" pitchFamily="49" charset="-122"/>
              </a:rPr>
              <a:t>与</a:t>
            </a:r>
            <a:r>
              <a:rPr lang="en-US" altLang="zh-CN" sz="2800" b="1" dirty="0">
                <a:solidFill>
                  <a:srgbClr val="FF0000"/>
                </a:solidFill>
                <a:ea typeface="隶书" panose="02010509060101010101" pitchFamily="49" charset="-122"/>
              </a:rPr>
              <a:t>/</a:t>
            </a:r>
            <a:r>
              <a:rPr lang="zh-CN" altLang="en-US" sz="2800" b="1" dirty="0">
                <a:solidFill>
                  <a:srgbClr val="FF0000"/>
                </a:solidFill>
                <a:ea typeface="隶书" panose="02010509060101010101" pitchFamily="49" charset="-122"/>
              </a:rPr>
              <a:t>或树的盲目搜索</a:t>
            </a:r>
            <a:endParaRPr lang="en-US" altLang="zh-CN" sz="2800" b="1" dirty="0">
              <a:solidFill>
                <a:srgbClr val="FF0000"/>
              </a:solidFill>
              <a:ea typeface="隶书" panose="02010509060101010101" pitchFamily="49" charset="-122"/>
            </a:endParaRPr>
          </a:p>
          <a:p>
            <a:pPr lvl="1">
              <a:spcAft>
                <a:spcPct val="20000"/>
              </a:spcAft>
              <a:buClr>
                <a:schemeClr val="hlink"/>
              </a:buClr>
              <a:buFont typeface="Wingdings" panose="05000000000000000000" pitchFamily="2" charset="2"/>
              <a:buChar char="ü"/>
            </a:pPr>
            <a:r>
              <a:rPr lang="zh-CN" altLang="en-US" sz="2800" b="1" dirty="0" smtClean="0">
                <a:solidFill>
                  <a:srgbClr val="FF0000"/>
                </a:solidFill>
                <a:ea typeface="隶书" panose="02010509060101010101" pitchFamily="49" charset="-122"/>
              </a:rPr>
              <a:t>与</a:t>
            </a:r>
            <a:r>
              <a:rPr lang="en-US" altLang="zh-CN" sz="2800" b="1" dirty="0">
                <a:solidFill>
                  <a:srgbClr val="FF0000"/>
                </a:solidFill>
                <a:ea typeface="隶书" panose="02010509060101010101" pitchFamily="49" charset="-122"/>
              </a:rPr>
              <a:t>/</a:t>
            </a:r>
            <a:r>
              <a:rPr lang="zh-CN" altLang="en-US" sz="2800" b="1" dirty="0">
                <a:solidFill>
                  <a:srgbClr val="FF0000"/>
                </a:solidFill>
                <a:ea typeface="隶书" panose="02010509060101010101" pitchFamily="49" charset="-122"/>
              </a:rPr>
              <a:t>或树的启发式搜索</a:t>
            </a:r>
          </a:p>
          <a:p>
            <a:pPr lvl="1">
              <a:spcAft>
                <a:spcPct val="20000"/>
              </a:spcAft>
              <a:buClr>
                <a:schemeClr val="hlink"/>
              </a:buClr>
              <a:buFont typeface="Wingdings" panose="05000000000000000000" pitchFamily="2" charset="2"/>
              <a:buChar char="ü"/>
            </a:pPr>
            <a:r>
              <a:rPr lang="zh-CN" altLang="en-US" sz="2800" b="1" dirty="0">
                <a:solidFill>
                  <a:srgbClr val="006600"/>
                </a:solidFill>
                <a:ea typeface="隶书" panose="02010509060101010101" pitchFamily="49" charset="-122"/>
              </a:rPr>
              <a:t>博弈树的启发式搜索</a:t>
            </a:r>
          </a:p>
          <a:p>
            <a:pPr lvl="1">
              <a:spcAft>
                <a:spcPct val="20000"/>
              </a:spcAft>
              <a:buClr>
                <a:schemeClr val="hlink"/>
              </a:buClr>
              <a:buFont typeface="Wingdings" panose="05000000000000000000" pitchFamily="2" charset="2"/>
              <a:buChar char="ü"/>
            </a:pPr>
            <a:r>
              <a:rPr lang="en-US" altLang="zh-CN" sz="2800" b="1" dirty="0">
                <a:solidFill>
                  <a:srgbClr val="006600"/>
                </a:solidFill>
                <a:ea typeface="隶书" panose="02010509060101010101" pitchFamily="49" charset="-122"/>
              </a:rPr>
              <a:t>α-β</a:t>
            </a:r>
            <a:r>
              <a:rPr lang="zh-CN" altLang="en-US" sz="2800" b="1" dirty="0">
                <a:solidFill>
                  <a:srgbClr val="006600"/>
                </a:solidFill>
                <a:ea typeface="隶书" panose="02010509060101010101" pitchFamily="49" charset="-122"/>
              </a:rPr>
              <a:t>剪枝技术</a:t>
            </a:r>
          </a:p>
        </p:txBody>
      </p:sp>
    </p:spTree>
    <p:extLst>
      <p:ext uri="{BB962C8B-B14F-4D97-AF65-F5344CB8AC3E}">
        <p14:creationId xmlns:p14="http://schemas.microsoft.com/office/powerpoint/2010/main" val="783329413"/>
      </p:ext>
    </p:extLst>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2636912" y="974130"/>
            <a:ext cx="2160240" cy="1021556"/>
          </a:xfrm>
        </p:spPr>
        <p:txBody>
          <a:bodyPr/>
          <a:lstStyle/>
          <a:p>
            <a:r>
              <a:rPr lang="zh-CN" altLang="en-US" sz="4000" dirty="0" smtClean="0"/>
              <a:t>谢 谢！</a:t>
            </a:r>
            <a:endParaRPr lang="zh-CN" altLang="en-US" sz="4000" dirty="0"/>
          </a:p>
        </p:txBody>
      </p:sp>
      <p:pic>
        <p:nvPicPr>
          <p:cNvPr id="9" name="Picture 1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45643" y="2102842"/>
            <a:ext cx="2464594" cy="2357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矩形 9"/>
          <p:cNvSpPr/>
          <p:nvPr/>
        </p:nvSpPr>
        <p:spPr>
          <a:xfrm>
            <a:off x="2225402" y="1995686"/>
            <a:ext cx="2571750" cy="2571750"/>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Tree>
    <p:extLst>
      <p:ext uri="{BB962C8B-B14F-4D97-AF65-F5344CB8AC3E}">
        <p14:creationId xmlns:p14="http://schemas.microsoft.com/office/powerpoint/2010/main" val="207982396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8" name="Rectangle 2"/>
          <p:cNvSpPr>
            <a:spLocks noChangeArrowheads="1"/>
          </p:cNvSpPr>
          <p:nvPr/>
        </p:nvSpPr>
        <p:spPr bwMode="auto">
          <a:xfrm>
            <a:off x="3429000" y="-114226"/>
            <a:ext cx="65"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bodyPr>
          <a:lstStyle>
            <a:lvl1pPr eaLnBrk="0" hangingPunct="0">
              <a:defRPr sz="2000" b="1">
                <a:solidFill>
                  <a:schemeClr val="tx1"/>
                </a:solidFill>
                <a:latin typeface="宋体" panose="02010600030101010101" pitchFamily="2" charset="-122"/>
                <a:ea typeface="宋体" panose="02010600030101010101" pitchFamily="2" charset="-122"/>
              </a:defRPr>
            </a:lvl1pPr>
            <a:lvl2pPr marL="742950" indent="-285750" eaLnBrk="0" hangingPunct="0">
              <a:defRPr sz="2000" b="1">
                <a:solidFill>
                  <a:schemeClr val="tx1"/>
                </a:solidFill>
                <a:latin typeface="宋体" panose="02010600030101010101" pitchFamily="2" charset="-122"/>
                <a:ea typeface="宋体" panose="02010600030101010101" pitchFamily="2" charset="-122"/>
              </a:defRPr>
            </a:lvl2pPr>
            <a:lvl3pPr marL="1143000" indent="-228600" eaLnBrk="0" hangingPunct="0">
              <a:defRPr sz="2000" b="1">
                <a:solidFill>
                  <a:schemeClr val="tx1"/>
                </a:solidFill>
                <a:latin typeface="宋体" panose="02010600030101010101" pitchFamily="2" charset="-122"/>
                <a:ea typeface="宋体" panose="02010600030101010101" pitchFamily="2" charset="-122"/>
              </a:defRPr>
            </a:lvl3pPr>
            <a:lvl4pPr marL="1600200" indent="-228600" eaLnBrk="0" hangingPunct="0">
              <a:defRPr sz="2000" b="1">
                <a:solidFill>
                  <a:schemeClr val="tx1"/>
                </a:solidFill>
                <a:latin typeface="宋体" panose="02010600030101010101" pitchFamily="2" charset="-122"/>
                <a:ea typeface="宋体" panose="02010600030101010101" pitchFamily="2" charset="-122"/>
              </a:defRPr>
            </a:lvl4pPr>
            <a:lvl5pPr marL="2057400" indent="-228600" eaLnBrk="0" hangingPunct="0">
              <a:defRPr sz="2000" b="1">
                <a:solidFill>
                  <a:schemeClr val="tx1"/>
                </a:solidFill>
                <a:latin typeface="宋体" panose="02010600030101010101" pitchFamily="2" charset="-122"/>
                <a:ea typeface="宋体" panose="02010600030101010101" pitchFamily="2" charset="-122"/>
              </a:defRPr>
            </a:lvl5pPr>
            <a:lvl6pPr marL="2514600" indent="-228600" algn="ctr" eaLnBrk="0" fontAlgn="base" hangingPunct="0">
              <a:spcBef>
                <a:spcPct val="20000"/>
              </a:spcBef>
              <a:spcAft>
                <a:spcPct val="0"/>
              </a:spcAft>
              <a:buClr>
                <a:schemeClr val="folHlink"/>
              </a:buClr>
              <a:buSzPct val="60000"/>
              <a:buFont typeface="Wingdings" panose="05000000000000000000" pitchFamily="2" charset="2"/>
              <a:defRPr sz="2000" b="1">
                <a:solidFill>
                  <a:schemeClr val="tx1"/>
                </a:solidFill>
                <a:latin typeface="宋体" panose="02010600030101010101" pitchFamily="2" charset="-122"/>
                <a:ea typeface="宋体" panose="02010600030101010101" pitchFamily="2" charset="-122"/>
              </a:defRPr>
            </a:lvl6pPr>
            <a:lvl7pPr marL="2971800" indent="-228600" algn="ctr" eaLnBrk="0" fontAlgn="base" hangingPunct="0">
              <a:spcBef>
                <a:spcPct val="20000"/>
              </a:spcBef>
              <a:spcAft>
                <a:spcPct val="0"/>
              </a:spcAft>
              <a:buClr>
                <a:schemeClr val="folHlink"/>
              </a:buClr>
              <a:buSzPct val="60000"/>
              <a:buFont typeface="Wingdings" panose="05000000000000000000" pitchFamily="2" charset="2"/>
              <a:defRPr sz="2000" b="1">
                <a:solidFill>
                  <a:schemeClr val="tx1"/>
                </a:solidFill>
                <a:latin typeface="宋体" panose="02010600030101010101" pitchFamily="2" charset="-122"/>
                <a:ea typeface="宋体" panose="02010600030101010101" pitchFamily="2" charset="-122"/>
              </a:defRPr>
            </a:lvl7pPr>
            <a:lvl8pPr marL="3429000" indent="-228600" algn="ctr" eaLnBrk="0" fontAlgn="base" hangingPunct="0">
              <a:spcBef>
                <a:spcPct val="20000"/>
              </a:spcBef>
              <a:spcAft>
                <a:spcPct val="0"/>
              </a:spcAft>
              <a:buClr>
                <a:schemeClr val="folHlink"/>
              </a:buClr>
              <a:buSzPct val="60000"/>
              <a:buFont typeface="Wingdings" panose="05000000000000000000" pitchFamily="2" charset="2"/>
              <a:defRPr sz="2000" b="1">
                <a:solidFill>
                  <a:schemeClr val="tx1"/>
                </a:solidFill>
                <a:latin typeface="宋体" panose="02010600030101010101" pitchFamily="2" charset="-122"/>
                <a:ea typeface="宋体" panose="02010600030101010101" pitchFamily="2" charset="-122"/>
              </a:defRPr>
            </a:lvl8pPr>
            <a:lvl9pPr marL="3886200" indent="-228600" algn="ctr" eaLnBrk="0" fontAlgn="base" hangingPunct="0">
              <a:spcBef>
                <a:spcPct val="20000"/>
              </a:spcBef>
              <a:spcAft>
                <a:spcPct val="0"/>
              </a:spcAft>
              <a:buClr>
                <a:schemeClr val="folHlink"/>
              </a:buClr>
              <a:buSzPct val="60000"/>
              <a:buFont typeface="Wingdings" panose="05000000000000000000" pitchFamily="2" charset="2"/>
              <a:defRPr sz="2000" b="1">
                <a:solidFill>
                  <a:schemeClr val="tx1"/>
                </a:solidFill>
                <a:latin typeface="宋体" panose="02010600030101010101" pitchFamily="2" charset="-122"/>
                <a:ea typeface="宋体" panose="02010600030101010101" pitchFamily="2" charset="-122"/>
              </a:defRPr>
            </a:lvl9pPr>
          </a:lstStyle>
          <a:p>
            <a:pPr eaLnBrk="1" hangingPunct="1"/>
            <a:endParaRPr lang="zh-CN" altLang="en-US" sz="1500"/>
          </a:p>
        </p:txBody>
      </p:sp>
      <p:graphicFrame>
        <p:nvGraphicFramePr>
          <p:cNvPr id="13319" name="Object 1"/>
          <p:cNvGraphicFramePr>
            <a:graphicFrameLocks noChangeAspect="1"/>
          </p:cNvGraphicFramePr>
          <p:nvPr>
            <p:extLst/>
          </p:nvPr>
        </p:nvGraphicFramePr>
        <p:xfrm>
          <a:off x="1484784" y="739215"/>
          <a:ext cx="4428529" cy="3659967"/>
        </p:xfrm>
        <a:graphic>
          <a:graphicData uri="http://schemas.openxmlformats.org/presentationml/2006/ole">
            <mc:AlternateContent xmlns:mc="http://schemas.openxmlformats.org/markup-compatibility/2006">
              <mc:Choice xmlns:v="urn:schemas-microsoft-com:vml" Requires="v">
                <p:oleObj spid="_x0000_s18475" r:id="rId4" imgW="3509280" imgH="3380040" progId="Visio.Drawing.11">
                  <p:embed/>
                </p:oleObj>
              </mc:Choice>
              <mc:Fallback>
                <p:oleObj r:id="rId4" imgW="3509280" imgH="3380040" progId="Visio.Drawing.1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84784" y="739215"/>
                        <a:ext cx="4428529" cy="3659967"/>
                      </a:xfrm>
                      <a:prstGeom prst="rect">
                        <a:avLst/>
                      </a:prstGeom>
                      <a:noFill/>
                      <a:ln>
                        <a:noFill/>
                      </a:ln>
                    </p:spPr>
                  </p:pic>
                </p:oleObj>
              </mc:Fallback>
            </mc:AlternateContent>
          </a:graphicData>
        </a:graphic>
      </p:graphicFrame>
      <p:sp>
        <p:nvSpPr>
          <p:cNvPr id="13321" name="Text Box 9"/>
          <p:cNvSpPr txBox="1">
            <a:spLocks noChangeArrowheads="1"/>
          </p:cNvSpPr>
          <p:nvPr/>
        </p:nvSpPr>
        <p:spPr bwMode="auto">
          <a:xfrm>
            <a:off x="836712" y="4283246"/>
            <a:ext cx="5454253" cy="3231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marL="342900" indent="-342900" eaLnBrk="0" hangingPunct="0">
              <a:defRPr sz="2000" b="1">
                <a:solidFill>
                  <a:schemeClr val="tx1"/>
                </a:solidFill>
                <a:latin typeface="宋体" panose="02010600030101010101" pitchFamily="2" charset="-122"/>
                <a:ea typeface="宋体" panose="02010600030101010101" pitchFamily="2" charset="-122"/>
              </a:defRPr>
            </a:lvl1pPr>
            <a:lvl2pPr eaLnBrk="0" hangingPunct="0">
              <a:defRPr sz="2000" b="1">
                <a:solidFill>
                  <a:schemeClr val="tx1"/>
                </a:solidFill>
                <a:latin typeface="宋体" panose="02010600030101010101" pitchFamily="2" charset="-122"/>
                <a:ea typeface="宋体" panose="02010600030101010101" pitchFamily="2" charset="-122"/>
              </a:defRPr>
            </a:lvl2pPr>
            <a:lvl3pPr eaLnBrk="0" hangingPunct="0">
              <a:defRPr sz="2000" b="1">
                <a:solidFill>
                  <a:schemeClr val="tx1"/>
                </a:solidFill>
                <a:latin typeface="宋体" panose="02010600030101010101" pitchFamily="2" charset="-122"/>
                <a:ea typeface="宋体" panose="02010600030101010101" pitchFamily="2" charset="-122"/>
              </a:defRPr>
            </a:lvl3pPr>
            <a:lvl4pPr eaLnBrk="0" hangingPunct="0">
              <a:defRPr sz="2000" b="1">
                <a:solidFill>
                  <a:schemeClr val="tx1"/>
                </a:solidFill>
                <a:latin typeface="宋体" panose="02010600030101010101" pitchFamily="2" charset="-122"/>
                <a:ea typeface="宋体" panose="02010600030101010101" pitchFamily="2" charset="-122"/>
              </a:defRPr>
            </a:lvl4pPr>
            <a:lvl5pPr eaLnBrk="0" hangingPunct="0">
              <a:defRPr sz="2000" b="1">
                <a:solidFill>
                  <a:schemeClr val="tx1"/>
                </a:solidFill>
                <a:latin typeface="宋体" panose="02010600030101010101" pitchFamily="2" charset="-122"/>
                <a:ea typeface="宋体" panose="02010600030101010101" pitchFamily="2" charset="-122"/>
              </a:defRPr>
            </a:lvl5pPr>
            <a:lvl6pPr algn="ctr" eaLnBrk="0" fontAlgn="base" hangingPunct="0">
              <a:spcBef>
                <a:spcPct val="20000"/>
              </a:spcBef>
              <a:spcAft>
                <a:spcPct val="0"/>
              </a:spcAft>
              <a:buClr>
                <a:schemeClr val="folHlink"/>
              </a:buClr>
              <a:buSzPct val="60000"/>
              <a:buFont typeface="Wingdings" panose="05000000000000000000" pitchFamily="2" charset="2"/>
              <a:defRPr sz="2000" b="1">
                <a:solidFill>
                  <a:schemeClr val="tx1"/>
                </a:solidFill>
                <a:latin typeface="宋体" panose="02010600030101010101" pitchFamily="2" charset="-122"/>
                <a:ea typeface="宋体" panose="02010600030101010101" pitchFamily="2" charset="-122"/>
              </a:defRPr>
            </a:lvl6pPr>
            <a:lvl7pPr algn="ctr" eaLnBrk="0" fontAlgn="base" hangingPunct="0">
              <a:spcBef>
                <a:spcPct val="20000"/>
              </a:spcBef>
              <a:spcAft>
                <a:spcPct val="0"/>
              </a:spcAft>
              <a:buClr>
                <a:schemeClr val="folHlink"/>
              </a:buClr>
              <a:buSzPct val="60000"/>
              <a:buFont typeface="Wingdings" panose="05000000000000000000" pitchFamily="2" charset="2"/>
              <a:defRPr sz="2000" b="1">
                <a:solidFill>
                  <a:schemeClr val="tx1"/>
                </a:solidFill>
                <a:latin typeface="宋体" panose="02010600030101010101" pitchFamily="2" charset="-122"/>
                <a:ea typeface="宋体" panose="02010600030101010101" pitchFamily="2" charset="-122"/>
              </a:defRPr>
            </a:lvl7pPr>
            <a:lvl8pPr algn="ctr" eaLnBrk="0" fontAlgn="base" hangingPunct="0">
              <a:spcBef>
                <a:spcPct val="20000"/>
              </a:spcBef>
              <a:spcAft>
                <a:spcPct val="0"/>
              </a:spcAft>
              <a:buClr>
                <a:schemeClr val="folHlink"/>
              </a:buClr>
              <a:buSzPct val="60000"/>
              <a:buFont typeface="Wingdings" panose="05000000000000000000" pitchFamily="2" charset="2"/>
              <a:defRPr sz="2000" b="1">
                <a:solidFill>
                  <a:schemeClr val="tx1"/>
                </a:solidFill>
                <a:latin typeface="宋体" panose="02010600030101010101" pitchFamily="2" charset="-122"/>
                <a:ea typeface="宋体" panose="02010600030101010101" pitchFamily="2" charset="-122"/>
              </a:defRPr>
            </a:lvl8pPr>
            <a:lvl9pPr algn="ctr" eaLnBrk="0" fontAlgn="base" hangingPunct="0">
              <a:spcBef>
                <a:spcPct val="20000"/>
              </a:spcBef>
              <a:spcAft>
                <a:spcPct val="0"/>
              </a:spcAft>
              <a:buClr>
                <a:schemeClr val="folHlink"/>
              </a:buClr>
              <a:buSzPct val="60000"/>
              <a:buFont typeface="Wingdings" panose="05000000000000000000" pitchFamily="2" charset="2"/>
              <a:defRPr sz="2000" b="1">
                <a:solidFill>
                  <a:schemeClr val="tx1"/>
                </a:solidFill>
                <a:latin typeface="宋体" panose="02010600030101010101" pitchFamily="2" charset="-122"/>
                <a:ea typeface="宋体" panose="02010600030101010101" pitchFamily="2" charset="-122"/>
              </a:defRPr>
            </a:lvl9pPr>
          </a:lstStyle>
          <a:p>
            <a:pPr algn="l" eaLnBrk="1" hangingPunct="1">
              <a:spcBef>
                <a:spcPct val="50000"/>
              </a:spcBef>
            </a:pPr>
            <a:r>
              <a:rPr lang="zh-CN" altLang="en-US" sz="2100" dirty="0">
                <a:latin typeface="楷体_GB2312"/>
                <a:ea typeface="楷体_GB2312"/>
                <a:cs typeface="楷体_GB2312"/>
              </a:rPr>
              <a:t>问题的状态空间、搜索空间及解的</a:t>
            </a:r>
            <a:r>
              <a:rPr lang="zh-CN" altLang="en-US" sz="2100" dirty="0" smtClean="0">
                <a:latin typeface="楷体_GB2312"/>
                <a:ea typeface="楷体_GB2312"/>
                <a:cs typeface="楷体_GB2312"/>
              </a:rPr>
              <a:t>示意图</a:t>
            </a:r>
            <a:endParaRPr lang="zh-CN" altLang="en-US" sz="2100" dirty="0">
              <a:latin typeface="楷体_GB2312"/>
              <a:ea typeface="楷体_GB2312"/>
              <a:cs typeface="楷体_GB2312"/>
            </a:endParaRPr>
          </a:p>
        </p:txBody>
      </p:sp>
      <p:sp>
        <p:nvSpPr>
          <p:cNvPr id="2" name="矩形 1"/>
          <p:cNvSpPr/>
          <p:nvPr/>
        </p:nvSpPr>
        <p:spPr>
          <a:xfrm>
            <a:off x="233444" y="231903"/>
            <a:ext cx="3690434" cy="461665"/>
          </a:xfrm>
          <a:prstGeom prst="rect">
            <a:avLst/>
          </a:prstGeom>
        </p:spPr>
        <p:txBody>
          <a:bodyPr wrap="none">
            <a:spAutoFit/>
          </a:bodyPr>
          <a:lstStyle/>
          <a:p>
            <a:r>
              <a:rPr lang="zh-CN" altLang="en-US" sz="2400" b="1" dirty="0"/>
              <a:t>状态空间搜索的</a:t>
            </a:r>
            <a:r>
              <a:rPr lang="zh-CN" altLang="en-US" sz="2400" b="1" u="sng" dirty="0">
                <a:solidFill>
                  <a:srgbClr val="A50021"/>
                </a:solidFill>
              </a:rPr>
              <a:t>基本思想</a:t>
            </a:r>
            <a:r>
              <a:rPr lang="en-US" altLang="zh-CN" sz="2400" b="1" dirty="0"/>
              <a:t>:</a:t>
            </a:r>
          </a:p>
        </p:txBody>
      </p:sp>
    </p:spTree>
    <p:extLst>
      <p:ext uri="{BB962C8B-B14F-4D97-AF65-F5344CB8AC3E}">
        <p14:creationId xmlns:p14="http://schemas.microsoft.com/office/powerpoint/2010/main" val="93367436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7" name="Rectangle 3"/>
          <p:cNvSpPr>
            <a:spLocks noGrp="1" noChangeArrowheads="1"/>
          </p:cNvSpPr>
          <p:nvPr>
            <p:ph type="body" idx="4294967295"/>
          </p:nvPr>
        </p:nvSpPr>
        <p:spPr>
          <a:xfrm>
            <a:off x="260648" y="411510"/>
            <a:ext cx="6336704" cy="4032448"/>
          </a:xfrm>
        </p:spPr>
        <p:txBody>
          <a:bodyPr/>
          <a:lstStyle/>
          <a:p>
            <a:pPr eaLnBrk="1" hangingPunct="1">
              <a:spcBef>
                <a:spcPts val="600"/>
              </a:spcBef>
              <a:spcAft>
                <a:spcPts val="600"/>
              </a:spcAft>
            </a:pPr>
            <a:r>
              <a:rPr lang="zh-CN" altLang="en-US" dirty="0" smtClean="0">
                <a:latin typeface="宋体" panose="02010600030101010101" pitchFamily="2" charset="-122"/>
                <a:ea typeface="宋体" panose="02010600030101010101" pitchFamily="2" charset="-122"/>
              </a:rPr>
              <a:t>求解过程转化为在状态空间图中</a:t>
            </a:r>
            <a:r>
              <a:rPr lang="zh-CN" altLang="en-US" b="1" dirty="0" smtClean="0">
                <a:solidFill>
                  <a:srgbClr val="FF0000"/>
                </a:solidFill>
                <a:latin typeface="宋体" panose="02010600030101010101" pitchFamily="2" charset="-122"/>
                <a:ea typeface="宋体" panose="02010600030101010101" pitchFamily="2" charset="-122"/>
              </a:rPr>
              <a:t>搜索</a:t>
            </a:r>
            <a:r>
              <a:rPr lang="zh-CN" altLang="en-US" dirty="0" smtClean="0">
                <a:latin typeface="宋体" panose="02010600030101010101" pitchFamily="2" charset="-122"/>
                <a:ea typeface="宋体" panose="02010600030101010101" pitchFamily="2" charset="-122"/>
              </a:rPr>
              <a:t>一条从初始节点到目标节点的路径问题。</a:t>
            </a:r>
            <a:endParaRPr lang="en-US" altLang="zh-CN" dirty="0" smtClean="0">
              <a:latin typeface="宋体" panose="02010600030101010101" pitchFamily="2" charset="-122"/>
              <a:ea typeface="宋体" panose="02010600030101010101" pitchFamily="2" charset="-122"/>
            </a:endParaRPr>
          </a:p>
          <a:p>
            <a:pPr eaLnBrk="1" hangingPunct="1">
              <a:spcBef>
                <a:spcPts val="600"/>
              </a:spcBef>
              <a:spcAft>
                <a:spcPts val="600"/>
              </a:spcAft>
            </a:pPr>
            <a:r>
              <a:rPr lang="zh-CN" altLang="en-US" dirty="0" smtClean="0">
                <a:latin typeface="宋体" panose="02010600030101010101" pitchFamily="2" charset="-122"/>
                <a:ea typeface="宋体" panose="02010600030101010101" pitchFamily="2" charset="-122"/>
              </a:rPr>
              <a:t>图搜索</a:t>
            </a:r>
            <a:r>
              <a:rPr lang="zh-CN" altLang="en-US" dirty="0">
                <a:latin typeface="宋体" panose="02010600030101010101" pitchFamily="2" charset="-122"/>
                <a:ea typeface="宋体" panose="02010600030101010101" pitchFamily="2" charset="-122"/>
              </a:rPr>
              <a:t>策略看成一种在图中寻找路径的方法</a:t>
            </a:r>
            <a:r>
              <a:rPr lang="zh-CN" altLang="en-US" dirty="0" smtClean="0">
                <a:latin typeface="宋体" panose="02010600030101010101" pitchFamily="2" charset="-122"/>
                <a:ea typeface="宋体" panose="02010600030101010101" pitchFamily="2" charset="-122"/>
              </a:rPr>
              <a:t>。</a:t>
            </a:r>
            <a:endParaRPr lang="en-US" altLang="zh-CN" dirty="0" smtClean="0">
              <a:latin typeface="宋体" panose="02010600030101010101" pitchFamily="2" charset="-122"/>
              <a:ea typeface="宋体" panose="02010600030101010101" pitchFamily="2" charset="-122"/>
            </a:endParaRPr>
          </a:p>
          <a:p>
            <a:pPr algn="just" eaLnBrk="1" hangingPunct="1">
              <a:spcBef>
                <a:spcPts val="600"/>
              </a:spcBef>
              <a:spcAft>
                <a:spcPts val="600"/>
              </a:spcAft>
            </a:pPr>
            <a:r>
              <a:rPr lang="zh-CN" altLang="en-US" dirty="0">
                <a:latin typeface="宋体" panose="02010600030101010101" pitchFamily="2" charset="-122"/>
                <a:ea typeface="宋体" panose="02010600030101010101" pitchFamily="2" charset="-122"/>
              </a:rPr>
              <a:t>图中每个节点对应一个状态，每条连线对应一个操作符。这些节点和连线</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即状态与操作符</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又分别由产生式系统的数据库和规则来标记。求得把一个数据库变换为另一数据库的规则序列问题就等价于求得图中的一条路径问题。</a:t>
            </a:r>
          </a:p>
          <a:p>
            <a:pPr algn="just" eaLnBrk="1" hangingPunct="1">
              <a:spcBef>
                <a:spcPts val="600"/>
              </a:spcBef>
              <a:spcAft>
                <a:spcPts val="600"/>
              </a:spcAft>
            </a:pPr>
            <a:endParaRPr lang="zh-CN" altLang="en-US" dirty="0">
              <a:latin typeface="宋体" panose="02010600030101010101" pitchFamily="2" charset="-122"/>
              <a:ea typeface="宋体" panose="02010600030101010101" pitchFamily="2" charset="-122"/>
            </a:endParaRPr>
          </a:p>
        </p:txBody>
      </p:sp>
    </p:spTree>
    <p:custDataLst>
      <p:tags r:id="rId1"/>
    </p:custDataLst>
    <p:extLst>
      <p:ext uri="{BB962C8B-B14F-4D97-AF65-F5344CB8AC3E}">
        <p14:creationId xmlns:p14="http://schemas.microsoft.com/office/powerpoint/2010/main" val="762059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3427">
                                            <p:txEl>
                                              <p:pRg st="0" end="0"/>
                                            </p:txEl>
                                          </p:spTgt>
                                        </p:tgtEl>
                                        <p:attrNameLst>
                                          <p:attrName>style.visibility</p:attrName>
                                        </p:attrNameLst>
                                      </p:cBhvr>
                                      <p:to>
                                        <p:strVal val="visible"/>
                                      </p:to>
                                    </p:set>
                                    <p:animEffect transition="in" filter="fade">
                                      <p:cBhvr>
                                        <p:cTn id="7" dur="1000"/>
                                        <p:tgtEl>
                                          <p:spTgt spid="103427">
                                            <p:txEl>
                                              <p:pRg st="0" end="0"/>
                                            </p:txEl>
                                          </p:spTgt>
                                        </p:tgtEl>
                                      </p:cBhvr>
                                    </p:animEffect>
                                    <p:anim calcmode="lin" valueType="num">
                                      <p:cBhvr>
                                        <p:cTn id="8" dur="1000" fill="hold"/>
                                        <p:tgtEl>
                                          <p:spTgt spid="103427">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0342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03427">
                                            <p:txEl>
                                              <p:pRg st="1" end="1"/>
                                            </p:txEl>
                                          </p:spTgt>
                                        </p:tgtEl>
                                        <p:attrNameLst>
                                          <p:attrName>style.visibility</p:attrName>
                                        </p:attrNameLst>
                                      </p:cBhvr>
                                      <p:to>
                                        <p:strVal val="visible"/>
                                      </p:to>
                                    </p:set>
                                    <p:animEffect transition="in" filter="fade">
                                      <p:cBhvr>
                                        <p:cTn id="14" dur="1000"/>
                                        <p:tgtEl>
                                          <p:spTgt spid="103427">
                                            <p:txEl>
                                              <p:pRg st="1" end="1"/>
                                            </p:txEl>
                                          </p:spTgt>
                                        </p:tgtEl>
                                      </p:cBhvr>
                                    </p:animEffect>
                                    <p:anim calcmode="lin" valueType="num">
                                      <p:cBhvr>
                                        <p:cTn id="15" dur="1000" fill="hold"/>
                                        <p:tgtEl>
                                          <p:spTgt spid="103427">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103427">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03427">
                                            <p:txEl>
                                              <p:pRg st="2" end="2"/>
                                            </p:txEl>
                                          </p:spTgt>
                                        </p:tgtEl>
                                        <p:attrNameLst>
                                          <p:attrName>style.visibility</p:attrName>
                                        </p:attrNameLst>
                                      </p:cBhvr>
                                      <p:to>
                                        <p:strVal val="visible"/>
                                      </p:to>
                                    </p:set>
                                    <p:animEffect transition="in" filter="fade">
                                      <p:cBhvr>
                                        <p:cTn id="21" dur="1000"/>
                                        <p:tgtEl>
                                          <p:spTgt spid="103427">
                                            <p:txEl>
                                              <p:pRg st="2" end="2"/>
                                            </p:txEl>
                                          </p:spTgt>
                                        </p:tgtEl>
                                      </p:cBhvr>
                                    </p:animEffect>
                                    <p:anim calcmode="lin" valueType="num">
                                      <p:cBhvr>
                                        <p:cTn id="22" dur="1000" fill="hold"/>
                                        <p:tgtEl>
                                          <p:spTgt spid="103427">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103427">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灯片编号占位符 5"/>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Arial" panose="020B0604020202020204" pitchFamily="34" charset="0"/>
                <a:ea typeface="宋体" panose="02010600030101010101" pitchFamily="2" charset="-122"/>
              </a:defRPr>
            </a:lvl1pPr>
            <a:lvl2pPr marL="557213" indent="-214313" eaLnBrk="0" hangingPunct="0">
              <a:defRPr b="1">
                <a:solidFill>
                  <a:schemeClr val="tx1"/>
                </a:solidFill>
                <a:latin typeface="Arial" panose="020B0604020202020204" pitchFamily="34" charset="0"/>
                <a:ea typeface="宋体" panose="02010600030101010101" pitchFamily="2" charset="-122"/>
              </a:defRPr>
            </a:lvl2pPr>
            <a:lvl3pPr marL="857250" indent="-171450" eaLnBrk="0" hangingPunct="0">
              <a:defRPr b="1">
                <a:solidFill>
                  <a:schemeClr val="tx1"/>
                </a:solidFill>
                <a:latin typeface="Arial" panose="020B0604020202020204" pitchFamily="34" charset="0"/>
                <a:ea typeface="宋体" panose="02010600030101010101" pitchFamily="2" charset="-122"/>
              </a:defRPr>
            </a:lvl3pPr>
            <a:lvl4pPr marL="1200150" indent="-171450" eaLnBrk="0" hangingPunct="0">
              <a:defRPr b="1">
                <a:solidFill>
                  <a:schemeClr val="tx1"/>
                </a:solidFill>
                <a:latin typeface="Arial" panose="020B0604020202020204" pitchFamily="34" charset="0"/>
                <a:ea typeface="宋体" panose="02010600030101010101" pitchFamily="2" charset="-122"/>
              </a:defRPr>
            </a:lvl4pPr>
            <a:lvl5pPr marL="1543050" indent="-171450" eaLnBrk="0" hangingPunct="0">
              <a:defRPr b="1">
                <a:solidFill>
                  <a:schemeClr val="tx1"/>
                </a:solidFill>
                <a:latin typeface="Arial" panose="020B0604020202020204" pitchFamily="34" charset="0"/>
                <a:ea typeface="宋体" panose="02010600030101010101" pitchFamily="2" charset="-122"/>
              </a:defRPr>
            </a:lvl5pPr>
            <a:lvl6pPr marL="1885950" indent="-171450" eaLnBrk="0" fontAlgn="base" hangingPunct="0">
              <a:lnSpc>
                <a:spcPct val="120000"/>
              </a:lnSpc>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228850" indent="-171450" eaLnBrk="0" fontAlgn="base" hangingPunct="0">
              <a:lnSpc>
                <a:spcPct val="120000"/>
              </a:lnSpc>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2571750" indent="-171450" eaLnBrk="0" fontAlgn="base" hangingPunct="0">
              <a:lnSpc>
                <a:spcPct val="120000"/>
              </a:lnSpc>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2914650" indent="-171450" eaLnBrk="0" fontAlgn="base" hangingPunct="0">
              <a:lnSpc>
                <a:spcPct val="120000"/>
              </a:lnSpc>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fld id="{CC7D17A8-A34A-4591-8565-8F97269AB0B3}" type="slidenum">
              <a:rPr lang="ja-JP" altLang="en-US" b="0">
                <a:solidFill>
                  <a:srgbClr val="A50021"/>
                </a:solidFill>
                <a:ea typeface="ＭＳ Ｐゴシック" panose="020B0600070205080204" pitchFamily="34" charset="-128"/>
              </a:rPr>
              <a:pPr eaLnBrk="1" hangingPunct="1"/>
              <a:t>2</a:t>
            </a:fld>
            <a:endParaRPr lang="en-US" altLang="ja-JP" b="0">
              <a:solidFill>
                <a:srgbClr val="A50021"/>
              </a:solidFill>
              <a:ea typeface="ＭＳ Ｐゴシック" panose="020B0600070205080204" pitchFamily="34" charset="-128"/>
            </a:endParaRPr>
          </a:p>
        </p:txBody>
      </p:sp>
      <p:grpSp>
        <p:nvGrpSpPr>
          <p:cNvPr id="2053" name="Group 53"/>
          <p:cNvGrpSpPr>
            <a:grpSpLocks/>
          </p:cNvGrpSpPr>
          <p:nvPr/>
        </p:nvGrpSpPr>
        <p:grpSpPr bwMode="auto">
          <a:xfrm>
            <a:off x="114300" y="2400300"/>
            <a:ext cx="6572250" cy="2457450"/>
            <a:chOff x="96" y="2016"/>
            <a:chExt cx="5520" cy="2064"/>
          </a:xfrm>
        </p:grpSpPr>
        <p:sp>
          <p:nvSpPr>
            <p:cNvPr id="2073" name="Rectangle 47"/>
            <p:cNvSpPr>
              <a:spLocks noChangeArrowheads="1"/>
            </p:cNvSpPr>
            <p:nvPr/>
          </p:nvSpPr>
          <p:spPr bwMode="auto">
            <a:xfrm>
              <a:off x="96" y="2016"/>
              <a:ext cx="5520" cy="2064"/>
            </a:xfrm>
            <a:prstGeom prst="rect">
              <a:avLst/>
            </a:prstGeom>
            <a:solidFill>
              <a:srgbClr val="FFFFFF"/>
            </a:solidFill>
            <a:ln w="9525">
              <a:solidFill>
                <a:srgbClr val="808080"/>
              </a:solidFill>
              <a:miter lim="800000"/>
              <a:headEnd/>
              <a:tailEnd/>
            </a:ln>
          </p:spPr>
          <p:txBody>
            <a:bodyPr wrap="none" anchor="ct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2051" name="Object 4"/>
            <p:cNvGraphicFramePr>
              <a:graphicFrameLocks noChangeAspect="1"/>
            </p:cNvGraphicFramePr>
            <p:nvPr/>
          </p:nvGraphicFramePr>
          <p:xfrm>
            <a:off x="240" y="2215"/>
            <a:ext cx="2880" cy="1625"/>
          </p:xfrm>
          <a:graphic>
            <a:graphicData uri="http://schemas.openxmlformats.org/presentationml/2006/ole">
              <mc:AlternateContent xmlns:mc="http://schemas.openxmlformats.org/markup-compatibility/2006">
                <mc:Choice xmlns:v="urn:schemas-microsoft-com:vml" Requires="v">
                  <p:oleObj spid="_x0000_s45076" name="SmartDraw" r:id="rId4" imgW="3337560" imgH="1819440" progId="SmartDraw.2">
                    <p:embed/>
                  </p:oleObj>
                </mc:Choice>
                <mc:Fallback>
                  <p:oleObj name="SmartDraw" r:id="rId4" imgW="3337560" imgH="1819440" progId="SmartDraw.2">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0" y="2215"/>
                          <a:ext cx="2880" cy="1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074" name="Text Box 48"/>
            <p:cNvSpPr txBox="1">
              <a:spLocks noChangeArrowheads="1"/>
            </p:cNvSpPr>
            <p:nvPr/>
          </p:nvSpPr>
          <p:spPr bwMode="auto">
            <a:xfrm>
              <a:off x="4512" y="2112"/>
              <a:ext cx="1056" cy="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eaLnBrk="1" hangingPunct="1">
                <a:lnSpc>
                  <a:spcPct val="100000"/>
                </a:lnSpc>
                <a:spcBef>
                  <a:spcPct val="50000"/>
                </a:spcBef>
              </a:pPr>
              <a:r>
                <a:rPr lang="zh-CN" altLang="en-US"/>
                <a:t>医疗专家系统</a:t>
              </a:r>
            </a:p>
          </p:txBody>
        </p:sp>
      </p:grpSp>
      <p:sp>
        <p:nvSpPr>
          <p:cNvPr id="2055" name="Rectangle 7"/>
          <p:cNvSpPr>
            <a:spLocks noGrp="1" noChangeArrowheads="1"/>
          </p:cNvSpPr>
          <p:nvPr>
            <p:ph type="body" sz="half" idx="1"/>
          </p:nvPr>
        </p:nvSpPr>
        <p:spPr>
          <a:xfrm>
            <a:off x="171451" y="692944"/>
            <a:ext cx="3183731" cy="4050506"/>
          </a:xfrm>
        </p:spPr>
        <p:txBody>
          <a:bodyPr/>
          <a:lstStyle/>
          <a:p>
            <a:pPr eaLnBrk="1" hangingPunct="1"/>
            <a:endParaRPr lang="en-US" altLang="zh-CN" sz="1950" b="1"/>
          </a:p>
          <a:p>
            <a:pPr eaLnBrk="1" hangingPunct="1"/>
            <a:r>
              <a:rPr lang="zh-CN" altLang="en-US" sz="1950" b="1"/>
              <a:t>推理：</a:t>
            </a:r>
          </a:p>
        </p:txBody>
      </p:sp>
      <p:graphicFrame>
        <p:nvGraphicFramePr>
          <p:cNvPr id="2050" name="Object 12"/>
          <p:cNvGraphicFramePr>
            <a:graphicFrameLocks noGrp="1" noChangeAspect="1"/>
          </p:cNvGraphicFramePr>
          <p:nvPr>
            <p:ph sz="quarter" idx="2"/>
          </p:nvPr>
        </p:nvGraphicFramePr>
        <p:xfrm>
          <a:off x="1428750" y="741760"/>
          <a:ext cx="3314700" cy="1398984"/>
        </p:xfrm>
        <a:graphic>
          <a:graphicData uri="http://schemas.openxmlformats.org/presentationml/2006/ole">
            <mc:AlternateContent xmlns:mc="http://schemas.openxmlformats.org/markup-compatibility/2006">
              <mc:Choice xmlns:v="urn:schemas-microsoft-com:vml" Requires="v">
                <p:oleObj spid="_x0000_s45077" name="SmartDraw" r:id="rId6" imgW="2967120" imgH="1252440" progId="SmartDraw.2">
                  <p:embed/>
                </p:oleObj>
              </mc:Choice>
              <mc:Fallback>
                <p:oleObj name="SmartDraw" r:id="rId6" imgW="2967120" imgH="1252440" progId="SmartDraw.2">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28750" y="741760"/>
                        <a:ext cx="3314700" cy="13989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30097" name="Group 49"/>
          <p:cNvGraphicFramePr>
            <a:graphicFrameLocks noGrp="1"/>
          </p:cNvGraphicFramePr>
          <p:nvPr>
            <p:ph sz="quarter" idx="3"/>
          </p:nvPr>
        </p:nvGraphicFramePr>
        <p:xfrm>
          <a:off x="3829050" y="3098006"/>
          <a:ext cx="2686051" cy="1246586"/>
        </p:xfrm>
        <a:graphic>
          <a:graphicData uri="http://schemas.openxmlformats.org/drawingml/2006/table">
            <a:tbl>
              <a:tblPr/>
              <a:tblGrid>
                <a:gridCol w="606029"/>
                <a:gridCol w="2080022"/>
              </a:tblGrid>
              <a:tr h="346605">
                <a:tc>
                  <a:txBody>
                    <a:bodyPr/>
                    <a:lstStyle/>
                    <a:p>
                      <a:pPr marL="0" marR="0" lvl="0" indent="0" algn="ctr" defTabSz="914400" rtl="0" eaLnBrk="1" fontAlgn="base" latinLnBrk="0" hangingPunct="1">
                        <a:lnSpc>
                          <a:spcPct val="100000"/>
                        </a:lnSpc>
                        <a:spcBef>
                          <a:spcPct val="40000"/>
                        </a:spcBef>
                        <a:spcAft>
                          <a:spcPct val="0"/>
                        </a:spcAft>
                        <a:buClr>
                          <a:schemeClr val="accent2"/>
                        </a:buClr>
                        <a:buSzTx/>
                        <a:buFont typeface="Wingdings" pitchFamily="2" charset="2"/>
                        <a:buNone/>
                        <a:tabLst/>
                      </a:pPr>
                      <a:r>
                        <a:rPr kumimoji="0" lang="zh-CN" altLang="en-US" sz="1500" b="1" i="0" u="none" strike="noStrike" cap="none" normalizeH="0" baseline="0" smtClean="0">
                          <a:ln>
                            <a:noFill/>
                          </a:ln>
                          <a:solidFill>
                            <a:schemeClr val="accent2"/>
                          </a:solidFill>
                          <a:effectLst/>
                          <a:latin typeface="Arial" charset="0"/>
                          <a:ea typeface="宋体" pitchFamily="2" charset="-122"/>
                        </a:rPr>
                        <a:t>知识</a:t>
                      </a:r>
                    </a:p>
                  </a:txBody>
                  <a:tcPr marL="68580" marR="68580" marT="34303" marB="34303"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40000"/>
                        </a:spcBef>
                        <a:spcAft>
                          <a:spcPct val="0"/>
                        </a:spcAft>
                        <a:buClr>
                          <a:schemeClr val="accent2"/>
                        </a:buClr>
                        <a:buSzTx/>
                        <a:buFont typeface="Wingdings" pitchFamily="2" charset="2"/>
                        <a:buNone/>
                        <a:tabLst/>
                      </a:pPr>
                      <a:r>
                        <a:rPr kumimoji="0" lang="zh-CN" altLang="en-US" sz="1500" b="1" i="0" u="none" strike="noStrike" cap="none" normalizeH="0" baseline="0" smtClean="0">
                          <a:ln>
                            <a:noFill/>
                          </a:ln>
                          <a:solidFill>
                            <a:schemeClr val="tx1"/>
                          </a:solidFill>
                          <a:effectLst/>
                          <a:latin typeface="Arial" charset="0"/>
                          <a:ea typeface="宋体" pitchFamily="2" charset="-122"/>
                        </a:rPr>
                        <a:t>专家的经验、医学常识</a:t>
                      </a:r>
                    </a:p>
                  </a:txBody>
                  <a:tcPr marL="68580" marR="68580" marT="34303" marB="34303"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r>
              <a:tr h="525981">
                <a:tc>
                  <a:txBody>
                    <a:body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itchFamily="2" charset="2"/>
                        <a:buNone/>
                        <a:tabLst/>
                      </a:pPr>
                      <a:r>
                        <a:rPr kumimoji="0" lang="zh-CN" altLang="en-US" sz="1500" b="1" i="0" u="none" strike="noStrike" cap="none" normalizeH="0" baseline="0" smtClean="0">
                          <a:ln>
                            <a:noFill/>
                          </a:ln>
                          <a:solidFill>
                            <a:schemeClr val="accent2"/>
                          </a:solidFill>
                          <a:effectLst/>
                          <a:latin typeface="Arial" charset="0"/>
                          <a:ea typeface="宋体" pitchFamily="2" charset="-122"/>
                        </a:rPr>
                        <a:t>初始</a:t>
                      </a:r>
                    </a:p>
                    <a:p>
                      <a:pPr marL="0" marR="0" lvl="0" indent="0" algn="ctr" defTabSz="914400" rtl="0" eaLnBrk="1" fontAlgn="base" latinLnBrk="0" hangingPunct="1">
                        <a:lnSpc>
                          <a:spcPct val="100000"/>
                        </a:lnSpc>
                        <a:spcBef>
                          <a:spcPct val="0"/>
                        </a:spcBef>
                        <a:spcAft>
                          <a:spcPct val="0"/>
                        </a:spcAft>
                        <a:buClr>
                          <a:schemeClr val="accent2"/>
                        </a:buClr>
                        <a:buSzTx/>
                        <a:buFont typeface="Wingdings" pitchFamily="2" charset="2"/>
                        <a:buNone/>
                        <a:tabLst/>
                      </a:pPr>
                      <a:r>
                        <a:rPr kumimoji="0" lang="zh-CN" altLang="en-US" sz="1500" b="1" i="0" u="none" strike="noStrike" cap="none" normalizeH="0" baseline="0" smtClean="0">
                          <a:ln>
                            <a:noFill/>
                          </a:ln>
                          <a:solidFill>
                            <a:schemeClr val="accent2"/>
                          </a:solidFill>
                          <a:effectLst/>
                          <a:latin typeface="Arial" charset="0"/>
                          <a:ea typeface="宋体" pitchFamily="2" charset="-122"/>
                        </a:rPr>
                        <a:t>证据</a:t>
                      </a:r>
                    </a:p>
                  </a:txBody>
                  <a:tcPr marL="68580" marR="68580" marT="34303" marB="34303"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itchFamily="2" charset="2"/>
                        <a:buNone/>
                        <a:tabLst/>
                      </a:pPr>
                      <a:r>
                        <a:rPr kumimoji="0" lang="zh-CN" altLang="en-US" sz="1500" b="1" i="0" u="none" strike="noStrike" cap="none" normalizeH="0" baseline="0" smtClean="0">
                          <a:ln>
                            <a:noFill/>
                          </a:ln>
                          <a:solidFill>
                            <a:schemeClr val="tx1"/>
                          </a:solidFill>
                          <a:effectLst/>
                          <a:latin typeface="Arial" charset="0"/>
                          <a:ea typeface="宋体" pitchFamily="2" charset="-122"/>
                        </a:rPr>
                        <a:t>病人的症状、化验结果</a:t>
                      </a:r>
                    </a:p>
                  </a:txBody>
                  <a:tcPr marL="68580" marR="68580" marT="34303" marB="34303"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r>
              <a:tr h="374000">
                <a:tc>
                  <a:txBody>
                    <a:bodyPr/>
                    <a:lstStyle/>
                    <a:p>
                      <a:pPr marL="0" marR="0" lvl="0" indent="0" algn="ctr" defTabSz="914400" rtl="0" eaLnBrk="1" fontAlgn="base" latinLnBrk="0" hangingPunct="1">
                        <a:lnSpc>
                          <a:spcPct val="100000"/>
                        </a:lnSpc>
                        <a:spcBef>
                          <a:spcPct val="40000"/>
                        </a:spcBef>
                        <a:spcAft>
                          <a:spcPct val="0"/>
                        </a:spcAft>
                        <a:buClr>
                          <a:schemeClr val="accent2"/>
                        </a:buClr>
                        <a:buSzTx/>
                        <a:buFont typeface="Wingdings" pitchFamily="2" charset="2"/>
                        <a:buNone/>
                        <a:tabLst/>
                      </a:pPr>
                      <a:r>
                        <a:rPr kumimoji="0" lang="zh-CN" altLang="en-US" sz="1500" b="1" i="0" u="none" strike="noStrike" cap="none" normalizeH="0" baseline="0" smtClean="0">
                          <a:ln>
                            <a:noFill/>
                          </a:ln>
                          <a:solidFill>
                            <a:schemeClr val="tx1"/>
                          </a:solidFill>
                          <a:effectLst/>
                          <a:latin typeface="Arial" charset="0"/>
                          <a:ea typeface="宋体" pitchFamily="2" charset="-122"/>
                        </a:rPr>
                        <a:t>证据</a:t>
                      </a:r>
                    </a:p>
                  </a:txBody>
                  <a:tcPr marL="68580" marR="68580" marT="34303" marB="34303"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40000"/>
                        </a:spcBef>
                        <a:spcAft>
                          <a:spcPct val="0"/>
                        </a:spcAft>
                        <a:buClr>
                          <a:schemeClr val="accent2"/>
                        </a:buClr>
                        <a:buSzTx/>
                        <a:buFont typeface="Wingdings" pitchFamily="2" charset="2"/>
                        <a:buNone/>
                        <a:tabLst/>
                      </a:pPr>
                      <a:r>
                        <a:rPr kumimoji="0" lang="zh-CN" altLang="en-US" sz="1500" b="1" i="0" u="none" strike="noStrike" cap="none" normalizeH="0" baseline="0" smtClean="0">
                          <a:ln>
                            <a:noFill/>
                          </a:ln>
                          <a:solidFill>
                            <a:schemeClr val="tx1"/>
                          </a:solidFill>
                          <a:effectLst/>
                          <a:latin typeface="Arial" charset="0"/>
                          <a:ea typeface="宋体" pitchFamily="2" charset="-122"/>
                        </a:rPr>
                        <a:t>中间结论</a:t>
                      </a:r>
                    </a:p>
                  </a:txBody>
                  <a:tcPr marL="68580" marR="68580" marT="34303" marB="34303"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r>
            </a:tbl>
          </a:graphicData>
        </a:graphic>
      </p:graphicFrame>
      <p:sp>
        <p:nvSpPr>
          <p:cNvPr id="130099" name="Line 51"/>
          <p:cNvSpPr>
            <a:spLocks noChangeShapeType="1"/>
          </p:cNvSpPr>
          <p:nvPr/>
        </p:nvSpPr>
        <p:spPr bwMode="auto">
          <a:xfrm>
            <a:off x="800100" y="1428750"/>
            <a:ext cx="342900" cy="2743200"/>
          </a:xfrm>
          <a:prstGeom prst="line">
            <a:avLst/>
          </a:prstGeom>
          <a:noFill/>
          <a:ln w="38100">
            <a:solidFill>
              <a:srgbClr val="0000FF"/>
            </a:solidFill>
            <a:round/>
            <a:headEnd type="triangle" w="lg" len="med"/>
            <a:tailEnd type="triangle" w="lg" len="med"/>
          </a:ln>
          <a:extLst>
            <a:ext uri="{909E8E84-426E-40DD-AFC4-6F175D3DCCD1}">
              <a14:hiddenFill xmlns:a14="http://schemas.microsoft.com/office/drawing/2010/main">
                <a:noFill/>
              </a14:hiddenFill>
            </a:ext>
          </a:extLst>
        </p:spPr>
        <p:txBody>
          <a:bodyPr/>
          <a:lstStyle/>
          <a:p>
            <a:endParaRPr lang="zh-CN" altLang="en-US"/>
          </a:p>
        </p:txBody>
      </p:sp>
      <p:sp>
        <p:nvSpPr>
          <p:cNvPr id="130102" name="Line 54"/>
          <p:cNvSpPr>
            <a:spLocks noChangeShapeType="1"/>
          </p:cNvSpPr>
          <p:nvPr/>
        </p:nvSpPr>
        <p:spPr bwMode="auto">
          <a:xfrm flipH="1">
            <a:off x="1028700" y="1371600"/>
            <a:ext cx="514350" cy="1714500"/>
          </a:xfrm>
          <a:prstGeom prst="line">
            <a:avLst/>
          </a:prstGeom>
          <a:noFill/>
          <a:ln w="38100">
            <a:solidFill>
              <a:srgbClr val="0000FF"/>
            </a:solidFill>
            <a:round/>
            <a:headEnd type="triangle" w="lg"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30103" name="Line 55"/>
          <p:cNvSpPr>
            <a:spLocks noChangeShapeType="1"/>
          </p:cNvSpPr>
          <p:nvPr/>
        </p:nvSpPr>
        <p:spPr bwMode="auto">
          <a:xfrm>
            <a:off x="2000250" y="2057400"/>
            <a:ext cx="57150" cy="914400"/>
          </a:xfrm>
          <a:prstGeom prst="line">
            <a:avLst/>
          </a:prstGeom>
          <a:noFill/>
          <a:ln w="38100">
            <a:solidFill>
              <a:srgbClr val="0000FF"/>
            </a:solidFill>
            <a:round/>
            <a:headEnd type="triangle" w="lg"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5" name="Rectangle 3"/>
          <p:cNvSpPr txBox="1">
            <a:spLocks noChangeArrowheads="1"/>
          </p:cNvSpPr>
          <p:nvPr/>
        </p:nvSpPr>
        <p:spPr bwMode="auto">
          <a:xfrm>
            <a:off x="114300" y="188913"/>
            <a:ext cx="6172200" cy="339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57175" indent="-257175"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1pPr>
            <a:lvl2pPr marL="557213" indent="-214313" algn="l" rtl="0" eaLnBrk="0" fontAlgn="base" hangingPunct="0">
              <a:spcBef>
                <a:spcPct val="20000"/>
              </a:spcBef>
              <a:spcAft>
                <a:spcPct val="0"/>
              </a:spcAft>
              <a:buFont typeface="Arial" panose="020B0604020202020204" pitchFamily="34" charset="0"/>
              <a:buChar char="–"/>
              <a:defRPr sz="2100" kern="1200">
                <a:solidFill>
                  <a:schemeClr val="tx1"/>
                </a:solidFill>
                <a:latin typeface="+mn-lt"/>
                <a:ea typeface="+mn-ea"/>
                <a:cs typeface="+mn-cs"/>
              </a:defRPr>
            </a:lvl2pPr>
            <a:lvl3pPr marL="857250" indent="-17145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3pPr>
            <a:lvl4pPr marL="1200150" indent="-171450" algn="l" rtl="0" eaLnBrk="0" fontAlgn="base" hangingPunct="0">
              <a:spcBef>
                <a:spcPct val="20000"/>
              </a:spcBef>
              <a:spcAft>
                <a:spcPct val="0"/>
              </a:spcAft>
              <a:buFont typeface="Arial" panose="020B0604020202020204" pitchFamily="34" charset="0"/>
              <a:buChar char="–"/>
              <a:defRPr sz="1500" kern="1200">
                <a:solidFill>
                  <a:schemeClr val="tx1"/>
                </a:solidFill>
                <a:latin typeface="+mn-lt"/>
                <a:ea typeface="+mn-ea"/>
                <a:cs typeface="+mn-cs"/>
              </a:defRPr>
            </a:lvl4pPr>
            <a:lvl5pPr marL="1543050" indent="-171450" algn="l" rtl="0" eaLnBrk="0" fontAlgn="base" hangingPunct="0">
              <a:spcBef>
                <a:spcPct val="20000"/>
              </a:spcBef>
              <a:spcAft>
                <a:spcPct val="0"/>
              </a:spcAft>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spcAft>
                <a:spcPct val="20000"/>
              </a:spcAft>
            </a:pPr>
            <a:r>
              <a:rPr lang="zh-CN" altLang="en-US" sz="2100" b="1" dirty="0" smtClean="0">
                <a:solidFill>
                  <a:schemeClr val="tx2"/>
                </a:solidFill>
                <a:latin typeface="幼圆" panose="02010509060101010101" pitchFamily="49" charset="-122"/>
                <a:ea typeface="幼圆" panose="02010509060101010101" pitchFamily="49" charset="-122"/>
              </a:rPr>
              <a:t>什么是推理</a:t>
            </a:r>
          </a:p>
        </p:txBody>
      </p:sp>
    </p:spTree>
    <p:extLst>
      <p:ext uri="{BB962C8B-B14F-4D97-AF65-F5344CB8AC3E}">
        <p14:creationId xmlns:p14="http://schemas.microsoft.com/office/powerpoint/2010/main" val="1842314953"/>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130099"/>
                                        </p:tgtEl>
                                        <p:attrNameLst>
                                          <p:attrName>style.visibility</p:attrName>
                                        </p:attrNameLst>
                                      </p:cBhvr>
                                      <p:to>
                                        <p:strVal val="visible"/>
                                      </p:to>
                                    </p:set>
                                    <p:anim calcmode="lin" valueType="num">
                                      <p:cBhvr>
                                        <p:cTn id="7" dur="3000" fill="hold"/>
                                        <p:tgtEl>
                                          <p:spTgt spid="130099"/>
                                        </p:tgtEl>
                                        <p:attrNameLst>
                                          <p:attrName>ppt_w</p:attrName>
                                        </p:attrNameLst>
                                      </p:cBhvr>
                                      <p:tavLst>
                                        <p:tav tm="0">
                                          <p:val>
                                            <p:strVal val="#ppt_w*0.70"/>
                                          </p:val>
                                        </p:tav>
                                        <p:tav tm="100000">
                                          <p:val>
                                            <p:strVal val="#ppt_w"/>
                                          </p:val>
                                        </p:tav>
                                      </p:tavLst>
                                    </p:anim>
                                    <p:anim calcmode="lin" valueType="num">
                                      <p:cBhvr>
                                        <p:cTn id="8" dur="3000" fill="hold"/>
                                        <p:tgtEl>
                                          <p:spTgt spid="130099"/>
                                        </p:tgtEl>
                                        <p:attrNameLst>
                                          <p:attrName>ppt_h</p:attrName>
                                        </p:attrNameLst>
                                      </p:cBhvr>
                                      <p:tavLst>
                                        <p:tav tm="0">
                                          <p:val>
                                            <p:strVal val="#ppt_h"/>
                                          </p:val>
                                        </p:tav>
                                        <p:tav tm="100000">
                                          <p:val>
                                            <p:strVal val="#ppt_h"/>
                                          </p:val>
                                        </p:tav>
                                      </p:tavLst>
                                    </p:anim>
                                    <p:animEffect transition="in" filter="fade">
                                      <p:cBhvr>
                                        <p:cTn id="9" dur="3000"/>
                                        <p:tgtEl>
                                          <p:spTgt spid="130099"/>
                                        </p:tgtEl>
                                      </p:cBhvr>
                                    </p:animEffect>
                                  </p:childTnLst>
                                  <p:subTnLst>
                                    <p:set>
                                      <p:cBhvr override="childStyle">
                                        <p:cTn dur="1" fill="hold" display="0" masterRel="nextClick" afterEffect="1"/>
                                        <p:tgtEl>
                                          <p:spTgt spid="130099"/>
                                        </p:tgtEl>
                                        <p:attrNameLst>
                                          <p:attrName>style.visibility</p:attrName>
                                        </p:attrNameLst>
                                      </p:cBhvr>
                                      <p:to>
                                        <p:strVal val="hidden"/>
                                      </p:to>
                                    </p:set>
                                  </p:subTnLst>
                                </p:cTn>
                              </p:par>
                            </p:childTnLst>
                          </p:cTn>
                        </p:par>
                        <p:par>
                          <p:cTn id="10" fill="hold" nodeType="afterGroup">
                            <p:stCondLst>
                              <p:cond delay="3000"/>
                            </p:stCondLst>
                            <p:childTnLst>
                              <p:par>
                                <p:cTn id="11" presetID="55" presetClass="entr" presetSubtype="0" fill="hold" grpId="0" nodeType="afterEffect">
                                  <p:stCondLst>
                                    <p:cond delay="0"/>
                                  </p:stCondLst>
                                  <p:childTnLst>
                                    <p:set>
                                      <p:cBhvr>
                                        <p:cTn id="12" dur="1" fill="hold">
                                          <p:stCondLst>
                                            <p:cond delay="0"/>
                                          </p:stCondLst>
                                        </p:cTn>
                                        <p:tgtEl>
                                          <p:spTgt spid="130102"/>
                                        </p:tgtEl>
                                        <p:attrNameLst>
                                          <p:attrName>style.visibility</p:attrName>
                                        </p:attrNameLst>
                                      </p:cBhvr>
                                      <p:to>
                                        <p:strVal val="visible"/>
                                      </p:to>
                                    </p:set>
                                    <p:anim calcmode="lin" valueType="num">
                                      <p:cBhvr>
                                        <p:cTn id="13" dur="3000" fill="hold"/>
                                        <p:tgtEl>
                                          <p:spTgt spid="130102"/>
                                        </p:tgtEl>
                                        <p:attrNameLst>
                                          <p:attrName>ppt_w</p:attrName>
                                        </p:attrNameLst>
                                      </p:cBhvr>
                                      <p:tavLst>
                                        <p:tav tm="0">
                                          <p:val>
                                            <p:strVal val="#ppt_w*0.70"/>
                                          </p:val>
                                        </p:tav>
                                        <p:tav tm="100000">
                                          <p:val>
                                            <p:strVal val="#ppt_w"/>
                                          </p:val>
                                        </p:tav>
                                      </p:tavLst>
                                    </p:anim>
                                    <p:anim calcmode="lin" valueType="num">
                                      <p:cBhvr>
                                        <p:cTn id="14" dur="3000" fill="hold"/>
                                        <p:tgtEl>
                                          <p:spTgt spid="130102"/>
                                        </p:tgtEl>
                                        <p:attrNameLst>
                                          <p:attrName>ppt_h</p:attrName>
                                        </p:attrNameLst>
                                      </p:cBhvr>
                                      <p:tavLst>
                                        <p:tav tm="0">
                                          <p:val>
                                            <p:strVal val="#ppt_h"/>
                                          </p:val>
                                        </p:tav>
                                        <p:tav tm="100000">
                                          <p:val>
                                            <p:strVal val="#ppt_h"/>
                                          </p:val>
                                        </p:tav>
                                      </p:tavLst>
                                    </p:anim>
                                    <p:animEffect transition="in" filter="fade">
                                      <p:cBhvr>
                                        <p:cTn id="15" dur="3000"/>
                                        <p:tgtEl>
                                          <p:spTgt spid="130102"/>
                                        </p:tgtEl>
                                      </p:cBhvr>
                                    </p:animEffect>
                                  </p:childTnLst>
                                  <p:subTnLst>
                                    <p:set>
                                      <p:cBhvr override="childStyle">
                                        <p:cTn dur="1" fill="hold" display="0" masterRel="nextClick" afterEffect="1"/>
                                        <p:tgtEl>
                                          <p:spTgt spid="130102"/>
                                        </p:tgtEl>
                                        <p:attrNameLst>
                                          <p:attrName>style.visibility</p:attrName>
                                        </p:attrNameLst>
                                      </p:cBhvr>
                                      <p:to>
                                        <p:strVal val="hidden"/>
                                      </p:to>
                                    </p:set>
                                  </p:subTnLst>
                                </p:cTn>
                              </p:par>
                            </p:childTnLst>
                          </p:cTn>
                        </p:par>
                        <p:par>
                          <p:cTn id="16" fill="hold" nodeType="afterGroup">
                            <p:stCondLst>
                              <p:cond delay="6000"/>
                            </p:stCondLst>
                            <p:childTnLst>
                              <p:par>
                                <p:cTn id="17" presetID="55" presetClass="entr" presetSubtype="0" fill="hold" grpId="0" nodeType="afterEffect">
                                  <p:stCondLst>
                                    <p:cond delay="0"/>
                                  </p:stCondLst>
                                  <p:childTnLst>
                                    <p:set>
                                      <p:cBhvr>
                                        <p:cTn id="18" dur="1" fill="hold">
                                          <p:stCondLst>
                                            <p:cond delay="0"/>
                                          </p:stCondLst>
                                        </p:cTn>
                                        <p:tgtEl>
                                          <p:spTgt spid="130103"/>
                                        </p:tgtEl>
                                        <p:attrNameLst>
                                          <p:attrName>style.visibility</p:attrName>
                                        </p:attrNameLst>
                                      </p:cBhvr>
                                      <p:to>
                                        <p:strVal val="visible"/>
                                      </p:to>
                                    </p:set>
                                    <p:anim calcmode="lin" valueType="num">
                                      <p:cBhvr>
                                        <p:cTn id="19" dur="3000" fill="hold"/>
                                        <p:tgtEl>
                                          <p:spTgt spid="130103"/>
                                        </p:tgtEl>
                                        <p:attrNameLst>
                                          <p:attrName>ppt_w</p:attrName>
                                        </p:attrNameLst>
                                      </p:cBhvr>
                                      <p:tavLst>
                                        <p:tav tm="0">
                                          <p:val>
                                            <p:strVal val="#ppt_w*0.70"/>
                                          </p:val>
                                        </p:tav>
                                        <p:tav tm="100000">
                                          <p:val>
                                            <p:strVal val="#ppt_w"/>
                                          </p:val>
                                        </p:tav>
                                      </p:tavLst>
                                    </p:anim>
                                    <p:anim calcmode="lin" valueType="num">
                                      <p:cBhvr>
                                        <p:cTn id="20" dur="3000" fill="hold"/>
                                        <p:tgtEl>
                                          <p:spTgt spid="130103"/>
                                        </p:tgtEl>
                                        <p:attrNameLst>
                                          <p:attrName>ppt_h</p:attrName>
                                        </p:attrNameLst>
                                      </p:cBhvr>
                                      <p:tavLst>
                                        <p:tav tm="0">
                                          <p:val>
                                            <p:strVal val="#ppt_h"/>
                                          </p:val>
                                        </p:tav>
                                        <p:tav tm="100000">
                                          <p:val>
                                            <p:strVal val="#ppt_h"/>
                                          </p:val>
                                        </p:tav>
                                      </p:tavLst>
                                    </p:anim>
                                    <p:animEffect transition="in" filter="fade">
                                      <p:cBhvr>
                                        <p:cTn id="21" dur="3000"/>
                                        <p:tgtEl>
                                          <p:spTgt spid="130103"/>
                                        </p:tgtEl>
                                      </p:cBhvr>
                                    </p:animEffect>
                                  </p:childTnLst>
                                  <p:subTnLst>
                                    <p:set>
                                      <p:cBhvr override="childStyle">
                                        <p:cTn dur="1" fill="hold" display="0" masterRel="nextClick" afterEffect="1"/>
                                        <p:tgtEl>
                                          <p:spTgt spid="130103"/>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0099" grpId="0" animBg="1"/>
      <p:bldP spid="130102" grpId="0" animBg="1"/>
      <p:bldP spid="130103"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2" name="Text Box 4"/>
          <p:cNvSpPr txBox="1">
            <a:spLocks noChangeArrowheads="1"/>
          </p:cNvSpPr>
          <p:nvPr/>
        </p:nvSpPr>
        <p:spPr bwMode="auto">
          <a:xfrm>
            <a:off x="1434" y="585143"/>
            <a:ext cx="1881188" cy="41242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ts val="600"/>
              </a:spcBef>
              <a:spcAft>
                <a:spcPts val="600"/>
              </a:spcAft>
            </a:pPr>
            <a:r>
              <a:rPr lang="zh-CN" altLang="en-US" sz="2400" u="sng" dirty="0">
                <a:solidFill>
                  <a:schemeClr val="accent2"/>
                </a:solidFill>
              </a:rPr>
              <a:t>状态空间中</a:t>
            </a:r>
            <a:r>
              <a:rPr lang="zh-CN" altLang="en-US" sz="2400" dirty="0"/>
              <a:t>：</a:t>
            </a:r>
          </a:p>
          <a:p>
            <a:pPr algn="r">
              <a:spcBef>
                <a:spcPts val="600"/>
              </a:spcBef>
              <a:spcAft>
                <a:spcPts val="600"/>
              </a:spcAft>
            </a:pPr>
            <a:r>
              <a:rPr lang="zh-CN" altLang="en-US" sz="2400" dirty="0"/>
              <a:t>   状态</a:t>
            </a:r>
          </a:p>
          <a:p>
            <a:pPr algn="r">
              <a:spcBef>
                <a:spcPts val="600"/>
              </a:spcBef>
              <a:spcAft>
                <a:spcPts val="600"/>
              </a:spcAft>
            </a:pPr>
            <a:r>
              <a:rPr lang="zh-CN" altLang="en-US" sz="2400" dirty="0"/>
              <a:t>初始状态</a:t>
            </a:r>
          </a:p>
          <a:p>
            <a:pPr algn="r">
              <a:spcBef>
                <a:spcPts val="600"/>
              </a:spcBef>
              <a:spcAft>
                <a:spcPts val="600"/>
              </a:spcAft>
            </a:pPr>
            <a:r>
              <a:rPr lang="zh-CN" altLang="en-US" sz="2400" dirty="0"/>
              <a:t>目标状态</a:t>
            </a:r>
          </a:p>
          <a:p>
            <a:pPr algn="r">
              <a:spcBef>
                <a:spcPts val="600"/>
              </a:spcBef>
              <a:spcAft>
                <a:spcPts val="600"/>
              </a:spcAft>
            </a:pPr>
            <a:r>
              <a:rPr lang="zh-CN" altLang="en-US" sz="2400" dirty="0" smtClean="0"/>
              <a:t>操作符</a:t>
            </a:r>
            <a:endParaRPr lang="en-US" altLang="zh-CN" sz="2400" dirty="0" smtClean="0"/>
          </a:p>
          <a:p>
            <a:pPr algn="r">
              <a:spcBef>
                <a:spcPts val="600"/>
              </a:spcBef>
              <a:spcAft>
                <a:spcPts val="600"/>
              </a:spcAft>
            </a:pPr>
            <a:r>
              <a:rPr lang="zh-CN" altLang="en-US" sz="2400" dirty="0"/>
              <a:t>扩展</a:t>
            </a:r>
            <a:r>
              <a:rPr lang="zh-CN" altLang="en-US" sz="2400" dirty="0" smtClean="0"/>
              <a:t>节点</a:t>
            </a:r>
            <a:endParaRPr lang="en-US" altLang="zh-CN" sz="2400" dirty="0" smtClean="0"/>
          </a:p>
          <a:p>
            <a:pPr algn="r">
              <a:spcBef>
                <a:spcPts val="600"/>
              </a:spcBef>
              <a:spcAft>
                <a:spcPts val="600"/>
              </a:spcAft>
            </a:pPr>
            <a:endParaRPr lang="en-US" altLang="zh-CN" sz="2400" dirty="0" smtClean="0"/>
          </a:p>
          <a:p>
            <a:pPr algn="r">
              <a:spcBef>
                <a:spcPts val="600"/>
              </a:spcBef>
              <a:spcAft>
                <a:spcPts val="600"/>
              </a:spcAft>
            </a:pPr>
            <a:r>
              <a:rPr lang="zh-CN" altLang="en-US" sz="2400" dirty="0" smtClean="0"/>
              <a:t>指针</a:t>
            </a:r>
            <a:endParaRPr lang="en-US" altLang="zh-CN" sz="2400" dirty="0" smtClean="0"/>
          </a:p>
        </p:txBody>
      </p:sp>
      <p:sp>
        <p:nvSpPr>
          <p:cNvPr id="7173" name="Text Box 5"/>
          <p:cNvSpPr txBox="1">
            <a:spLocks noChangeArrowheads="1"/>
          </p:cNvSpPr>
          <p:nvPr/>
        </p:nvSpPr>
        <p:spPr bwMode="auto">
          <a:xfrm>
            <a:off x="3308598" y="585143"/>
            <a:ext cx="3549402" cy="40934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ts val="600"/>
              </a:spcBef>
              <a:spcAft>
                <a:spcPts val="600"/>
              </a:spcAft>
            </a:pPr>
            <a:r>
              <a:rPr lang="zh-CN" altLang="en-US" sz="2400" u="sng" dirty="0">
                <a:solidFill>
                  <a:schemeClr val="accent2"/>
                </a:solidFill>
              </a:rPr>
              <a:t>图中有</a:t>
            </a:r>
            <a:r>
              <a:rPr lang="zh-CN" altLang="en-US" sz="2400" dirty="0"/>
              <a:t>：</a:t>
            </a:r>
          </a:p>
          <a:p>
            <a:pPr>
              <a:spcBef>
                <a:spcPts val="600"/>
              </a:spcBef>
              <a:spcAft>
                <a:spcPts val="600"/>
              </a:spcAft>
            </a:pPr>
            <a:r>
              <a:rPr lang="zh-CN" altLang="en-US" sz="2400" dirty="0"/>
              <a:t>节点</a:t>
            </a:r>
          </a:p>
          <a:p>
            <a:pPr>
              <a:spcBef>
                <a:spcPts val="600"/>
              </a:spcBef>
              <a:spcAft>
                <a:spcPts val="600"/>
              </a:spcAft>
            </a:pPr>
            <a:r>
              <a:rPr lang="zh-CN" altLang="en-US" sz="2400" dirty="0"/>
              <a:t>初始节点</a:t>
            </a:r>
          </a:p>
          <a:p>
            <a:pPr>
              <a:spcBef>
                <a:spcPts val="600"/>
              </a:spcBef>
              <a:spcAft>
                <a:spcPts val="600"/>
              </a:spcAft>
            </a:pPr>
            <a:r>
              <a:rPr lang="zh-CN" altLang="en-US" sz="2400" dirty="0"/>
              <a:t>目标节点</a:t>
            </a:r>
          </a:p>
          <a:p>
            <a:pPr>
              <a:spcBef>
                <a:spcPts val="600"/>
              </a:spcBef>
              <a:spcAft>
                <a:spcPts val="600"/>
              </a:spcAft>
            </a:pPr>
            <a:r>
              <a:rPr lang="zh-CN" altLang="en-US" sz="2400" dirty="0"/>
              <a:t>有向</a:t>
            </a:r>
            <a:r>
              <a:rPr lang="zh-CN" altLang="en-US" sz="2400" dirty="0" smtClean="0"/>
              <a:t>弧</a:t>
            </a:r>
            <a:endParaRPr lang="en-US" altLang="zh-CN" sz="2400" dirty="0" smtClean="0"/>
          </a:p>
          <a:p>
            <a:pPr>
              <a:spcBef>
                <a:spcPts val="600"/>
              </a:spcBef>
              <a:spcAft>
                <a:spcPts val="600"/>
              </a:spcAft>
            </a:pPr>
            <a:r>
              <a:rPr lang="zh-CN" altLang="en-US" sz="2000" dirty="0" smtClean="0"/>
              <a:t>把适用于某个节点状态的产生式规则运用到该节点而产生其后继节点</a:t>
            </a:r>
            <a:endParaRPr lang="en-US" altLang="zh-CN" sz="2000" dirty="0" smtClean="0"/>
          </a:p>
          <a:p>
            <a:pPr>
              <a:spcBef>
                <a:spcPts val="600"/>
              </a:spcBef>
              <a:spcAft>
                <a:spcPts val="600"/>
              </a:spcAft>
            </a:pPr>
            <a:r>
              <a:rPr lang="zh-CN" altLang="en-US" sz="2000" dirty="0" smtClean="0"/>
              <a:t>从每个后继节点指向其父节点</a:t>
            </a:r>
            <a:endParaRPr lang="zh-CN" altLang="en-US" sz="2000" dirty="0"/>
          </a:p>
        </p:txBody>
      </p:sp>
      <p:sp>
        <p:nvSpPr>
          <p:cNvPr id="7182" name="Text Box 14"/>
          <p:cNvSpPr txBox="1">
            <a:spLocks noChangeArrowheads="1"/>
          </p:cNvSpPr>
          <p:nvPr/>
        </p:nvSpPr>
        <p:spPr bwMode="auto">
          <a:xfrm>
            <a:off x="-5044" y="26478"/>
            <a:ext cx="457928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zh-CN" altLang="en-US" sz="2400" dirty="0"/>
              <a:t>状态空间法与图的对应关系</a:t>
            </a:r>
          </a:p>
        </p:txBody>
      </p:sp>
      <p:sp>
        <p:nvSpPr>
          <p:cNvPr id="7183" name="AutoShape 15"/>
          <p:cNvSpPr>
            <a:spLocks noChangeArrowheads="1"/>
          </p:cNvSpPr>
          <p:nvPr/>
        </p:nvSpPr>
        <p:spPr bwMode="auto">
          <a:xfrm>
            <a:off x="2025786" y="1273246"/>
            <a:ext cx="1200150" cy="171450"/>
          </a:xfrm>
          <a:prstGeom prst="leftRightArrow">
            <a:avLst>
              <a:gd name="adj1" fmla="val 50000"/>
              <a:gd name="adj2" fmla="val 140000"/>
            </a:avLst>
          </a:prstGeom>
          <a:solidFill>
            <a:srgbClr val="FF99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spcBef>
                <a:spcPts val="600"/>
              </a:spcBef>
            </a:pPr>
            <a:endParaRPr lang="zh-CN" altLang="en-US" sz="2400"/>
          </a:p>
        </p:txBody>
      </p:sp>
      <p:sp>
        <p:nvSpPr>
          <p:cNvPr id="7184" name="AutoShape 16"/>
          <p:cNvSpPr>
            <a:spLocks noChangeArrowheads="1"/>
          </p:cNvSpPr>
          <p:nvPr/>
        </p:nvSpPr>
        <p:spPr bwMode="auto">
          <a:xfrm>
            <a:off x="2025786" y="1772528"/>
            <a:ext cx="1200150" cy="171450"/>
          </a:xfrm>
          <a:prstGeom prst="leftRightArrow">
            <a:avLst>
              <a:gd name="adj1" fmla="val 50000"/>
              <a:gd name="adj2" fmla="val 140000"/>
            </a:avLst>
          </a:prstGeom>
          <a:solidFill>
            <a:srgbClr val="FFCC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spcBef>
                <a:spcPts val="600"/>
              </a:spcBef>
            </a:pPr>
            <a:endParaRPr lang="zh-CN" altLang="en-US" sz="2400"/>
          </a:p>
        </p:txBody>
      </p:sp>
      <p:sp>
        <p:nvSpPr>
          <p:cNvPr id="7185" name="AutoShape 17"/>
          <p:cNvSpPr>
            <a:spLocks noChangeArrowheads="1"/>
          </p:cNvSpPr>
          <p:nvPr/>
        </p:nvSpPr>
        <p:spPr bwMode="auto">
          <a:xfrm>
            <a:off x="2025786" y="2319279"/>
            <a:ext cx="1200150" cy="171450"/>
          </a:xfrm>
          <a:prstGeom prst="leftRightArrow">
            <a:avLst>
              <a:gd name="adj1" fmla="val 50000"/>
              <a:gd name="adj2" fmla="val 140000"/>
            </a:avLst>
          </a:prstGeom>
          <a:solidFill>
            <a:srgbClr val="FF99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spcBef>
                <a:spcPts val="600"/>
              </a:spcBef>
            </a:pPr>
            <a:endParaRPr lang="zh-CN" altLang="en-US" sz="2400"/>
          </a:p>
        </p:txBody>
      </p:sp>
      <p:sp>
        <p:nvSpPr>
          <p:cNvPr id="7186" name="AutoShape 18"/>
          <p:cNvSpPr>
            <a:spLocks noChangeArrowheads="1"/>
          </p:cNvSpPr>
          <p:nvPr/>
        </p:nvSpPr>
        <p:spPr bwMode="auto">
          <a:xfrm>
            <a:off x="2025786" y="2787060"/>
            <a:ext cx="1200150" cy="171450"/>
          </a:xfrm>
          <a:prstGeom prst="leftRightArrow">
            <a:avLst>
              <a:gd name="adj1" fmla="val 50000"/>
              <a:gd name="adj2" fmla="val 140000"/>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spcBef>
                <a:spcPts val="600"/>
              </a:spcBef>
            </a:pPr>
            <a:endParaRPr lang="zh-CN" altLang="en-US" sz="2400"/>
          </a:p>
        </p:txBody>
      </p:sp>
      <p:sp>
        <p:nvSpPr>
          <p:cNvPr id="9" name="AutoShape 17"/>
          <p:cNvSpPr>
            <a:spLocks noChangeArrowheads="1"/>
          </p:cNvSpPr>
          <p:nvPr/>
        </p:nvSpPr>
        <p:spPr bwMode="auto">
          <a:xfrm>
            <a:off x="2025786" y="3333811"/>
            <a:ext cx="1200150" cy="171450"/>
          </a:xfrm>
          <a:prstGeom prst="leftRightArrow">
            <a:avLst>
              <a:gd name="adj1" fmla="val 50000"/>
              <a:gd name="adj2" fmla="val 140000"/>
            </a:avLst>
          </a:prstGeom>
          <a:solidFill>
            <a:srgbClr val="FF99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spcBef>
                <a:spcPts val="600"/>
              </a:spcBef>
            </a:pPr>
            <a:endParaRPr lang="zh-CN" altLang="en-US" sz="2400"/>
          </a:p>
        </p:txBody>
      </p:sp>
      <p:sp>
        <p:nvSpPr>
          <p:cNvPr id="10" name="AutoShape 18"/>
          <p:cNvSpPr>
            <a:spLocks noChangeArrowheads="1"/>
          </p:cNvSpPr>
          <p:nvPr/>
        </p:nvSpPr>
        <p:spPr bwMode="auto">
          <a:xfrm>
            <a:off x="1995535" y="4299942"/>
            <a:ext cx="1200150" cy="171450"/>
          </a:xfrm>
          <a:prstGeom prst="leftRightArrow">
            <a:avLst>
              <a:gd name="adj1" fmla="val 50000"/>
              <a:gd name="adj2" fmla="val 140000"/>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spcBef>
                <a:spcPts val="600"/>
              </a:spcBef>
            </a:pPr>
            <a:endParaRPr lang="zh-CN" altLang="en-US" sz="2400"/>
          </a:p>
        </p:txBody>
      </p:sp>
    </p:spTree>
    <p:extLst>
      <p:ext uri="{BB962C8B-B14F-4D97-AF65-F5344CB8AC3E}">
        <p14:creationId xmlns:p14="http://schemas.microsoft.com/office/powerpoint/2010/main" val="417748921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ext Box 2"/>
          <p:cNvSpPr txBox="1">
            <a:spLocks noChangeArrowheads="1"/>
          </p:cNvSpPr>
          <p:nvPr/>
        </p:nvSpPr>
        <p:spPr bwMode="auto">
          <a:xfrm>
            <a:off x="461814" y="1184175"/>
            <a:ext cx="5886450" cy="2862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defRPr kumimoji="1" sz="2400">
                <a:solidFill>
                  <a:schemeClr val="tx1"/>
                </a:solidFill>
                <a:latin typeface="Times New Roman" panose="02020603050405020304" pitchFamily="18" charset="0"/>
                <a:ea typeface="宋体" panose="02010600030101010101" pitchFamily="2" charset="-122"/>
              </a:defRPr>
            </a:lvl1pPr>
            <a:lvl2pPr marL="914400" indent="-457200">
              <a:defRPr kumimoji="1" sz="2400">
                <a:solidFill>
                  <a:schemeClr val="tx1"/>
                </a:solidFill>
                <a:latin typeface="Times New Roman" panose="02020603050405020304" pitchFamily="18" charset="0"/>
                <a:ea typeface="宋体" panose="02010600030101010101" pitchFamily="2" charset="-122"/>
              </a:defRPr>
            </a:lvl2pPr>
            <a:lvl3pPr marL="1371600" indent="-457200">
              <a:defRPr kumimoji="1" sz="2400">
                <a:solidFill>
                  <a:schemeClr val="tx1"/>
                </a:solidFill>
                <a:latin typeface="Times New Roman" panose="02020603050405020304" pitchFamily="18" charset="0"/>
                <a:ea typeface="宋体" panose="02010600030101010101" pitchFamily="2" charset="-122"/>
              </a:defRPr>
            </a:lvl3pPr>
            <a:lvl4pPr marL="1828800" indent="-457200">
              <a:defRPr kumimoji="1" sz="2400">
                <a:solidFill>
                  <a:schemeClr val="tx1"/>
                </a:solidFill>
                <a:latin typeface="Times New Roman" panose="02020603050405020304" pitchFamily="18" charset="0"/>
                <a:ea typeface="宋体" panose="02010600030101010101" pitchFamily="2" charset="-122"/>
              </a:defRPr>
            </a:lvl4pPr>
            <a:lvl5pPr marL="2286000" indent="-457200">
              <a:defRPr kumimoji="1" sz="2400">
                <a:solidFill>
                  <a:schemeClr val="tx1"/>
                </a:solidFill>
                <a:latin typeface="Times New Roman" panose="02020603050405020304" pitchFamily="18" charset="0"/>
                <a:ea typeface="宋体" panose="02010600030101010101" pitchFamily="2" charset="-122"/>
              </a:defRPr>
            </a:lvl5pPr>
            <a:lvl6pPr marL="27432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nSpc>
                <a:spcPct val="200000"/>
              </a:lnSpc>
              <a:spcBef>
                <a:spcPct val="100000"/>
              </a:spcBef>
              <a:buClr>
                <a:srgbClr val="FFFF00"/>
              </a:buClr>
              <a:buFont typeface="Wingdings" panose="05000000000000000000" pitchFamily="2" charset="2"/>
              <a:buChar char="q"/>
            </a:pPr>
            <a:r>
              <a:rPr lang="zh-CN" altLang="en-US" sz="2000" b="1" dirty="0">
                <a:latin typeface="宋体" panose="02010600030101010101" pitchFamily="2" charset="-122"/>
              </a:rPr>
              <a:t>在状态空间中，解是从</a:t>
            </a:r>
            <a:r>
              <a:rPr lang="zh-CN" altLang="en-US" sz="2000" b="1" dirty="0">
                <a:solidFill>
                  <a:srgbClr val="FF0000"/>
                </a:solidFill>
                <a:latin typeface="楷体_GB2312" pitchFamily="49" charset="-122"/>
                <a:ea typeface="楷体_GB2312" pitchFamily="49" charset="-122"/>
              </a:rPr>
              <a:t>初始状态</a:t>
            </a:r>
            <a:r>
              <a:rPr lang="zh-CN" altLang="en-US" sz="2000" b="1" dirty="0">
                <a:latin typeface="宋体" panose="02010600030101010101" pitchFamily="2" charset="-122"/>
              </a:rPr>
              <a:t>到</a:t>
            </a:r>
            <a:r>
              <a:rPr lang="zh-CN" altLang="en-US" sz="2000" b="1" dirty="0">
                <a:solidFill>
                  <a:srgbClr val="FF0000"/>
                </a:solidFill>
                <a:latin typeface="楷体_GB2312" pitchFamily="49" charset="-122"/>
                <a:ea typeface="楷体_GB2312" pitchFamily="49" charset="-122"/>
              </a:rPr>
              <a:t>目标状态</a:t>
            </a:r>
            <a:r>
              <a:rPr lang="zh-CN" altLang="en-US" sz="2000" b="1" dirty="0">
                <a:latin typeface="宋体" panose="02010600030101010101" pitchFamily="2" charset="-122"/>
              </a:rPr>
              <a:t>的</a:t>
            </a:r>
            <a:r>
              <a:rPr lang="zh-CN" altLang="en-US" sz="2000" b="1" dirty="0">
                <a:solidFill>
                  <a:srgbClr val="FF0000"/>
                </a:solidFill>
                <a:latin typeface="楷体_GB2312" pitchFamily="49" charset="-122"/>
                <a:ea typeface="楷体_GB2312" pitchFamily="49" charset="-122"/>
              </a:rPr>
              <a:t>操作符序列</a:t>
            </a:r>
          </a:p>
          <a:p>
            <a:pPr>
              <a:lnSpc>
                <a:spcPct val="200000"/>
              </a:lnSpc>
              <a:spcBef>
                <a:spcPct val="100000"/>
              </a:spcBef>
              <a:buClr>
                <a:srgbClr val="FFFF00"/>
              </a:buClr>
              <a:buFont typeface="Wingdings" panose="05000000000000000000" pitchFamily="2" charset="2"/>
              <a:buChar char="q"/>
            </a:pPr>
            <a:r>
              <a:rPr lang="zh-CN" altLang="en-US" sz="2000" b="1" dirty="0">
                <a:latin typeface="宋体" panose="02010600030101010101" pitchFamily="2" charset="-122"/>
              </a:rPr>
              <a:t>在图中，解是从</a:t>
            </a:r>
            <a:r>
              <a:rPr lang="zh-CN" altLang="en-US" sz="2000" b="1" dirty="0">
                <a:solidFill>
                  <a:srgbClr val="FF0000"/>
                </a:solidFill>
                <a:latin typeface="楷体_GB2312" pitchFamily="49" charset="-122"/>
                <a:ea typeface="楷体_GB2312" pitchFamily="49" charset="-122"/>
              </a:rPr>
              <a:t>初始节点</a:t>
            </a:r>
            <a:r>
              <a:rPr lang="zh-CN" altLang="en-US" sz="2000" b="1" dirty="0">
                <a:latin typeface="宋体" panose="02010600030101010101" pitchFamily="2" charset="-122"/>
              </a:rPr>
              <a:t>到</a:t>
            </a:r>
            <a:r>
              <a:rPr lang="zh-CN" altLang="en-US" sz="2000" b="1" dirty="0">
                <a:solidFill>
                  <a:srgbClr val="FF0000"/>
                </a:solidFill>
                <a:latin typeface="楷体_GB2312" pitchFamily="49" charset="-122"/>
                <a:ea typeface="楷体_GB2312" pitchFamily="49" charset="-122"/>
              </a:rPr>
              <a:t>目标节点</a:t>
            </a:r>
            <a:r>
              <a:rPr lang="zh-CN" altLang="en-US" sz="2000" b="1" dirty="0">
                <a:latin typeface="宋体" panose="02010600030101010101" pitchFamily="2" charset="-122"/>
              </a:rPr>
              <a:t>的一条</a:t>
            </a:r>
            <a:r>
              <a:rPr lang="zh-CN" altLang="en-US" sz="2000" b="1" dirty="0">
                <a:solidFill>
                  <a:srgbClr val="FF0000"/>
                </a:solidFill>
                <a:latin typeface="楷体_GB2312" pitchFamily="49" charset="-122"/>
                <a:ea typeface="楷体_GB2312" pitchFamily="49" charset="-122"/>
              </a:rPr>
              <a:t>路径</a:t>
            </a:r>
          </a:p>
        </p:txBody>
      </p:sp>
      <p:sp>
        <p:nvSpPr>
          <p:cNvPr id="8195" name="Text Box 3"/>
          <p:cNvSpPr txBox="1">
            <a:spLocks noChangeArrowheads="1"/>
          </p:cNvSpPr>
          <p:nvPr/>
        </p:nvSpPr>
        <p:spPr bwMode="auto">
          <a:xfrm>
            <a:off x="404664" y="555526"/>
            <a:ext cx="2320529" cy="5078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700" u="sng">
                <a:latin typeface="宋体" panose="02010600030101010101" pitchFamily="2" charset="-122"/>
              </a:rPr>
              <a:t>解的含义</a:t>
            </a:r>
            <a:r>
              <a:rPr lang="en-US" altLang="zh-CN" sz="2700">
                <a:latin typeface="宋体" panose="02010600030101010101" pitchFamily="2" charset="-122"/>
              </a:rPr>
              <a:t>：</a:t>
            </a:r>
          </a:p>
        </p:txBody>
      </p:sp>
    </p:spTree>
    <p:extLst>
      <p:ext uri="{BB962C8B-B14F-4D97-AF65-F5344CB8AC3E}">
        <p14:creationId xmlns:p14="http://schemas.microsoft.com/office/powerpoint/2010/main" val="166844577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8194">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819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4" grpId="0" build="p" autoUpdateAnimBg="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1484784" y="339502"/>
            <a:ext cx="3772321" cy="489347"/>
          </a:xfrm>
        </p:spPr>
        <p:txBody>
          <a:bodyPr/>
          <a:lstStyle/>
          <a:p>
            <a:r>
              <a:rPr lang="en-US" altLang="zh-CN" sz="2400" dirty="0" smtClean="0">
                <a:latin typeface="Arial" panose="020B0604020202020204" pitchFamily="34" charset="0"/>
                <a:ea typeface="宋体" panose="02010600030101010101" pitchFamily="2" charset="-122"/>
                <a:cs typeface="+mn-cs"/>
              </a:rPr>
              <a:t>  </a:t>
            </a:r>
            <a:r>
              <a:rPr lang="zh-CN" altLang="en-US" sz="2400" dirty="0" smtClean="0">
                <a:latin typeface="Arial" panose="020B0604020202020204" pitchFamily="34" charset="0"/>
                <a:ea typeface="宋体" panose="02010600030101010101" pitchFamily="2" charset="-122"/>
                <a:cs typeface="+mn-cs"/>
              </a:rPr>
              <a:t>搜索</a:t>
            </a:r>
            <a:r>
              <a:rPr lang="zh-CN" altLang="en-US" sz="2400" dirty="0">
                <a:latin typeface="Arial" panose="020B0604020202020204" pitchFamily="34" charset="0"/>
                <a:ea typeface="宋体" panose="02010600030101010101" pitchFamily="2" charset="-122"/>
                <a:cs typeface="+mn-cs"/>
              </a:rPr>
              <a:t>问题讨论</a:t>
            </a:r>
          </a:p>
        </p:txBody>
      </p:sp>
      <p:sp>
        <p:nvSpPr>
          <p:cNvPr id="53251" name="Rectangle 3"/>
          <p:cNvSpPr>
            <a:spLocks noGrp="1" noChangeArrowheads="1"/>
          </p:cNvSpPr>
          <p:nvPr>
            <p:ph type="body" idx="1"/>
          </p:nvPr>
        </p:nvSpPr>
        <p:spPr>
          <a:xfrm>
            <a:off x="188640" y="1203598"/>
            <a:ext cx="6481763" cy="3476625"/>
          </a:xfrm>
        </p:spPr>
        <p:txBody>
          <a:bodyPr/>
          <a:lstStyle/>
          <a:p>
            <a:pPr>
              <a:lnSpc>
                <a:spcPct val="90000"/>
              </a:lnSpc>
              <a:buFont typeface="Wingdings" panose="05000000000000000000" pitchFamily="2" charset="2"/>
              <a:buNone/>
              <a:defRPr/>
            </a:pPr>
            <a:r>
              <a:rPr lang="zh-CN" altLang="en-US" sz="2100" dirty="0">
                <a:latin typeface="+mn-ea"/>
              </a:rPr>
              <a:t>（</a:t>
            </a:r>
            <a:r>
              <a:rPr lang="en-US" altLang="zh-CN" sz="2100" dirty="0">
                <a:latin typeface="+mn-ea"/>
              </a:rPr>
              <a:t>1</a:t>
            </a:r>
            <a:r>
              <a:rPr lang="zh-CN" altLang="en-US" sz="2100" dirty="0">
                <a:latin typeface="+mn-ea"/>
              </a:rPr>
              <a:t>）求任一解路的搜索策略</a:t>
            </a:r>
            <a:br>
              <a:rPr lang="zh-CN" altLang="en-US" sz="2100" dirty="0">
                <a:latin typeface="+mn-ea"/>
              </a:rPr>
            </a:br>
            <a:endParaRPr lang="zh-CN" altLang="en-US" sz="2100" dirty="0">
              <a:latin typeface="+mn-ea"/>
            </a:endParaRPr>
          </a:p>
          <a:p>
            <a:pPr>
              <a:lnSpc>
                <a:spcPct val="90000"/>
              </a:lnSpc>
              <a:defRPr/>
            </a:pPr>
            <a:r>
              <a:rPr lang="zh-CN" altLang="en-US" sz="2100" dirty="0">
                <a:latin typeface="+mn-ea"/>
              </a:rPr>
              <a:t>  </a:t>
            </a:r>
            <a:r>
              <a:rPr lang="zh-CN" altLang="en-US" sz="2100" dirty="0" smtClean="0">
                <a:latin typeface="+mn-ea"/>
              </a:rPr>
              <a:t> 回溯</a:t>
            </a:r>
            <a:r>
              <a:rPr lang="zh-CN" altLang="en-US" sz="2100" dirty="0">
                <a:latin typeface="+mn-ea"/>
              </a:rPr>
              <a:t>法（</a:t>
            </a:r>
            <a:r>
              <a:rPr lang="en-US" altLang="zh-CN" sz="2100" dirty="0">
                <a:latin typeface="+mn-ea"/>
              </a:rPr>
              <a:t>Backtracking</a:t>
            </a:r>
            <a:r>
              <a:rPr lang="zh-CN" altLang="en-US" sz="2100" dirty="0">
                <a:latin typeface="+mn-ea"/>
              </a:rPr>
              <a:t>）</a:t>
            </a:r>
          </a:p>
          <a:p>
            <a:pPr>
              <a:lnSpc>
                <a:spcPct val="90000"/>
              </a:lnSpc>
              <a:defRPr/>
            </a:pPr>
            <a:r>
              <a:rPr lang="zh-CN" altLang="en-US" sz="2100" dirty="0">
                <a:latin typeface="+mn-ea"/>
              </a:rPr>
              <a:t>　爬山法（</a:t>
            </a:r>
            <a:r>
              <a:rPr lang="en-US" altLang="zh-CN" sz="2100" dirty="0">
                <a:latin typeface="+mn-ea"/>
              </a:rPr>
              <a:t>Hill Climbing</a:t>
            </a:r>
            <a:r>
              <a:rPr lang="zh-CN" altLang="en-US" sz="2100" dirty="0">
                <a:latin typeface="+mn-ea"/>
              </a:rPr>
              <a:t>）</a:t>
            </a:r>
          </a:p>
          <a:p>
            <a:pPr>
              <a:lnSpc>
                <a:spcPct val="90000"/>
              </a:lnSpc>
              <a:defRPr/>
            </a:pPr>
            <a:r>
              <a:rPr lang="zh-CN" altLang="en-US" sz="2100" dirty="0">
                <a:latin typeface="+mn-ea"/>
              </a:rPr>
              <a:t>　宽度优先法（</a:t>
            </a:r>
            <a:r>
              <a:rPr lang="en-US" altLang="zh-CN" sz="2100" dirty="0">
                <a:latin typeface="+mn-ea"/>
              </a:rPr>
              <a:t>Breadth-first</a:t>
            </a:r>
            <a:r>
              <a:rPr lang="zh-CN" altLang="en-US" sz="2100" dirty="0">
                <a:latin typeface="+mn-ea"/>
              </a:rPr>
              <a:t>）</a:t>
            </a:r>
          </a:p>
          <a:p>
            <a:pPr>
              <a:lnSpc>
                <a:spcPct val="90000"/>
              </a:lnSpc>
              <a:defRPr/>
            </a:pPr>
            <a:r>
              <a:rPr lang="zh-CN" altLang="en-US" sz="2100" dirty="0">
                <a:latin typeface="+mn-ea"/>
              </a:rPr>
              <a:t>　深度优先法（</a:t>
            </a:r>
            <a:r>
              <a:rPr lang="en-US" altLang="zh-CN" sz="2100" dirty="0">
                <a:latin typeface="+mn-ea"/>
              </a:rPr>
              <a:t>Depth-first</a:t>
            </a:r>
            <a:r>
              <a:rPr lang="zh-CN" altLang="en-US" sz="2100" dirty="0">
                <a:latin typeface="+mn-ea"/>
              </a:rPr>
              <a:t>）</a:t>
            </a:r>
          </a:p>
          <a:p>
            <a:pPr>
              <a:lnSpc>
                <a:spcPct val="90000"/>
              </a:lnSpc>
              <a:defRPr/>
            </a:pPr>
            <a:r>
              <a:rPr lang="zh-CN" altLang="en-US" sz="2100" dirty="0">
                <a:latin typeface="+mn-ea"/>
              </a:rPr>
              <a:t>　限定范围搜索法（</a:t>
            </a:r>
            <a:r>
              <a:rPr lang="en-US" altLang="zh-CN" sz="2100" dirty="0">
                <a:latin typeface="+mn-ea"/>
              </a:rPr>
              <a:t>Beam Search</a:t>
            </a:r>
            <a:r>
              <a:rPr lang="zh-CN" altLang="en-US" sz="2100" dirty="0">
                <a:latin typeface="+mn-ea"/>
              </a:rPr>
              <a:t>）</a:t>
            </a:r>
          </a:p>
          <a:p>
            <a:pPr>
              <a:lnSpc>
                <a:spcPct val="90000"/>
              </a:lnSpc>
              <a:defRPr/>
            </a:pPr>
            <a:r>
              <a:rPr lang="zh-CN" altLang="en-US" sz="2100" dirty="0">
                <a:latin typeface="+mn-ea"/>
              </a:rPr>
              <a:t>　好的优先法（</a:t>
            </a:r>
            <a:r>
              <a:rPr lang="en-US" altLang="zh-CN" sz="2100" dirty="0">
                <a:latin typeface="+mn-ea"/>
              </a:rPr>
              <a:t>Best-first</a:t>
            </a:r>
            <a:r>
              <a:rPr lang="zh-CN" altLang="en-US" sz="2100" dirty="0">
                <a:latin typeface="+mn-ea"/>
              </a:rPr>
              <a:t>）</a:t>
            </a:r>
            <a:br>
              <a:rPr lang="zh-CN" altLang="en-US" sz="2100" dirty="0">
                <a:latin typeface="+mn-ea"/>
              </a:rPr>
            </a:br>
            <a:endParaRPr lang="zh-CN" altLang="en-US" sz="2100" dirty="0">
              <a:latin typeface="+mn-ea"/>
            </a:endParaRPr>
          </a:p>
        </p:txBody>
      </p:sp>
    </p:spTree>
    <p:extLst>
      <p:ext uri="{BB962C8B-B14F-4D97-AF65-F5344CB8AC3E}">
        <p14:creationId xmlns:p14="http://schemas.microsoft.com/office/powerpoint/2010/main" val="19555264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3"/>
          <p:cNvSpPr>
            <a:spLocks noGrp="1" noChangeArrowheads="1"/>
          </p:cNvSpPr>
          <p:nvPr>
            <p:ph type="body" idx="1"/>
          </p:nvPr>
        </p:nvSpPr>
        <p:spPr>
          <a:xfrm>
            <a:off x="332656" y="1203598"/>
            <a:ext cx="6210300" cy="3620690"/>
          </a:xfrm>
        </p:spPr>
        <p:txBody>
          <a:bodyPr/>
          <a:lstStyle/>
          <a:p>
            <a:pPr>
              <a:buFont typeface="Wingdings" panose="05000000000000000000" pitchFamily="2" charset="2"/>
              <a:buNone/>
            </a:pPr>
            <a:r>
              <a:rPr lang="zh-CN" altLang="en-US" sz="2100" dirty="0"/>
              <a:t>（</a:t>
            </a:r>
            <a:r>
              <a:rPr lang="en-US" altLang="zh-CN" sz="2100" dirty="0"/>
              <a:t>2</a:t>
            </a:r>
            <a:r>
              <a:rPr lang="zh-CN" altLang="en-US" sz="2100" dirty="0"/>
              <a:t>）求最佳解路的搜索策略</a:t>
            </a:r>
            <a:br>
              <a:rPr lang="zh-CN" altLang="en-US" sz="2100" dirty="0"/>
            </a:br>
            <a:r>
              <a:rPr lang="zh-CN" altLang="en-US" sz="2100" dirty="0"/>
              <a:t>　　</a:t>
            </a:r>
          </a:p>
          <a:p>
            <a:r>
              <a:rPr lang="zh-CN" altLang="en-US" sz="2100" dirty="0">
                <a:latin typeface="Comic Sans MS" panose="030F0702030302020204" pitchFamily="66" charset="0"/>
              </a:rPr>
              <a:t>   大英博物馆法（</a:t>
            </a:r>
            <a:r>
              <a:rPr lang="en-US" altLang="zh-CN" sz="2100" dirty="0">
                <a:latin typeface="Comic Sans MS" panose="030F0702030302020204" pitchFamily="66" charset="0"/>
              </a:rPr>
              <a:t>British Museum</a:t>
            </a:r>
            <a:r>
              <a:rPr lang="zh-CN" altLang="en-US" sz="2100" dirty="0">
                <a:latin typeface="Comic Sans MS" panose="030F0702030302020204" pitchFamily="66" charset="0"/>
              </a:rPr>
              <a:t>）</a:t>
            </a:r>
          </a:p>
          <a:p>
            <a:r>
              <a:rPr lang="zh-CN" altLang="en-US" sz="2100" dirty="0">
                <a:latin typeface="Comic Sans MS" panose="030F0702030302020204" pitchFamily="66" charset="0"/>
              </a:rPr>
              <a:t>　分枝界限法（</a:t>
            </a:r>
            <a:r>
              <a:rPr lang="en-US" altLang="zh-CN" sz="2100" dirty="0">
                <a:latin typeface="Comic Sans MS" panose="030F0702030302020204" pitchFamily="66" charset="0"/>
              </a:rPr>
              <a:t>Branch and Bound</a:t>
            </a:r>
            <a:r>
              <a:rPr lang="zh-CN" altLang="en-US" sz="2100" dirty="0">
                <a:latin typeface="Comic Sans MS" panose="030F0702030302020204" pitchFamily="66" charset="0"/>
              </a:rPr>
              <a:t>）</a:t>
            </a:r>
          </a:p>
          <a:p>
            <a:r>
              <a:rPr lang="zh-CN" altLang="en-US" sz="2100" dirty="0">
                <a:latin typeface="Comic Sans MS" panose="030F0702030302020204" pitchFamily="66" charset="0"/>
              </a:rPr>
              <a:t>　动态规划法（</a:t>
            </a:r>
            <a:r>
              <a:rPr lang="en-US" altLang="zh-CN" sz="2100" dirty="0">
                <a:latin typeface="Comic Sans MS" panose="030F0702030302020204" pitchFamily="66" charset="0"/>
              </a:rPr>
              <a:t>Dynamic Programming</a:t>
            </a:r>
            <a:r>
              <a:rPr lang="zh-CN" altLang="en-US" sz="2100" dirty="0">
                <a:latin typeface="Comic Sans MS" panose="030F0702030302020204" pitchFamily="66" charset="0"/>
              </a:rPr>
              <a:t>）</a:t>
            </a:r>
          </a:p>
          <a:p>
            <a:r>
              <a:rPr lang="zh-CN" altLang="en-US" sz="2100" dirty="0">
                <a:latin typeface="Comic Sans MS" panose="030F0702030302020204" pitchFamily="66" charset="0"/>
              </a:rPr>
              <a:t>　最佳图搜索法（</a:t>
            </a:r>
            <a:r>
              <a:rPr lang="en-US" altLang="zh-CN" sz="2100" dirty="0">
                <a:latin typeface="Comic Sans MS" panose="030F0702030302020204" pitchFamily="66" charset="0"/>
              </a:rPr>
              <a:t>A﹡</a:t>
            </a:r>
            <a:r>
              <a:rPr lang="zh-CN" altLang="en-US" sz="2100" dirty="0">
                <a:latin typeface="Comic Sans MS" panose="030F0702030302020204" pitchFamily="66" charset="0"/>
              </a:rPr>
              <a:t>）</a:t>
            </a:r>
            <a:r>
              <a:rPr lang="zh-CN" altLang="en-US" dirty="0" smtClean="0"/>
              <a:t/>
            </a:r>
            <a:br>
              <a:rPr lang="zh-CN" altLang="en-US" dirty="0" smtClean="0"/>
            </a:br>
            <a:endParaRPr lang="zh-CN" altLang="en-US" dirty="0" smtClean="0"/>
          </a:p>
        </p:txBody>
      </p:sp>
    </p:spTree>
    <p:extLst>
      <p:ext uri="{BB962C8B-B14F-4D97-AF65-F5344CB8AC3E}">
        <p14:creationId xmlns:p14="http://schemas.microsoft.com/office/powerpoint/2010/main" val="20941127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3"/>
          <p:cNvSpPr>
            <a:spLocks noGrp="1" noChangeArrowheads="1"/>
          </p:cNvSpPr>
          <p:nvPr>
            <p:ph type="body" idx="1"/>
          </p:nvPr>
        </p:nvSpPr>
        <p:spPr>
          <a:xfrm>
            <a:off x="332656" y="1347614"/>
            <a:ext cx="6343650" cy="3620691"/>
          </a:xfrm>
        </p:spPr>
        <p:txBody>
          <a:bodyPr/>
          <a:lstStyle/>
          <a:p>
            <a:pPr>
              <a:buFont typeface="Wingdings" panose="05000000000000000000" pitchFamily="2" charset="2"/>
              <a:buNone/>
            </a:pPr>
            <a:r>
              <a:rPr lang="zh-CN" altLang="en-US" sz="2100" dirty="0"/>
              <a:t>（</a:t>
            </a:r>
            <a:r>
              <a:rPr lang="en-US" altLang="zh-CN" sz="2100" dirty="0"/>
              <a:t>3</a:t>
            </a:r>
            <a:r>
              <a:rPr lang="zh-CN" altLang="en-US" sz="2100" dirty="0"/>
              <a:t>）求与或关系解图的搜索法</a:t>
            </a:r>
          </a:p>
          <a:p>
            <a:pPr>
              <a:buFont typeface="Wingdings" panose="05000000000000000000" pitchFamily="2" charset="2"/>
              <a:buNone/>
            </a:pPr>
            <a:endParaRPr lang="zh-CN" altLang="en-US" sz="2100" dirty="0"/>
          </a:p>
          <a:p>
            <a:r>
              <a:rPr lang="zh-CN" altLang="en-US" sz="2100" dirty="0">
                <a:latin typeface="Comic Sans MS" panose="030F0702030302020204" pitchFamily="66" charset="0"/>
              </a:rPr>
              <a:t>　一般与或图搜索法（</a:t>
            </a:r>
            <a:r>
              <a:rPr lang="en-US" altLang="zh-CN" sz="2100" dirty="0">
                <a:latin typeface="Comic Sans MS" panose="030F0702030302020204" pitchFamily="66" charset="0"/>
              </a:rPr>
              <a:t>AO﹡</a:t>
            </a:r>
            <a:r>
              <a:rPr lang="zh-CN" altLang="en-US" sz="2100" dirty="0">
                <a:latin typeface="Comic Sans MS" panose="030F0702030302020204" pitchFamily="66" charset="0"/>
              </a:rPr>
              <a:t>）</a:t>
            </a:r>
          </a:p>
          <a:p>
            <a:r>
              <a:rPr lang="zh-CN" altLang="en-US" sz="2100" dirty="0">
                <a:latin typeface="Comic Sans MS" panose="030F0702030302020204" pitchFamily="66" charset="0"/>
              </a:rPr>
              <a:t>　极小极大法（</a:t>
            </a:r>
            <a:r>
              <a:rPr lang="en-US" altLang="zh-CN" sz="2100" dirty="0">
                <a:latin typeface="Comic Sans MS" panose="030F0702030302020204" pitchFamily="66" charset="0"/>
              </a:rPr>
              <a:t>Minimax</a:t>
            </a:r>
            <a:r>
              <a:rPr lang="zh-CN" altLang="en-US" sz="2100" dirty="0">
                <a:latin typeface="Comic Sans MS" panose="030F0702030302020204" pitchFamily="66" charset="0"/>
              </a:rPr>
              <a:t>）</a:t>
            </a:r>
          </a:p>
          <a:p>
            <a:r>
              <a:rPr lang="zh-CN" altLang="en-US" sz="2100" dirty="0">
                <a:latin typeface="Comic Sans MS" panose="030F0702030302020204" pitchFamily="66" charset="0"/>
              </a:rPr>
              <a:t>　</a:t>
            </a:r>
            <a:r>
              <a:rPr lang="en-US" altLang="zh-CN" sz="2100" dirty="0">
                <a:latin typeface="Comic Sans MS" panose="030F0702030302020204" pitchFamily="66" charset="0"/>
              </a:rPr>
              <a:t>α</a:t>
            </a:r>
            <a:r>
              <a:rPr lang="zh-CN" altLang="en-US" sz="2100" dirty="0">
                <a:latin typeface="Comic Sans MS" panose="030F0702030302020204" pitchFamily="66" charset="0"/>
              </a:rPr>
              <a:t>－</a:t>
            </a:r>
            <a:r>
              <a:rPr lang="en-US" altLang="zh-CN" sz="2100" dirty="0">
                <a:latin typeface="Comic Sans MS" panose="030F0702030302020204" pitchFamily="66" charset="0"/>
              </a:rPr>
              <a:t>β</a:t>
            </a:r>
            <a:r>
              <a:rPr lang="zh-CN" altLang="en-US" sz="2100" dirty="0">
                <a:latin typeface="Comic Sans MS" panose="030F0702030302020204" pitchFamily="66" charset="0"/>
              </a:rPr>
              <a:t>剪枝法（</a:t>
            </a:r>
            <a:r>
              <a:rPr lang="en-US" altLang="zh-CN" sz="2100" dirty="0">
                <a:latin typeface="Comic Sans MS" panose="030F0702030302020204" pitchFamily="66" charset="0"/>
              </a:rPr>
              <a:t>Alpha-beta Pruning</a:t>
            </a:r>
            <a:r>
              <a:rPr lang="zh-CN" altLang="en-US" sz="2100" dirty="0">
                <a:latin typeface="Comic Sans MS" panose="030F0702030302020204" pitchFamily="66" charset="0"/>
              </a:rPr>
              <a:t>）</a:t>
            </a:r>
          </a:p>
          <a:p>
            <a:r>
              <a:rPr lang="zh-CN" altLang="en-US" sz="2100" dirty="0">
                <a:latin typeface="Comic Sans MS" panose="030F0702030302020204" pitchFamily="66" charset="0"/>
              </a:rPr>
              <a:t>　启发式剪枝法（</a:t>
            </a:r>
            <a:r>
              <a:rPr lang="en-US" altLang="zh-CN" sz="2100" dirty="0">
                <a:latin typeface="Comic Sans MS" panose="030F0702030302020204" pitchFamily="66" charset="0"/>
              </a:rPr>
              <a:t>Heuristic Pruning</a:t>
            </a:r>
            <a:r>
              <a:rPr lang="zh-CN" altLang="en-US" sz="2100" dirty="0">
                <a:latin typeface="Comic Sans MS" panose="030F0702030302020204" pitchFamily="66" charset="0"/>
              </a:rPr>
              <a:t>）</a:t>
            </a:r>
          </a:p>
        </p:txBody>
      </p:sp>
    </p:spTree>
    <p:extLst>
      <p:ext uri="{BB962C8B-B14F-4D97-AF65-F5344CB8AC3E}">
        <p14:creationId xmlns:p14="http://schemas.microsoft.com/office/powerpoint/2010/main" val="18335593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7"/>
          <p:cNvSpPr txBox="1"/>
          <p:nvPr/>
        </p:nvSpPr>
        <p:spPr>
          <a:xfrm>
            <a:off x="1880828" y="104314"/>
            <a:ext cx="2952328" cy="523220"/>
          </a:xfrm>
          <a:prstGeom prst="rect">
            <a:avLst/>
          </a:prstGeom>
          <a:noFill/>
        </p:spPr>
        <p:txBody>
          <a:bodyPr wrap="square">
            <a:spAutoFit/>
          </a:bodyPr>
          <a:lstStyle/>
          <a:p>
            <a:pPr>
              <a:defRPr/>
            </a:pPr>
            <a:r>
              <a:rPr lang="en-US" altLang="zh-CN" sz="2800" b="1" dirty="0" smtClean="0">
                <a:solidFill>
                  <a:schemeClr val="accent6">
                    <a:lumMod val="50000"/>
                  </a:schemeClr>
                </a:solidFill>
                <a:latin typeface="宋体" panose="02010600030101010101" pitchFamily="2" charset="-122"/>
              </a:rPr>
              <a:t>3.1 </a:t>
            </a:r>
            <a:r>
              <a:rPr lang="zh-CN" altLang="en-US" sz="2800" b="1" dirty="0" smtClean="0">
                <a:solidFill>
                  <a:schemeClr val="accent6">
                    <a:lumMod val="50000"/>
                  </a:schemeClr>
                </a:solidFill>
                <a:latin typeface="宋体" panose="02010600030101010101" pitchFamily="2" charset="-122"/>
              </a:rPr>
              <a:t>图搜索</a:t>
            </a:r>
            <a:r>
              <a:rPr lang="zh-CN" altLang="en-US" sz="2800" b="1" dirty="0">
                <a:solidFill>
                  <a:schemeClr val="accent6">
                    <a:lumMod val="50000"/>
                  </a:schemeClr>
                </a:solidFill>
                <a:latin typeface="宋体" panose="02010600030101010101" pitchFamily="2" charset="-122"/>
              </a:rPr>
              <a:t>策略</a:t>
            </a:r>
          </a:p>
        </p:txBody>
      </p:sp>
      <p:sp>
        <p:nvSpPr>
          <p:cNvPr id="4" name="Rectangle 3"/>
          <p:cNvSpPr txBox="1">
            <a:spLocks noChangeArrowheads="1"/>
          </p:cNvSpPr>
          <p:nvPr/>
        </p:nvSpPr>
        <p:spPr>
          <a:xfrm>
            <a:off x="116632" y="771550"/>
            <a:ext cx="6480720" cy="3868416"/>
          </a:xfrm>
          <a:prstGeom prst="rect">
            <a:avLst/>
          </a:prstGeom>
        </p:spPr>
        <p:txBody>
          <a:bodyPr/>
          <a:lstStyle>
            <a:lvl1pPr marL="257175" indent="-257175"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1pPr>
            <a:lvl2pPr marL="557213" indent="-214313" algn="l" rtl="0" eaLnBrk="0" fontAlgn="base" hangingPunct="0">
              <a:spcBef>
                <a:spcPct val="20000"/>
              </a:spcBef>
              <a:spcAft>
                <a:spcPct val="0"/>
              </a:spcAft>
              <a:buFont typeface="Arial" panose="020B0604020202020204" pitchFamily="34" charset="0"/>
              <a:buChar char="–"/>
              <a:defRPr sz="2100" kern="1200">
                <a:solidFill>
                  <a:schemeClr val="tx1"/>
                </a:solidFill>
                <a:latin typeface="+mn-lt"/>
                <a:ea typeface="+mn-ea"/>
                <a:cs typeface="+mn-cs"/>
              </a:defRPr>
            </a:lvl2pPr>
            <a:lvl3pPr marL="857250" indent="-17145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3pPr>
            <a:lvl4pPr marL="1200150" indent="-171450" algn="l" rtl="0" eaLnBrk="0" fontAlgn="base" hangingPunct="0">
              <a:spcBef>
                <a:spcPct val="20000"/>
              </a:spcBef>
              <a:spcAft>
                <a:spcPct val="0"/>
              </a:spcAft>
              <a:buFont typeface="Arial" panose="020B0604020202020204" pitchFamily="34" charset="0"/>
              <a:buChar char="–"/>
              <a:defRPr sz="1500" kern="1200">
                <a:solidFill>
                  <a:schemeClr val="tx1"/>
                </a:solidFill>
                <a:latin typeface="+mn-lt"/>
                <a:ea typeface="+mn-ea"/>
                <a:cs typeface="+mn-cs"/>
              </a:defRPr>
            </a:lvl4pPr>
            <a:lvl5pPr marL="1543050" indent="-171450" algn="l" rtl="0" eaLnBrk="0" fontAlgn="base" hangingPunct="0">
              <a:spcBef>
                <a:spcPct val="20000"/>
              </a:spcBef>
              <a:spcAft>
                <a:spcPct val="0"/>
              </a:spcAft>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spcAft>
                <a:spcPct val="20000"/>
              </a:spcAft>
            </a:pPr>
            <a:r>
              <a:rPr lang="zh-CN" altLang="en-US" sz="2000" b="1" dirty="0" smtClean="0">
                <a:solidFill>
                  <a:schemeClr val="tx2"/>
                </a:solidFill>
                <a:latin typeface="宋体" panose="02010600030101010101" pitchFamily="2" charset="-122"/>
                <a:ea typeface="宋体" panose="02010600030101010101" pitchFamily="2" charset="-122"/>
              </a:rPr>
              <a:t>搜索的基本思想</a:t>
            </a:r>
          </a:p>
          <a:p>
            <a:pPr lvl="1">
              <a:spcBef>
                <a:spcPct val="10000"/>
              </a:spcBef>
              <a:spcAft>
                <a:spcPct val="10000"/>
              </a:spcAft>
              <a:buClr>
                <a:schemeClr val="hlink"/>
              </a:buClr>
              <a:buFont typeface="Wingdings" panose="05000000000000000000" pitchFamily="2" charset="2"/>
              <a:buChar char="ü"/>
            </a:pPr>
            <a:r>
              <a:rPr kumimoji="1" lang="zh-CN" altLang="en-US" sz="2000" b="1" dirty="0" smtClean="0">
                <a:latin typeface="宋体" panose="02010600030101010101" pitchFamily="2" charset="-122"/>
                <a:ea typeface="宋体" panose="02010600030101010101" pitchFamily="2" charset="-122"/>
              </a:rPr>
              <a:t>先把问题的初始状态作为当前</a:t>
            </a:r>
            <a:r>
              <a:rPr kumimoji="1" lang="zh-CN" altLang="en-US" sz="2000" b="1" dirty="0" smtClean="0">
                <a:solidFill>
                  <a:srgbClr val="FF0000"/>
                </a:solidFill>
                <a:latin typeface="宋体" panose="02010600030101010101" pitchFamily="2" charset="-122"/>
                <a:ea typeface="宋体" panose="02010600030101010101" pitchFamily="2" charset="-122"/>
              </a:rPr>
              <a:t>扩展节点</a:t>
            </a:r>
            <a:r>
              <a:rPr kumimoji="1" lang="zh-CN" altLang="en-US" sz="2000" b="1" dirty="0" smtClean="0">
                <a:latin typeface="宋体" panose="02010600030101010101" pitchFamily="2" charset="-122"/>
                <a:ea typeface="宋体" panose="02010600030101010101" pitchFamily="2" charset="-122"/>
              </a:rPr>
              <a:t>对其进行</a:t>
            </a:r>
            <a:r>
              <a:rPr kumimoji="1" lang="zh-CN" altLang="en-US" sz="2000" b="1" dirty="0" smtClean="0">
                <a:solidFill>
                  <a:srgbClr val="FF0000"/>
                </a:solidFill>
                <a:latin typeface="宋体" panose="02010600030101010101" pitchFamily="2" charset="-122"/>
                <a:ea typeface="宋体" panose="02010600030101010101" pitchFamily="2" charset="-122"/>
              </a:rPr>
              <a:t>扩展</a:t>
            </a:r>
            <a:r>
              <a:rPr kumimoji="1" lang="zh-CN" altLang="en-US" sz="2000" b="1" dirty="0" smtClean="0">
                <a:latin typeface="宋体" panose="02010600030101010101" pitchFamily="2" charset="-122"/>
                <a:ea typeface="宋体" panose="02010600030101010101" pitchFamily="2" charset="-122"/>
              </a:rPr>
              <a:t>，生成一组子节点。</a:t>
            </a:r>
          </a:p>
          <a:p>
            <a:pPr lvl="1">
              <a:spcBef>
                <a:spcPct val="10000"/>
              </a:spcBef>
              <a:spcAft>
                <a:spcPct val="10000"/>
              </a:spcAft>
              <a:buClr>
                <a:schemeClr val="hlink"/>
              </a:buClr>
              <a:buFont typeface="Wingdings" panose="05000000000000000000" pitchFamily="2" charset="2"/>
              <a:buChar char="ü"/>
            </a:pPr>
            <a:r>
              <a:rPr kumimoji="1" lang="zh-CN" altLang="en-US" sz="2000" b="1" dirty="0" smtClean="0">
                <a:latin typeface="宋体" panose="02010600030101010101" pitchFamily="2" charset="-122"/>
                <a:ea typeface="宋体" panose="02010600030101010101" pitchFamily="2" charset="-122"/>
              </a:rPr>
              <a:t>然后检查问题的目标状态是否出现在这些子节点中。若出现，则搜索成功，找到了问题的解；若没出现，则再</a:t>
            </a:r>
            <a:r>
              <a:rPr kumimoji="1" lang="zh-CN" altLang="en-US" sz="2000" b="1" dirty="0" smtClean="0">
                <a:solidFill>
                  <a:srgbClr val="FF0000"/>
                </a:solidFill>
                <a:latin typeface="宋体" panose="02010600030101010101" pitchFamily="2" charset="-122"/>
                <a:ea typeface="宋体" panose="02010600030101010101" pitchFamily="2" charset="-122"/>
              </a:rPr>
              <a:t>按照某种搜索策略从已生成的子节点中选择一个节点作为当前扩展节点</a:t>
            </a:r>
            <a:r>
              <a:rPr kumimoji="1" lang="zh-CN" altLang="en-US" sz="2000" b="1" dirty="0" smtClean="0">
                <a:latin typeface="宋体" panose="02010600030101010101" pitchFamily="2" charset="-122"/>
                <a:ea typeface="宋体" panose="02010600030101010101" pitchFamily="2" charset="-122"/>
              </a:rPr>
              <a:t>。</a:t>
            </a:r>
          </a:p>
          <a:p>
            <a:pPr lvl="1">
              <a:spcBef>
                <a:spcPct val="10000"/>
              </a:spcBef>
              <a:spcAft>
                <a:spcPct val="10000"/>
              </a:spcAft>
              <a:buClr>
                <a:schemeClr val="hlink"/>
              </a:buClr>
              <a:buFont typeface="Wingdings" panose="05000000000000000000" pitchFamily="2" charset="2"/>
              <a:buChar char="ü"/>
            </a:pPr>
            <a:r>
              <a:rPr kumimoji="1" lang="zh-CN" altLang="en-US" sz="2000" b="1" dirty="0" smtClean="0">
                <a:latin typeface="宋体" panose="02010600030101010101" pitchFamily="2" charset="-122"/>
                <a:ea typeface="宋体" panose="02010600030101010101" pitchFamily="2" charset="-122"/>
              </a:rPr>
              <a:t>重复上述过程，直到目标状态出现在子节点中或者没有可供操作的节点为止。</a:t>
            </a:r>
          </a:p>
          <a:p>
            <a:pPr lvl="1">
              <a:spcBef>
                <a:spcPct val="10000"/>
              </a:spcBef>
              <a:spcAft>
                <a:spcPct val="10000"/>
              </a:spcAft>
              <a:buClr>
                <a:schemeClr val="hlink"/>
              </a:buClr>
              <a:buFont typeface="Wingdings" panose="05000000000000000000" pitchFamily="2" charset="2"/>
              <a:buChar char="ü"/>
            </a:pPr>
            <a:r>
              <a:rPr kumimoji="1" lang="zh-CN" altLang="en-US" sz="2000" b="1" dirty="0" smtClean="0">
                <a:latin typeface="宋体" panose="02010600030101010101" pitchFamily="2" charset="-122"/>
                <a:ea typeface="宋体" panose="02010600030101010101" pitchFamily="2" charset="-122"/>
              </a:rPr>
              <a:t>所谓对一个节点进行</a:t>
            </a:r>
            <a:r>
              <a:rPr kumimoji="1" lang="zh-CN" altLang="en-US" sz="2000" b="1" dirty="0" smtClean="0">
                <a:solidFill>
                  <a:srgbClr val="FF0000"/>
                </a:solidFill>
                <a:latin typeface="宋体" panose="02010600030101010101" pitchFamily="2" charset="-122"/>
                <a:ea typeface="宋体" panose="02010600030101010101" pitchFamily="2" charset="-122"/>
              </a:rPr>
              <a:t>“扩展”是指对该节点用某个可用操作进行作用，生成该节点的一组子节点。</a:t>
            </a:r>
            <a:endParaRPr kumimoji="1" lang="zh-CN" altLang="en-US" sz="2000"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2252915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anim calcmode="lin" valueType="num">
                                      <p:cBhvr additive="base">
                                        <p:cTn id="13"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anim calcmode="lin" valueType="num">
                                      <p:cBhvr additive="base">
                                        <p:cTn id="19"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4">
                                            <p:txEl>
                                              <p:pRg st="3" end="3"/>
                                            </p:txEl>
                                          </p:spTgt>
                                        </p:tgtEl>
                                        <p:attrNameLst>
                                          <p:attrName>style.visibility</p:attrName>
                                        </p:attrNameLst>
                                      </p:cBhvr>
                                      <p:to>
                                        <p:strVal val="visible"/>
                                      </p:to>
                                    </p:set>
                                    <p:anim calcmode="lin" valueType="num">
                                      <p:cBhvr additive="base">
                                        <p:cTn id="25"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4">
                                            <p:txEl>
                                              <p:pRg st="4" end="4"/>
                                            </p:txEl>
                                          </p:spTgt>
                                        </p:tgtEl>
                                        <p:attrNameLst>
                                          <p:attrName>style.visibility</p:attrName>
                                        </p:attrNameLst>
                                      </p:cBhvr>
                                      <p:to>
                                        <p:strVal val="visible"/>
                                      </p:to>
                                    </p:set>
                                    <p:anim calcmode="lin" valueType="num">
                                      <p:cBhvr additive="base">
                                        <p:cTn id="31"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4">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txBox="1">
            <a:spLocks noChangeArrowheads="1"/>
          </p:cNvSpPr>
          <p:nvPr/>
        </p:nvSpPr>
        <p:spPr>
          <a:xfrm>
            <a:off x="44624" y="28062"/>
            <a:ext cx="6453336" cy="3281543"/>
          </a:xfrm>
          <a:prstGeom prst="rect">
            <a:avLst/>
          </a:prstGeom>
        </p:spPr>
        <p:txBody>
          <a:bodyPr/>
          <a:lstStyle>
            <a:lvl1pPr marL="257175" indent="-257175"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1pPr>
            <a:lvl2pPr marL="557213" indent="-214313" algn="l" rtl="0" eaLnBrk="0" fontAlgn="base" hangingPunct="0">
              <a:spcBef>
                <a:spcPct val="20000"/>
              </a:spcBef>
              <a:spcAft>
                <a:spcPct val="0"/>
              </a:spcAft>
              <a:buFont typeface="Arial" panose="020B0604020202020204" pitchFamily="34" charset="0"/>
              <a:buChar char="–"/>
              <a:defRPr sz="2100" kern="1200">
                <a:solidFill>
                  <a:schemeClr val="tx1"/>
                </a:solidFill>
                <a:latin typeface="+mn-lt"/>
                <a:ea typeface="+mn-ea"/>
                <a:cs typeface="+mn-cs"/>
              </a:defRPr>
            </a:lvl2pPr>
            <a:lvl3pPr marL="857250" indent="-17145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3pPr>
            <a:lvl4pPr marL="1200150" indent="-171450" algn="l" rtl="0" eaLnBrk="0" fontAlgn="base" hangingPunct="0">
              <a:spcBef>
                <a:spcPct val="20000"/>
              </a:spcBef>
              <a:spcAft>
                <a:spcPct val="0"/>
              </a:spcAft>
              <a:buFont typeface="Arial" panose="020B0604020202020204" pitchFamily="34" charset="0"/>
              <a:buChar char="–"/>
              <a:defRPr sz="1500" kern="1200">
                <a:solidFill>
                  <a:schemeClr val="tx1"/>
                </a:solidFill>
                <a:latin typeface="+mn-lt"/>
                <a:ea typeface="+mn-ea"/>
                <a:cs typeface="+mn-cs"/>
              </a:defRPr>
            </a:lvl4pPr>
            <a:lvl5pPr marL="1543050" indent="-171450" algn="l" rtl="0" eaLnBrk="0" fontAlgn="base" hangingPunct="0">
              <a:spcBef>
                <a:spcPct val="20000"/>
              </a:spcBef>
              <a:spcAft>
                <a:spcPct val="0"/>
              </a:spcAft>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zh-CN" altLang="en-US" sz="2000" b="1" dirty="0">
                <a:solidFill>
                  <a:srgbClr val="0033CC"/>
                </a:solidFill>
                <a:ea typeface="黑体" panose="02010609060101010101" pitchFamily="49" charset="-122"/>
              </a:rPr>
              <a:t>一般图搜索算法</a:t>
            </a:r>
          </a:p>
          <a:p>
            <a:r>
              <a:rPr lang="zh-CN" altLang="en-US" dirty="0"/>
              <a:t>符号说明：</a:t>
            </a:r>
          </a:p>
          <a:p>
            <a:pPr lvl="1"/>
            <a:r>
              <a:rPr lang="en-US" altLang="zh-CN" sz="2000" dirty="0">
                <a:solidFill>
                  <a:srgbClr val="FF0000"/>
                </a:solidFill>
              </a:rPr>
              <a:t>s</a:t>
            </a:r>
            <a:r>
              <a:rPr lang="en-US" altLang="zh-CN" sz="2000" dirty="0"/>
              <a:t>-</a:t>
            </a:r>
            <a:r>
              <a:rPr lang="zh-CN" altLang="en-US" sz="2000" dirty="0"/>
              <a:t>初始状态节点</a:t>
            </a:r>
          </a:p>
          <a:p>
            <a:pPr lvl="1"/>
            <a:r>
              <a:rPr lang="en-US" altLang="zh-CN" sz="2000" dirty="0">
                <a:solidFill>
                  <a:srgbClr val="FF0000"/>
                </a:solidFill>
              </a:rPr>
              <a:t>G</a:t>
            </a:r>
            <a:r>
              <a:rPr lang="en-US" altLang="zh-CN" sz="2000" dirty="0"/>
              <a:t>-</a:t>
            </a:r>
            <a:r>
              <a:rPr lang="zh-CN" altLang="en-US" sz="2000" dirty="0"/>
              <a:t>搜索图</a:t>
            </a:r>
          </a:p>
          <a:p>
            <a:pPr lvl="1"/>
            <a:r>
              <a:rPr lang="en-US" altLang="zh-CN" sz="2000" dirty="0">
                <a:solidFill>
                  <a:srgbClr val="FF0000"/>
                </a:solidFill>
              </a:rPr>
              <a:t>OPEN</a:t>
            </a:r>
            <a:r>
              <a:rPr lang="en-US" altLang="zh-CN" sz="2000" dirty="0"/>
              <a:t>-</a:t>
            </a:r>
            <a:r>
              <a:rPr lang="zh-CN" altLang="en-US" sz="2000" dirty="0"/>
              <a:t>存放</a:t>
            </a:r>
            <a:r>
              <a:rPr lang="zh-CN" altLang="en-US" sz="2000" dirty="0">
                <a:solidFill>
                  <a:srgbClr val="FF0000"/>
                </a:solidFill>
              </a:rPr>
              <a:t>待扩展节点</a:t>
            </a:r>
            <a:r>
              <a:rPr lang="zh-CN" altLang="en-US" sz="2000" dirty="0"/>
              <a:t>的表</a:t>
            </a:r>
          </a:p>
          <a:p>
            <a:pPr lvl="1"/>
            <a:r>
              <a:rPr lang="en-US" altLang="zh-CN" sz="2000" dirty="0">
                <a:solidFill>
                  <a:srgbClr val="FF0000"/>
                </a:solidFill>
              </a:rPr>
              <a:t>CLOSE</a:t>
            </a:r>
            <a:r>
              <a:rPr lang="en-US" altLang="zh-CN" sz="2000" dirty="0"/>
              <a:t>-</a:t>
            </a:r>
            <a:r>
              <a:rPr lang="zh-CN" altLang="en-US" sz="2000" dirty="0"/>
              <a:t>存放</a:t>
            </a:r>
            <a:r>
              <a:rPr lang="zh-CN" altLang="en-US" sz="2000" dirty="0">
                <a:solidFill>
                  <a:srgbClr val="FF0000"/>
                </a:solidFill>
              </a:rPr>
              <a:t>已被扩展的节点</a:t>
            </a:r>
            <a:r>
              <a:rPr lang="zh-CN" altLang="en-US" sz="2000" dirty="0"/>
              <a:t>的表</a:t>
            </a:r>
          </a:p>
          <a:p>
            <a:pPr lvl="1"/>
            <a:r>
              <a:rPr lang="en-US" altLang="zh-CN" sz="2000" dirty="0">
                <a:solidFill>
                  <a:srgbClr val="FF0000"/>
                </a:solidFill>
              </a:rPr>
              <a:t>MOVE-FIRST(OPEN)-</a:t>
            </a:r>
            <a:r>
              <a:rPr lang="zh-CN" altLang="en-US" sz="2000" dirty="0"/>
              <a:t>取</a:t>
            </a:r>
            <a:r>
              <a:rPr lang="en-US" altLang="zh-CN" sz="2000" dirty="0">
                <a:solidFill>
                  <a:srgbClr val="FF0000"/>
                </a:solidFill>
              </a:rPr>
              <a:t>OPEN</a:t>
            </a:r>
            <a:r>
              <a:rPr lang="zh-CN" altLang="en-US" sz="2000" dirty="0">
                <a:solidFill>
                  <a:srgbClr val="FF0000"/>
                </a:solidFill>
              </a:rPr>
              <a:t>表首的节点</a:t>
            </a:r>
            <a:r>
              <a:rPr lang="zh-CN" altLang="en-US" sz="2000" dirty="0"/>
              <a:t>作为</a:t>
            </a:r>
            <a:r>
              <a:rPr lang="zh-CN" altLang="en-US" sz="2000" dirty="0">
                <a:solidFill>
                  <a:srgbClr val="FF0000"/>
                </a:solidFill>
              </a:rPr>
              <a:t>当前要被扩展的节点</a:t>
            </a:r>
            <a:r>
              <a:rPr lang="en-US" altLang="zh-CN" sz="2000" dirty="0">
                <a:solidFill>
                  <a:srgbClr val="FF0000"/>
                </a:solidFill>
              </a:rPr>
              <a:t>n</a:t>
            </a:r>
            <a:r>
              <a:rPr lang="zh-CN" altLang="en-US" sz="2000" dirty="0"/>
              <a:t>，同时</a:t>
            </a:r>
            <a:r>
              <a:rPr lang="zh-CN" altLang="en-US" sz="2000" dirty="0">
                <a:solidFill>
                  <a:srgbClr val="0000FF"/>
                </a:solidFill>
              </a:rPr>
              <a:t>将节点</a:t>
            </a:r>
            <a:r>
              <a:rPr lang="en-US" altLang="zh-CN" sz="2000" dirty="0">
                <a:solidFill>
                  <a:srgbClr val="0000FF"/>
                </a:solidFill>
              </a:rPr>
              <a:t>n</a:t>
            </a:r>
            <a:r>
              <a:rPr lang="zh-CN" altLang="en-US" sz="2000" dirty="0">
                <a:solidFill>
                  <a:srgbClr val="0000FF"/>
                </a:solidFill>
              </a:rPr>
              <a:t>移至</a:t>
            </a:r>
            <a:r>
              <a:rPr lang="en-US" altLang="zh-CN" sz="2000" dirty="0">
                <a:solidFill>
                  <a:srgbClr val="0000FF"/>
                </a:solidFill>
              </a:rPr>
              <a:t>CLOSE</a:t>
            </a:r>
            <a:r>
              <a:rPr lang="zh-CN" altLang="en-US" sz="2000" dirty="0">
                <a:solidFill>
                  <a:srgbClr val="0000FF"/>
                </a:solidFill>
              </a:rPr>
              <a:t>表</a:t>
            </a:r>
          </a:p>
          <a:p>
            <a:r>
              <a:rPr lang="zh-CN" altLang="en-US" dirty="0"/>
              <a:t>一般图搜索算法划分为二个阶段：</a:t>
            </a:r>
          </a:p>
          <a:p>
            <a:pPr lvl="1"/>
            <a:r>
              <a:rPr lang="en-US" altLang="zh-CN" sz="2000" dirty="0">
                <a:solidFill>
                  <a:srgbClr val="0000FF"/>
                </a:solidFill>
              </a:rPr>
              <a:t>1</a:t>
            </a:r>
            <a:r>
              <a:rPr lang="zh-CN" altLang="en-US" sz="2000" dirty="0">
                <a:solidFill>
                  <a:srgbClr val="0000FF"/>
                </a:solidFill>
              </a:rPr>
              <a:t>、初始化</a:t>
            </a:r>
            <a:r>
              <a:rPr lang="zh-CN" altLang="en-US" sz="2000" dirty="0"/>
              <a:t> </a:t>
            </a:r>
          </a:p>
          <a:p>
            <a:pPr lvl="1"/>
            <a:r>
              <a:rPr lang="en-US" altLang="zh-CN" sz="2000" dirty="0">
                <a:solidFill>
                  <a:srgbClr val="0000FF"/>
                </a:solidFill>
              </a:rPr>
              <a:t>2</a:t>
            </a:r>
            <a:r>
              <a:rPr lang="zh-CN" altLang="en-US" sz="2000" dirty="0">
                <a:solidFill>
                  <a:srgbClr val="0000FF"/>
                </a:solidFill>
              </a:rPr>
              <a:t>、搜索循环</a:t>
            </a:r>
            <a:r>
              <a:rPr lang="zh-CN" altLang="en-US" sz="2000" dirty="0"/>
              <a:t> </a:t>
            </a:r>
          </a:p>
        </p:txBody>
      </p:sp>
      <p:graphicFrame>
        <p:nvGraphicFramePr>
          <p:cNvPr id="3" name="Group 66"/>
          <p:cNvGraphicFramePr>
            <a:graphicFrameLocks/>
          </p:cNvGraphicFramePr>
          <p:nvPr>
            <p:extLst>
              <p:ext uri="{D42A27DB-BD31-4B8C-83A1-F6EECF244321}">
                <p14:modId xmlns:p14="http://schemas.microsoft.com/office/powerpoint/2010/main" val="2142377576"/>
              </p:ext>
            </p:extLst>
          </p:nvPr>
        </p:nvGraphicFramePr>
        <p:xfrm>
          <a:off x="3343300" y="4083918"/>
          <a:ext cx="2448272" cy="312420"/>
        </p:xfrm>
        <a:graphic>
          <a:graphicData uri="http://schemas.openxmlformats.org/drawingml/2006/table">
            <a:tbl>
              <a:tblPr/>
              <a:tblGrid>
                <a:gridCol w="936104"/>
                <a:gridCol w="1512168"/>
              </a:tblGrid>
              <a:tr h="208148">
                <a:tc>
                  <a:txBody>
                    <a:bodyPr/>
                    <a:lstStyle>
                      <a:lvl1pPr algn="l">
                        <a:spcBef>
                          <a:spcPct val="20000"/>
                        </a:spcBef>
                        <a:buClr>
                          <a:schemeClr val="accent2"/>
                        </a:buClr>
                        <a:buFont typeface="Wingdings" panose="05000000000000000000" pitchFamily="2" charset="2"/>
                        <a:defRPr sz="2600">
                          <a:solidFill>
                            <a:schemeClr val="tx1"/>
                          </a:solidFill>
                          <a:latin typeface="Times New Roman" panose="02020603050405020304" pitchFamily="18" charset="0"/>
                          <a:ea typeface="楷体_GB2312" pitchFamily="49" charset="-122"/>
                        </a:defRPr>
                      </a:lvl1pPr>
                      <a:lvl2pPr marL="471488" algn="l">
                        <a:spcBef>
                          <a:spcPct val="20000"/>
                        </a:spcBef>
                        <a:buClr>
                          <a:schemeClr val="accent2"/>
                        </a:buClr>
                        <a:buFont typeface="Wingdings" panose="05000000000000000000" pitchFamily="2" charset="2"/>
                        <a:defRPr sz="2400">
                          <a:solidFill>
                            <a:schemeClr val="tx1"/>
                          </a:solidFill>
                          <a:latin typeface="Times New Roman" panose="02020603050405020304" pitchFamily="18" charset="0"/>
                          <a:ea typeface="楷体_GB2312" pitchFamily="49" charset="-122"/>
                        </a:defRPr>
                      </a:lvl2pPr>
                      <a:lvl3pPr marL="909638" algn="l">
                        <a:spcBef>
                          <a:spcPct val="20000"/>
                        </a:spcBef>
                        <a:buClr>
                          <a:schemeClr val="accent2"/>
                        </a:buClr>
                        <a:buFont typeface="Wingdings" panose="05000000000000000000" pitchFamily="2" charset="2"/>
                        <a:defRPr sz="2000">
                          <a:solidFill>
                            <a:schemeClr val="tx1"/>
                          </a:solidFill>
                          <a:latin typeface="Times New Roman" panose="02020603050405020304" pitchFamily="18" charset="0"/>
                          <a:ea typeface="楷体_GB2312" pitchFamily="49" charset="-122"/>
                        </a:defRPr>
                      </a:lvl3pPr>
                      <a:lvl4pPr marL="1306513" algn="l">
                        <a:spcBef>
                          <a:spcPct val="20000"/>
                        </a:spcBef>
                        <a:buClr>
                          <a:schemeClr val="accent2"/>
                        </a:buClr>
                        <a:buFont typeface="Wingdings" panose="05000000000000000000" pitchFamily="2" charset="2"/>
                        <a:defRPr>
                          <a:solidFill>
                            <a:schemeClr val="tx1"/>
                          </a:solidFill>
                          <a:latin typeface="Times New Roman" panose="02020603050405020304" pitchFamily="18" charset="0"/>
                          <a:ea typeface="楷体_GB2312" pitchFamily="49" charset="-122"/>
                        </a:defRPr>
                      </a:lvl4pPr>
                      <a:lvl5pPr marL="1695450" algn="l">
                        <a:spcBef>
                          <a:spcPct val="25000"/>
                        </a:spcBef>
                        <a:buClr>
                          <a:schemeClr val="accent2"/>
                        </a:buClr>
                        <a:buFont typeface="Wingdings" panose="05000000000000000000" pitchFamily="2" charset="2"/>
                        <a:defRPr>
                          <a:solidFill>
                            <a:schemeClr val="tx1"/>
                          </a:solidFill>
                          <a:latin typeface="Times New Roman" panose="02020603050405020304" pitchFamily="18" charset="0"/>
                          <a:ea typeface="楷体_GB2312" pitchFamily="49" charset="-122"/>
                        </a:defRPr>
                      </a:lvl5pPr>
                      <a:lvl6pPr marL="2152650" eaLnBrk="0" fontAlgn="base" hangingPunct="0">
                        <a:spcBef>
                          <a:spcPct val="25000"/>
                        </a:spcBef>
                        <a:spcAft>
                          <a:spcPct val="0"/>
                        </a:spcAft>
                        <a:buClr>
                          <a:schemeClr val="accent2"/>
                        </a:buClr>
                        <a:buFont typeface="Wingdings" panose="05000000000000000000" pitchFamily="2" charset="2"/>
                        <a:defRPr>
                          <a:solidFill>
                            <a:schemeClr val="tx1"/>
                          </a:solidFill>
                          <a:latin typeface="Times New Roman" panose="02020603050405020304" pitchFamily="18" charset="0"/>
                          <a:ea typeface="楷体_GB2312" pitchFamily="49" charset="-122"/>
                        </a:defRPr>
                      </a:lvl6pPr>
                      <a:lvl7pPr marL="2609850" eaLnBrk="0" fontAlgn="base" hangingPunct="0">
                        <a:spcBef>
                          <a:spcPct val="25000"/>
                        </a:spcBef>
                        <a:spcAft>
                          <a:spcPct val="0"/>
                        </a:spcAft>
                        <a:buClr>
                          <a:schemeClr val="accent2"/>
                        </a:buClr>
                        <a:buFont typeface="Wingdings" panose="05000000000000000000" pitchFamily="2" charset="2"/>
                        <a:defRPr>
                          <a:solidFill>
                            <a:schemeClr val="tx1"/>
                          </a:solidFill>
                          <a:latin typeface="Times New Roman" panose="02020603050405020304" pitchFamily="18" charset="0"/>
                          <a:ea typeface="楷体_GB2312" pitchFamily="49" charset="-122"/>
                        </a:defRPr>
                      </a:lvl7pPr>
                      <a:lvl8pPr marL="3067050" eaLnBrk="0" fontAlgn="base" hangingPunct="0">
                        <a:spcBef>
                          <a:spcPct val="25000"/>
                        </a:spcBef>
                        <a:spcAft>
                          <a:spcPct val="0"/>
                        </a:spcAft>
                        <a:buClr>
                          <a:schemeClr val="accent2"/>
                        </a:buClr>
                        <a:buFont typeface="Wingdings" panose="05000000000000000000" pitchFamily="2" charset="2"/>
                        <a:defRPr>
                          <a:solidFill>
                            <a:schemeClr val="tx1"/>
                          </a:solidFill>
                          <a:latin typeface="Times New Roman" panose="02020603050405020304" pitchFamily="18" charset="0"/>
                          <a:ea typeface="楷体_GB2312" pitchFamily="49" charset="-122"/>
                        </a:defRPr>
                      </a:lvl8pPr>
                      <a:lvl9pPr marL="3524250" eaLnBrk="0" fontAlgn="base" hangingPunct="0">
                        <a:spcBef>
                          <a:spcPct val="25000"/>
                        </a:spcBef>
                        <a:spcAft>
                          <a:spcPct val="0"/>
                        </a:spcAft>
                        <a:buClr>
                          <a:schemeClr val="accent2"/>
                        </a:buClr>
                        <a:buFont typeface="Wingdings" panose="05000000000000000000" pitchFamily="2" charset="2"/>
                        <a:defRPr>
                          <a:solidFill>
                            <a:schemeClr val="tx1"/>
                          </a:solidFill>
                          <a:latin typeface="Times New Roman" panose="02020603050405020304" pitchFamily="18" charset="0"/>
                          <a:ea typeface="楷体_GB2312" pitchFamily="49" charset="-122"/>
                        </a:defRPr>
                      </a:lvl9pPr>
                    </a:lstStyle>
                    <a:p>
                      <a:pPr marL="0" marR="0" lvl="0" indent="0" algn="ctr" defTabSz="914400" rtl="0" eaLnBrk="0" fontAlgn="base" latinLnBrk="0" hangingPunct="0">
                        <a:lnSpc>
                          <a:spcPct val="100000"/>
                        </a:lnSpc>
                        <a:spcBef>
                          <a:spcPct val="20000"/>
                        </a:spcBef>
                        <a:spcAft>
                          <a:spcPct val="0"/>
                        </a:spcAft>
                        <a:buClr>
                          <a:schemeClr val="accent2"/>
                        </a:buClr>
                        <a:buSzTx/>
                        <a:buFont typeface="Wingdings" panose="05000000000000000000" pitchFamily="2" charset="2"/>
                        <a:buNone/>
                        <a:tabLst/>
                      </a:pPr>
                      <a:r>
                        <a:rPr kumimoji="0" lang="zh-CN" altLang="en-US" sz="1600" b="1" i="0" u="none" strike="noStrike" cap="none" normalizeH="0" baseline="0" dirty="0" smtClean="0">
                          <a:ln>
                            <a:noFill/>
                          </a:ln>
                          <a:solidFill>
                            <a:schemeClr val="tx1"/>
                          </a:solidFill>
                          <a:effectLst/>
                          <a:latin typeface="Times New Roman" panose="02020603050405020304" pitchFamily="18" charset="0"/>
                          <a:ea typeface="楷体_GB2312" pitchFamily="49" charset="-122"/>
                        </a:rPr>
                        <a:t>节点</a:t>
                      </a: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a:solidFill>
                            <a:schemeClr val="tx1"/>
                          </a:solidFill>
                          <a:latin typeface="Times New Roman" panose="02020603050405020304" pitchFamily="18" charset="0"/>
                          <a:ea typeface="楷体_GB2312" pitchFamily="49" charset="-122"/>
                        </a:defRPr>
                      </a:lvl1pPr>
                      <a:lvl2pPr marL="471488" algn="l">
                        <a:spcBef>
                          <a:spcPct val="20000"/>
                        </a:spcBef>
                        <a:buClr>
                          <a:schemeClr val="accent2"/>
                        </a:buClr>
                        <a:buFont typeface="Wingdings" panose="05000000000000000000" pitchFamily="2" charset="2"/>
                        <a:defRPr sz="2400">
                          <a:solidFill>
                            <a:schemeClr val="tx1"/>
                          </a:solidFill>
                          <a:latin typeface="Times New Roman" panose="02020603050405020304" pitchFamily="18" charset="0"/>
                          <a:ea typeface="楷体_GB2312" pitchFamily="49" charset="-122"/>
                        </a:defRPr>
                      </a:lvl2pPr>
                      <a:lvl3pPr marL="909638" algn="l">
                        <a:spcBef>
                          <a:spcPct val="20000"/>
                        </a:spcBef>
                        <a:buClr>
                          <a:schemeClr val="accent2"/>
                        </a:buClr>
                        <a:buFont typeface="Wingdings" panose="05000000000000000000" pitchFamily="2" charset="2"/>
                        <a:defRPr sz="2000">
                          <a:solidFill>
                            <a:schemeClr val="tx1"/>
                          </a:solidFill>
                          <a:latin typeface="Times New Roman" panose="02020603050405020304" pitchFamily="18" charset="0"/>
                          <a:ea typeface="楷体_GB2312" pitchFamily="49" charset="-122"/>
                        </a:defRPr>
                      </a:lvl3pPr>
                      <a:lvl4pPr marL="1306513" algn="l">
                        <a:spcBef>
                          <a:spcPct val="20000"/>
                        </a:spcBef>
                        <a:buClr>
                          <a:schemeClr val="accent2"/>
                        </a:buClr>
                        <a:buFont typeface="Wingdings" panose="05000000000000000000" pitchFamily="2" charset="2"/>
                        <a:defRPr>
                          <a:solidFill>
                            <a:schemeClr val="tx1"/>
                          </a:solidFill>
                          <a:latin typeface="Times New Roman" panose="02020603050405020304" pitchFamily="18" charset="0"/>
                          <a:ea typeface="楷体_GB2312" pitchFamily="49" charset="-122"/>
                        </a:defRPr>
                      </a:lvl4pPr>
                      <a:lvl5pPr marL="1695450" algn="l">
                        <a:spcBef>
                          <a:spcPct val="25000"/>
                        </a:spcBef>
                        <a:buClr>
                          <a:schemeClr val="accent2"/>
                        </a:buClr>
                        <a:buFont typeface="Wingdings" panose="05000000000000000000" pitchFamily="2" charset="2"/>
                        <a:defRPr>
                          <a:solidFill>
                            <a:schemeClr val="tx1"/>
                          </a:solidFill>
                          <a:latin typeface="Times New Roman" panose="02020603050405020304" pitchFamily="18" charset="0"/>
                          <a:ea typeface="楷体_GB2312" pitchFamily="49" charset="-122"/>
                        </a:defRPr>
                      </a:lvl5pPr>
                      <a:lvl6pPr marL="2152650" eaLnBrk="0" fontAlgn="base" hangingPunct="0">
                        <a:spcBef>
                          <a:spcPct val="25000"/>
                        </a:spcBef>
                        <a:spcAft>
                          <a:spcPct val="0"/>
                        </a:spcAft>
                        <a:buClr>
                          <a:schemeClr val="accent2"/>
                        </a:buClr>
                        <a:buFont typeface="Wingdings" panose="05000000000000000000" pitchFamily="2" charset="2"/>
                        <a:defRPr>
                          <a:solidFill>
                            <a:schemeClr val="tx1"/>
                          </a:solidFill>
                          <a:latin typeface="Times New Roman" panose="02020603050405020304" pitchFamily="18" charset="0"/>
                          <a:ea typeface="楷体_GB2312" pitchFamily="49" charset="-122"/>
                        </a:defRPr>
                      </a:lvl6pPr>
                      <a:lvl7pPr marL="2609850" eaLnBrk="0" fontAlgn="base" hangingPunct="0">
                        <a:spcBef>
                          <a:spcPct val="25000"/>
                        </a:spcBef>
                        <a:spcAft>
                          <a:spcPct val="0"/>
                        </a:spcAft>
                        <a:buClr>
                          <a:schemeClr val="accent2"/>
                        </a:buClr>
                        <a:buFont typeface="Wingdings" panose="05000000000000000000" pitchFamily="2" charset="2"/>
                        <a:defRPr>
                          <a:solidFill>
                            <a:schemeClr val="tx1"/>
                          </a:solidFill>
                          <a:latin typeface="Times New Roman" panose="02020603050405020304" pitchFamily="18" charset="0"/>
                          <a:ea typeface="楷体_GB2312" pitchFamily="49" charset="-122"/>
                        </a:defRPr>
                      </a:lvl7pPr>
                      <a:lvl8pPr marL="3067050" eaLnBrk="0" fontAlgn="base" hangingPunct="0">
                        <a:spcBef>
                          <a:spcPct val="25000"/>
                        </a:spcBef>
                        <a:spcAft>
                          <a:spcPct val="0"/>
                        </a:spcAft>
                        <a:buClr>
                          <a:schemeClr val="accent2"/>
                        </a:buClr>
                        <a:buFont typeface="Wingdings" panose="05000000000000000000" pitchFamily="2" charset="2"/>
                        <a:defRPr>
                          <a:solidFill>
                            <a:schemeClr val="tx1"/>
                          </a:solidFill>
                          <a:latin typeface="Times New Roman" panose="02020603050405020304" pitchFamily="18" charset="0"/>
                          <a:ea typeface="楷体_GB2312" pitchFamily="49" charset="-122"/>
                        </a:defRPr>
                      </a:lvl8pPr>
                      <a:lvl9pPr marL="3524250" eaLnBrk="0" fontAlgn="base" hangingPunct="0">
                        <a:spcBef>
                          <a:spcPct val="25000"/>
                        </a:spcBef>
                        <a:spcAft>
                          <a:spcPct val="0"/>
                        </a:spcAft>
                        <a:buClr>
                          <a:schemeClr val="accent2"/>
                        </a:buClr>
                        <a:buFont typeface="Wingdings" panose="05000000000000000000" pitchFamily="2" charset="2"/>
                        <a:defRPr>
                          <a:solidFill>
                            <a:schemeClr val="tx1"/>
                          </a:solidFill>
                          <a:latin typeface="Times New Roman" panose="02020603050405020304" pitchFamily="18" charset="0"/>
                          <a:ea typeface="楷体_GB2312" pitchFamily="49" charset="-122"/>
                        </a:defRPr>
                      </a:lvl9pPr>
                    </a:lstStyle>
                    <a:p>
                      <a:pPr marL="0" marR="0" lvl="0" indent="0" algn="ctr" defTabSz="914400" rtl="0" eaLnBrk="0" fontAlgn="base" latinLnBrk="0" hangingPunct="0">
                        <a:lnSpc>
                          <a:spcPct val="100000"/>
                        </a:lnSpc>
                        <a:spcBef>
                          <a:spcPct val="20000"/>
                        </a:spcBef>
                        <a:spcAft>
                          <a:spcPct val="0"/>
                        </a:spcAft>
                        <a:buClr>
                          <a:schemeClr val="accent2"/>
                        </a:buClr>
                        <a:buSzTx/>
                        <a:buFont typeface="Wingdings" panose="05000000000000000000" pitchFamily="2" charset="2"/>
                        <a:buNone/>
                        <a:tabLst/>
                      </a:pPr>
                      <a:r>
                        <a:rPr kumimoji="0" lang="zh-CN" altLang="en-US" sz="1600" b="1" i="0" u="none" strike="noStrike" cap="none" normalizeH="0" baseline="0" dirty="0" smtClean="0">
                          <a:ln>
                            <a:noFill/>
                          </a:ln>
                          <a:solidFill>
                            <a:schemeClr val="tx1"/>
                          </a:solidFill>
                          <a:effectLst/>
                          <a:latin typeface="Times New Roman" panose="02020603050405020304" pitchFamily="18" charset="0"/>
                          <a:ea typeface="楷体_GB2312" pitchFamily="49" charset="-122"/>
                        </a:rPr>
                        <a:t>父辈节点</a:t>
                      </a:r>
                      <a:endParaRPr kumimoji="0" lang="en-US" altLang="zh-CN" sz="1600" b="1" i="0" u="none" strike="noStrike" cap="none" normalizeH="0" baseline="0" dirty="0" smtClean="0">
                        <a:ln>
                          <a:noFill/>
                        </a:ln>
                        <a:solidFill>
                          <a:schemeClr val="tx1"/>
                        </a:solidFill>
                        <a:effectLst/>
                        <a:latin typeface="Times New Roman" panose="02020603050405020304" pitchFamily="18" charset="0"/>
                        <a:ea typeface="楷体_GB2312" pitchFamily="49" charset="-122"/>
                      </a:endParaRP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4" name="Group 68"/>
          <p:cNvGraphicFramePr>
            <a:graphicFrameLocks/>
          </p:cNvGraphicFramePr>
          <p:nvPr>
            <p:extLst>
              <p:ext uri="{D42A27DB-BD31-4B8C-83A1-F6EECF244321}">
                <p14:modId xmlns:p14="http://schemas.microsoft.com/office/powerpoint/2010/main" val="1502202668"/>
              </p:ext>
            </p:extLst>
          </p:nvPr>
        </p:nvGraphicFramePr>
        <p:xfrm>
          <a:off x="3343300" y="4555140"/>
          <a:ext cx="3330798" cy="312420"/>
        </p:xfrm>
        <a:graphic>
          <a:graphicData uri="http://schemas.openxmlformats.org/drawingml/2006/table">
            <a:tbl>
              <a:tblPr/>
              <a:tblGrid>
                <a:gridCol w="954533"/>
                <a:gridCol w="1080120"/>
                <a:gridCol w="1296145"/>
              </a:tblGrid>
              <a:tr h="312420">
                <a:tc>
                  <a:txBody>
                    <a:bodyPr/>
                    <a:lstStyle>
                      <a:lvl1pPr algn="l">
                        <a:spcBef>
                          <a:spcPct val="20000"/>
                        </a:spcBef>
                        <a:buClr>
                          <a:schemeClr val="accent2"/>
                        </a:buClr>
                        <a:buFont typeface="Wingdings" panose="05000000000000000000" pitchFamily="2" charset="2"/>
                        <a:defRPr sz="2600">
                          <a:solidFill>
                            <a:schemeClr val="tx1"/>
                          </a:solidFill>
                          <a:latin typeface="Times New Roman" panose="02020603050405020304" pitchFamily="18" charset="0"/>
                          <a:ea typeface="楷体_GB2312" pitchFamily="49" charset="-122"/>
                        </a:defRPr>
                      </a:lvl1pPr>
                      <a:lvl2pPr marL="471488" algn="l">
                        <a:spcBef>
                          <a:spcPct val="20000"/>
                        </a:spcBef>
                        <a:buClr>
                          <a:schemeClr val="accent2"/>
                        </a:buClr>
                        <a:buFont typeface="Wingdings" panose="05000000000000000000" pitchFamily="2" charset="2"/>
                        <a:defRPr sz="2400">
                          <a:solidFill>
                            <a:schemeClr val="tx1"/>
                          </a:solidFill>
                          <a:latin typeface="Times New Roman" panose="02020603050405020304" pitchFamily="18" charset="0"/>
                          <a:ea typeface="楷体_GB2312" pitchFamily="49" charset="-122"/>
                        </a:defRPr>
                      </a:lvl2pPr>
                      <a:lvl3pPr marL="909638" algn="l">
                        <a:spcBef>
                          <a:spcPct val="20000"/>
                        </a:spcBef>
                        <a:buClr>
                          <a:schemeClr val="accent2"/>
                        </a:buClr>
                        <a:buFont typeface="Wingdings" panose="05000000000000000000" pitchFamily="2" charset="2"/>
                        <a:defRPr sz="2000">
                          <a:solidFill>
                            <a:schemeClr val="tx1"/>
                          </a:solidFill>
                          <a:latin typeface="Times New Roman" panose="02020603050405020304" pitchFamily="18" charset="0"/>
                          <a:ea typeface="楷体_GB2312" pitchFamily="49" charset="-122"/>
                        </a:defRPr>
                      </a:lvl3pPr>
                      <a:lvl4pPr marL="1306513" algn="l">
                        <a:spcBef>
                          <a:spcPct val="20000"/>
                        </a:spcBef>
                        <a:buClr>
                          <a:schemeClr val="accent2"/>
                        </a:buClr>
                        <a:buFont typeface="Wingdings" panose="05000000000000000000" pitchFamily="2" charset="2"/>
                        <a:defRPr>
                          <a:solidFill>
                            <a:schemeClr val="tx1"/>
                          </a:solidFill>
                          <a:latin typeface="Times New Roman" panose="02020603050405020304" pitchFamily="18" charset="0"/>
                          <a:ea typeface="楷体_GB2312" pitchFamily="49" charset="-122"/>
                        </a:defRPr>
                      </a:lvl4pPr>
                      <a:lvl5pPr marL="1695450" algn="l">
                        <a:spcBef>
                          <a:spcPct val="25000"/>
                        </a:spcBef>
                        <a:buClr>
                          <a:schemeClr val="accent2"/>
                        </a:buClr>
                        <a:buFont typeface="Wingdings" panose="05000000000000000000" pitchFamily="2" charset="2"/>
                        <a:defRPr>
                          <a:solidFill>
                            <a:schemeClr val="tx1"/>
                          </a:solidFill>
                          <a:latin typeface="Times New Roman" panose="02020603050405020304" pitchFamily="18" charset="0"/>
                          <a:ea typeface="楷体_GB2312" pitchFamily="49" charset="-122"/>
                        </a:defRPr>
                      </a:lvl5pPr>
                      <a:lvl6pPr marL="2152650" eaLnBrk="0" fontAlgn="base" hangingPunct="0">
                        <a:spcBef>
                          <a:spcPct val="25000"/>
                        </a:spcBef>
                        <a:spcAft>
                          <a:spcPct val="0"/>
                        </a:spcAft>
                        <a:buClr>
                          <a:schemeClr val="accent2"/>
                        </a:buClr>
                        <a:buFont typeface="Wingdings" panose="05000000000000000000" pitchFamily="2" charset="2"/>
                        <a:defRPr>
                          <a:solidFill>
                            <a:schemeClr val="tx1"/>
                          </a:solidFill>
                          <a:latin typeface="Times New Roman" panose="02020603050405020304" pitchFamily="18" charset="0"/>
                          <a:ea typeface="楷体_GB2312" pitchFamily="49" charset="-122"/>
                        </a:defRPr>
                      </a:lvl6pPr>
                      <a:lvl7pPr marL="2609850" eaLnBrk="0" fontAlgn="base" hangingPunct="0">
                        <a:spcBef>
                          <a:spcPct val="25000"/>
                        </a:spcBef>
                        <a:spcAft>
                          <a:spcPct val="0"/>
                        </a:spcAft>
                        <a:buClr>
                          <a:schemeClr val="accent2"/>
                        </a:buClr>
                        <a:buFont typeface="Wingdings" panose="05000000000000000000" pitchFamily="2" charset="2"/>
                        <a:defRPr>
                          <a:solidFill>
                            <a:schemeClr val="tx1"/>
                          </a:solidFill>
                          <a:latin typeface="Times New Roman" panose="02020603050405020304" pitchFamily="18" charset="0"/>
                          <a:ea typeface="楷体_GB2312" pitchFamily="49" charset="-122"/>
                        </a:defRPr>
                      </a:lvl7pPr>
                      <a:lvl8pPr marL="3067050" eaLnBrk="0" fontAlgn="base" hangingPunct="0">
                        <a:spcBef>
                          <a:spcPct val="25000"/>
                        </a:spcBef>
                        <a:spcAft>
                          <a:spcPct val="0"/>
                        </a:spcAft>
                        <a:buClr>
                          <a:schemeClr val="accent2"/>
                        </a:buClr>
                        <a:buFont typeface="Wingdings" panose="05000000000000000000" pitchFamily="2" charset="2"/>
                        <a:defRPr>
                          <a:solidFill>
                            <a:schemeClr val="tx1"/>
                          </a:solidFill>
                          <a:latin typeface="Times New Roman" panose="02020603050405020304" pitchFamily="18" charset="0"/>
                          <a:ea typeface="楷体_GB2312" pitchFamily="49" charset="-122"/>
                        </a:defRPr>
                      </a:lvl8pPr>
                      <a:lvl9pPr marL="3524250" eaLnBrk="0" fontAlgn="base" hangingPunct="0">
                        <a:spcBef>
                          <a:spcPct val="25000"/>
                        </a:spcBef>
                        <a:spcAft>
                          <a:spcPct val="0"/>
                        </a:spcAft>
                        <a:buClr>
                          <a:schemeClr val="accent2"/>
                        </a:buClr>
                        <a:buFont typeface="Wingdings" panose="05000000000000000000" pitchFamily="2" charset="2"/>
                        <a:defRPr>
                          <a:solidFill>
                            <a:schemeClr val="tx1"/>
                          </a:solidFill>
                          <a:latin typeface="Times New Roman" panose="02020603050405020304" pitchFamily="18" charset="0"/>
                          <a:ea typeface="楷体_GB2312" pitchFamily="49" charset="-122"/>
                        </a:defRPr>
                      </a:lvl9pPr>
                    </a:lstStyle>
                    <a:p>
                      <a:pPr marL="0" marR="0" lvl="0" indent="0" algn="ctr" defTabSz="914400" rtl="0" eaLnBrk="0" fontAlgn="base" latinLnBrk="0" hangingPunct="0">
                        <a:lnSpc>
                          <a:spcPct val="100000"/>
                        </a:lnSpc>
                        <a:spcBef>
                          <a:spcPct val="20000"/>
                        </a:spcBef>
                        <a:spcAft>
                          <a:spcPct val="0"/>
                        </a:spcAft>
                        <a:buClr>
                          <a:schemeClr val="accent2"/>
                        </a:buClr>
                        <a:buSzTx/>
                        <a:buFont typeface="Wingdings" panose="05000000000000000000" pitchFamily="2" charset="2"/>
                        <a:buNone/>
                        <a:tabLst/>
                      </a:pPr>
                      <a:r>
                        <a:rPr kumimoji="0" lang="zh-CN" altLang="en-US" sz="1600" b="1" i="0" u="none" strike="noStrike" cap="none" normalizeH="0" baseline="0" dirty="0" smtClean="0">
                          <a:ln>
                            <a:noFill/>
                          </a:ln>
                          <a:solidFill>
                            <a:schemeClr val="tx1"/>
                          </a:solidFill>
                          <a:effectLst/>
                          <a:latin typeface="Times New Roman" panose="02020603050405020304" pitchFamily="18" charset="0"/>
                          <a:ea typeface="楷体_GB2312" pitchFamily="49" charset="-122"/>
                        </a:rPr>
                        <a:t>编号</a:t>
                      </a: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a:solidFill>
                            <a:schemeClr val="tx1"/>
                          </a:solidFill>
                          <a:latin typeface="Times New Roman" panose="02020603050405020304" pitchFamily="18" charset="0"/>
                          <a:ea typeface="楷体_GB2312" pitchFamily="49" charset="-122"/>
                        </a:defRPr>
                      </a:lvl1pPr>
                      <a:lvl2pPr marL="471488" algn="l">
                        <a:spcBef>
                          <a:spcPct val="20000"/>
                        </a:spcBef>
                        <a:buClr>
                          <a:schemeClr val="accent2"/>
                        </a:buClr>
                        <a:buFont typeface="Wingdings" panose="05000000000000000000" pitchFamily="2" charset="2"/>
                        <a:defRPr sz="2400">
                          <a:solidFill>
                            <a:schemeClr val="tx1"/>
                          </a:solidFill>
                          <a:latin typeface="Times New Roman" panose="02020603050405020304" pitchFamily="18" charset="0"/>
                          <a:ea typeface="楷体_GB2312" pitchFamily="49" charset="-122"/>
                        </a:defRPr>
                      </a:lvl2pPr>
                      <a:lvl3pPr marL="909638" algn="l">
                        <a:spcBef>
                          <a:spcPct val="20000"/>
                        </a:spcBef>
                        <a:buClr>
                          <a:schemeClr val="accent2"/>
                        </a:buClr>
                        <a:buFont typeface="Wingdings" panose="05000000000000000000" pitchFamily="2" charset="2"/>
                        <a:defRPr sz="2000">
                          <a:solidFill>
                            <a:schemeClr val="tx1"/>
                          </a:solidFill>
                          <a:latin typeface="Times New Roman" panose="02020603050405020304" pitchFamily="18" charset="0"/>
                          <a:ea typeface="楷体_GB2312" pitchFamily="49" charset="-122"/>
                        </a:defRPr>
                      </a:lvl3pPr>
                      <a:lvl4pPr marL="1306513" algn="l">
                        <a:spcBef>
                          <a:spcPct val="20000"/>
                        </a:spcBef>
                        <a:buClr>
                          <a:schemeClr val="accent2"/>
                        </a:buClr>
                        <a:buFont typeface="Wingdings" panose="05000000000000000000" pitchFamily="2" charset="2"/>
                        <a:defRPr>
                          <a:solidFill>
                            <a:schemeClr val="tx1"/>
                          </a:solidFill>
                          <a:latin typeface="Times New Roman" panose="02020603050405020304" pitchFamily="18" charset="0"/>
                          <a:ea typeface="楷体_GB2312" pitchFamily="49" charset="-122"/>
                        </a:defRPr>
                      </a:lvl4pPr>
                      <a:lvl5pPr marL="1695450" algn="l">
                        <a:spcBef>
                          <a:spcPct val="25000"/>
                        </a:spcBef>
                        <a:buClr>
                          <a:schemeClr val="accent2"/>
                        </a:buClr>
                        <a:buFont typeface="Wingdings" panose="05000000000000000000" pitchFamily="2" charset="2"/>
                        <a:defRPr>
                          <a:solidFill>
                            <a:schemeClr val="tx1"/>
                          </a:solidFill>
                          <a:latin typeface="Times New Roman" panose="02020603050405020304" pitchFamily="18" charset="0"/>
                          <a:ea typeface="楷体_GB2312" pitchFamily="49" charset="-122"/>
                        </a:defRPr>
                      </a:lvl5pPr>
                      <a:lvl6pPr marL="2152650" eaLnBrk="0" fontAlgn="base" hangingPunct="0">
                        <a:spcBef>
                          <a:spcPct val="25000"/>
                        </a:spcBef>
                        <a:spcAft>
                          <a:spcPct val="0"/>
                        </a:spcAft>
                        <a:buClr>
                          <a:schemeClr val="accent2"/>
                        </a:buClr>
                        <a:buFont typeface="Wingdings" panose="05000000000000000000" pitchFamily="2" charset="2"/>
                        <a:defRPr>
                          <a:solidFill>
                            <a:schemeClr val="tx1"/>
                          </a:solidFill>
                          <a:latin typeface="Times New Roman" panose="02020603050405020304" pitchFamily="18" charset="0"/>
                          <a:ea typeface="楷体_GB2312" pitchFamily="49" charset="-122"/>
                        </a:defRPr>
                      </a:lvl6pPr>
                      <a:lvl7pPr marL="2609850" eaLnBrk="0" fontAlgn="base" hangingPunct="0">
                        <a:spcBef>
                          <a:spcPct val="25000"/>
                        </a:spcBef>
                        <a:spcAft>
                          <a:spcPct val="0"/>
                        </a:spcAft>
                        <a:buClr>
                          <a:schemeClr val="accent2"/>
                        </a:buClr>
                        <a:buFont typeface="Wingdings" panose="05000000000000000000" pitchFamily="2" charset="2"/>
                        <a:defRPr>
                          <a:solidFill>
                            <a:schemeClr val="tx1"/>
                          </a:solidFill>
                          <a:latin typeface="Times New Roman" panose="02020603050405020304" pitchFamily="18" charset="0"/>
                          <a:ea typeface="楷体_GB2312" pitchFamily="49" charset="-122"/>
                        </a:defRPr>
                      </a:lvl7pPr>
                      <a:lvl8pPr marL="3067050" eaLnBrk="0" fontAlgn="base" hangingPunct="0">
                        <a:spcBef>
                          <a:spcPct val="25000"/>
                        </a:spcBef>
                        <a:spcAft>
                          <a:spcPct val="0"/>
                        </a:spcAft>
                        <a:buClr>
                          <a:schemeClr val="accent2"/>
                        </a:buClr>
                        <a:buFont typeface="Wingdings" panose="05000000000000000000" pitchFamily="2" charset="2"/>
                        <a:defRPr>
                          <a:solidFill>
                            <a:schemeClr val="tx1"/>
                          </a:solidFill>
                          <a:latin typeface="Times New Roman" panose="02020603050405020304" pitchFamily="18" charset="0"/>
                          <a:ea typeface="楷体_GB2312" pitchFamily="49" charset="-122"/>
                        </a:defRPr>
                      </a:lvl8pPr>
                      <a:lvl9pPr marL="3524250" eaLnBrk="0" fontAlgn="base" hangingPunct="0">
                        <a:spcBef>
                          <a:spcPct val="25000"/>
                        </a:spcBef>
                        <a:spcAft>
                          <a:spcPct val="0"/>
                        </a:spcAft>
                        <a:buClr>
                          <a:schemeClr val="accent2"/>
                        </a:buClr>
                        <a:buFont typeface="Wingdings" panose="05000000000000000000" pitchFamily="2" charset="2"/>
                        <a:defRPr>
                          <a:solidFill>
                            <a:schemeClr val="tx1"/>
                          </a:solidFill>
                          <a:latin typeface="Times New Roman" panose="02020603050405020304" pitchFamily="18" charset="0"/>
                          <a:ea typeface="楷体_GB2312" pitchFamily="49" charset="-122"/>
                        </a:defRPr>
                      </a:lvl9pPr>
                    </a:lstStyle>
                    <a:p>
                      <a:pPr marL="0" marR="0" lvl="0" indent="0" algn="ctr" defTabSz="914400" rtl="0" eaLnBrk="0" fontAlgn="base" latinLnBrk="0" hangingPunct="0">
                        <a:lnSpc>
                          <a:spcPct val="100000"/>
                        </a:lnSpc>
                        <a:spcBef>
                          <a:spcPct val="20000"/>
                        </a:spcBef>
                        <a:spcAft>
                          <a:spcPct val="0"/>
                        </a:spcAft>
                        <a:buClr>
                          <a:schemeClr val="accent2"/>
                        </a:buClr>
                        <a:buSzTx/>
                        <a:buFont typeface="Wingdings" panose="05000000000000000000" pitchFamily="2" charset="2"/>
                        <a:buNone/>
                        <a:tabLst/>
                      </a:pPr>
                      <a:r>
                        <a:rPr kumimoji="0" lang="zh-CN" altLang="en-US" sz="1600" b="1" i="0" u="none" strike="noStrike" cap="none" normalizeH="0" baseline="0" dirty="0" smtClean="0">
                          <a:ln>
                            <a:noFill/>
                          </a:ln>
                          <a:solidFill>
                            <a:schemeClr val="tx1"/>
                          </a:solidFill>
                          <a:effectLst/>
                          <a:latin typeface="Times New Roman" panose="02020603050405020304" pitchFamily="18" charset="0"/>
                          <a:ea typeface="楷体_GB2312" pitchFamily="49" charset="-122"/>
                        </a:rPr>
                        <a:t>节点</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a:solidFill>
                            <a:schemeClr val="tx1"/>
                          </a:solidFill>
                          <a:latin typeface="Times New Roman" panose="02020603050405020304" pitchFamily="18" charset="0"/>
                          <a:ea typeface="楷体_GB2312" pitchFamily="49" charset="-122"/>
                        </a:defRPr>
                      </a:lvl1pPr>
                      <a:lvl2pPr marL="471488" algn="l">
                        <a:spcBef>
                          <a:spcPct val="20000"/>
                        </a:spcBef>
                        <a:buClr>
                          <a:schemeClr val="accent2"/>
                        </a:buClr>
                        <a:buFont typeface="Wingdings" panose="05000000000000000000" pitchFamily="2" charset="2"/>
                        <a:defRPr sz="2400">
                          <a:solidFill>
                            <a:schemeClr val="tx1"/>
                          </a:solidFill>
                          <a:latin typeface="Times New Roman" panose="02020603050405020304" pitchFamily="18" charset="0"/>
                          <a:ea typeface="楷体_GB2312" pitchFamily="49" charset="-122"/>
                        </a:defRPr>
                      </a:lvl2pPr>
                      <a:lvl3pPr marL="909638" algn="l">
                        <a:spcBef>
                          <a:spcPct val="20000"/>
                        </a:spcBef>
                        <a:buClr>
                          <a:schemeClr val="accent2"/>
                        </a:buClr>
                        <a:buFont typeface="Wingdings" panose="05000000000000000000" pitchFamily="2" charset="2"/>
                        <a:defRPr sz="2000">
                          <a:solidFill>
                            <a:schemeClr val="tx1"/>
                          </a:solidFill>
                          <a:latin typeface="Times New Roman" panose="02020603050405020304" pitchFamily="18" charset="0"/>
                          <a:ea typeface="楷体_GB2312" pitchFamily="49" charset="-122"/>
                        </a:defRPr>
                      </a:lvl3pPr>
                      <a:lvl4pPr marL="1306513" algn="l">
                        <a:spcBef>
                          <a:spcPct val="20000"/>
                        </a:spcBef>
                        <a:buClr>
                          <a:schemeClr val="accent2"/>
                        </a:buClr>
                        <a:buFont typeface="Wingdings" panose="05000000000000000000" pitchFamily="2" charset="2"/>
                        <a:defRPr>
                          <a:solidFill>
                            <a:schemeClr val="tx1"/>
                          </a:solidFill>
                          <a:latin typeface="Times New Roman" panose="02020603050405020304" pitchFamily="18" charset="0"/>
                          <a:ea typeface="楷体_GB2312" pitchFamily="49" charset="-122"/>
                        </a:defRPr>
                      </a:lvl4pPr>
                      <a:lvl5pPr marL="1695450" algn="l">
                        <a:spcBef>
                          <a:spcPct val="25000"/>
                        </a:spcBef>
                        <a:buClr>
                          <a:schemeClr val="accent2"/>
                        </a:buClr>
                        <a:buFont typeface="Wingdings" panose="05000000000000000000" pitchFamily="2" charset="2"/>
                        <a:defRPr>
                          <a:solidFill>
                            <a:schemeClr val="tx1"/>
                          </a:solidFill>
                          <a:latin typeface="Times New Roman" panose="02020603050405020304" pitchFamily="18" charset="0"/>
                          <a:ea typeface="楷体_GB2312" pitchFamily="49" charset="-122"/>
                        </a:defRPr>
                      </a:lvl5pPr>
                      <a:lvl6pPr marL="2152650" eaLnBrk="0" fontAlgn="base" hangingPunct="0">
                        <a:spcBef>
                          <a:spcPct val="25000"/>
                        </a:spcBef>
                        <a:spcAft>
                          <a:spcPct val="0"/>
                        </a:spcAft>
                        <a:buClr>
                          <a:schemeClr val="accent2"/>
                        </a:buClr>
                        <a:buFont typeface="Wingdings" panose="05000000000000000000" pitchFamily="2" charset="2"/>
                        <a:defRPr>
                          <a:solidFill>
                            <a:schemeClr val="tx1"/>
                          </a:solidFill>
                          <a:latin typeface="Times New Roman" panose="02020603050405020304" pitchFamily="18" charset="0"/>
                          <a:ea typeface="楷体_GB2312" pitchFamily="49" charset="-122"/>
                        </a:defRPr>
                      </a:lvl6pPr>
                      <a:lvl7pPr marL="2609850" eaLnBrk="0" fontAlgn="base" hangingPunct="0">
                        <a:spcBef>
                          <a:spcPct val="25000"/>
                        </a:spcBef>
                        <a:spcAft>
                          <a:spcPct val="0"/>
                        </a:spcAft>
                        <a:buClr>
                          <a:schemeClr val="accent2"/>
                        </a:buClr>
                        <a:buFont typeface="Wingdings" panose="05000000000000000000" pitchFamily="2" charset="2"/>
                        <a:defRPr>
                          <a:solidFill>
                            <a:schemeClr val="tx1"/>
                          </a:solidFill>
                          <a:latin typeface="Times New Roman" panose="02020603050405020304" pitchFamily="18" charset="0"/>
                          <a:ea typeface="楷体_GB2312" pitchFamily="49" charset="-122"/>
                        </a:defRPr>
                      </a:lvl7pPr>
                      <a:lvl8pPr marL="3067050" eaLnBrk="0" fontAlgn="base" hangingPunct="0">
                        <a:spcBef>
                          <a:spcPct val="25000"/>
                        </a:spcBef>
                        <a:spcAft>
                          <a:spcPct val="0"/>
                        </a:spcAft>
                        <a:buClr>
                          <a:schemeClr val="accent2"/>
                        </a:buClr>
                        <a:buFont typeface="Wingdings" panose="05000000000000000000" pitchFamily="2" charset="2"/>
                        <a:defRPr>
                          <a:solidFill>
                            <a:schemeClr val="tx1"/>
                          </a:solidFill>
                          <a:latin typeface="Times New Roman" panose="02020603050405020304" pitchFamily="18" charset="0"/>
                          <a:ea typeface="楷体_GB2312" pitchFamily="49" charset="-122"/>
                        </a:defRPr>
                      </a:lvl8pPr>
                      <a:lvl9pPr marL="3524250" eaLnBrk="0" fontAlgn="base" hangingPunct="0">
                        <a:spcBef>
                          <a:spcPct val="25000"/>
                        </a:spcBef>
                        <a:spcAft>
                          <a:spcPct val="0"/>
                        </a:spcAft>
                        <a:buClr>
                          <a:schemeClr val="accent2"/>
                        </a:buClr>
                        <a:buFont typeface="Wingdings" panose="05000000000000000000" pitchFamily="2" charset="2"/>
                        <a:defRPr>
                          <a:solidFill>
                            <a:schemeClr val="tx1"/>
                          </a:solidFill>
                          <a:latin typeface="Times New Roman" panose="02020603050405020304" pitchFamily="18" charset="0"/>
                          <a:ea typeface="楷体_GB2312" pitchFamily="49" charset="-122"/>
                        </a:defRPr>
                      </a:lvl9pPr>
                    </a:lstStyle>
                    <a:p>
                      <a:pPr marL="0" marR="0" lvl="0" indent="0" algn="ctr" defTabSz="914400" rtl="0" eaLnBrk="0" fontAlgn="base" latinLnBrk="0" hangingPunct="0">
                        <a:lnSpc>
                          <a:spcPct val="100000"/>
                        </a:lnSpc>
                        <a:spcBef>
                          <a:spcPct val="20000"/>
                        </a:spcBef>
                        <a:spcAft>
                          <a:spcPct val="0"/>
                        </a:spcAft>
                        <a:buClr>
                          <a:schemeClr val="accent2"/>
                        </a:buClr>
                        <a:buSzTx/>
                        <a:buFont typeface="Wingdings" panose="05000000000000000000" pitchFamily="2" charset="2"/>
                        <a:buNone/>
                        <a:tabLst/>
                      </a:pPr>
                      <a:r>
                        <a:rPr kumimoji="0" lang="zh-CN" altLang="en-US" sz="1600" b="1" i="0" u="none" strike="noStrike" cap="none" normalizeH="0" baseline="0" dirty="0" smtClean="0">
                          <a:ln>
                            <a:noFill/>
                          </a:ln>
                          <a:solidFill>
                            <a:schemeClr val="tx1"/>
                          </a:solidFill>
                          <a:effectLst/>
                          <a:latin typeface="Times New Roman" panose="02020603050405020304" pitchFamily="18" charset="0"/>
                          <a:ea typeface="楷体_GB2312" pitchFamily="49" charset="-122"/>
                        </a:rPr>
                        <a:t>父辈节点</a:t>
                      </a:r>
                      <a:endParaRPr kumimoji="0" lang="en-US" altLang="zh-CN" sz="1600" b="1" i="0" u="none" strike="noStrike" cap="none" normalizeH="0" baseline="0" dirty="0" smtClean="0">
                        <a:ln>
                          <a:noFill/>
                        </a:ln>
                        <a:solidFill>
                          <a:schemeClr val="tx1"/>
                        </a:solidFill>
                        <a:effectLst/>
                        <a:latin typeface="Times New Roman" panose="02020603050405020304" pitchFamily="18" charset="0"/>
                        <a:ea typeface="楷体_GB2312" pitchFamily="49" charset="-122"/>
                      </a:endParaRP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5" name="矩形 4"/>
          <p:cNvSpPr/>
          <p:nvPr/>
        </p:nvSpPr>
        <p:spPr>
          <a:xfrm>
            <a:off x="1988840" y="4083918"/>
            <a:ext cx="3241658" cy="861774"/>
          </a:xfrm>
          <a:prstGeom prst="rect">
            <a:avLst/>
          </a:prstGeom>
        </p:spPr>
        <p:txBody>
          <a:bodyPr wrap="square">
            <a:spAutoFit/>
          </a:bodyPr>
          <a:lstStyle/>
          <a:p>
            <a:pPr>
              <a:lnSpc>
                <a:spcPct val="100000"/>
              </a:lnSpc>
              <a:buFont typeface="Wingdings" panose="05000000000000000000" pitchFamily="2" charset="2"/>
              <a:buNone/>
            </a:pPr>
            <a:r>
              <a:rPr lang="en-US" altLang="zh-CN" sz="1600" b="1" dirty="0"/>
              <a:t>OPEN</a:t>
            </a:r>
            <a:r>
              <a:rPr lang="zh-CN" altLang="en-US" sz="1600" b="1" dirty="0"/>
              <a:t>表</a:t>
            </a:r>
          </a:p>
          <a:p>
            <a:pPr>
              <a:lnSpc>
                <a:spcPct val="100000"/>
              </a:lnSpc>
              <a:buFont typeface="Wingdings" panose="05000000000000000000" pitchFamily="2" charset="2"/>
              <a:buNone/>
            </a:pPr>
            <a:endParaRPr lang="zh-CN" altLang="en-US" sz="1600" b="1" dirty="0"/>
          </a:p>
          <a:p>
            <a:pPr>
              <a:lnSpc>
                <a:spcPct val="100000"/>
              </a:lnSpc>
              <a:buFont typeface="Wingdings" panose="05000000000000000000" pitchFamily="2" charset="2"/>
              <a:buNone/>
            </a:pPr>
            <a:r>
              <a:rPr lang="en-US" altLang="zh-CN" sz="1600" b="1" dirty="0" smtClean="0"/>
              <a:t>CLOSED</a:t>
            </a:r>
            <a:r>
              <a:rPr lang="zh-CN" altLang="en-US" sz="1600" b="1" dirty="0"/>
              <a:t>表</a:t>
            </a:r>
          </a:p>
        </p:txBody>
      </p:sp>
    </p:spTree>
    <p:extLst>
      <p:ext uri="{BB962C8B-B14F-4D97-AF65-F5344CB8AC3E}">
        <p14:creationId xmlns:p14="http://schemas.microsoft.com/office/powerpoint/2010/main" val="1524565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1000"/>
                                        <p:tgtEl>
                                          <p:spTgt spid="5"/>
                                        </p:tgtEl>
                                      </p:cBhvr>
                                    </p:animEffect>
                                    <p:anim calcmode="lin" valueType="num">
                                      <p:cBhvr>
                                        <p:cTn id="18" dur="1000" fill="hold"/>
                                        <p:tgtEl>
                                          <p:spTgt spid="5"/>
                                        </p:tgtEl>
                                        <p:attrNameLst>
                                          <p:attrName>ppt_x</p:attrName>
                                        </p:attrNameLst>
                                      </p:cBhvr>
                                      <p:tavLst>
                                        <p:tav tm="0">
                                          <p:val>
                                            <p:strVal val="#ppt_x"/>
                                          </p:val>
                                        </p:tav>
                                        <p:tav tm="100000">
                                          <p:val>
                                            <p:strVal val="#ppt_x"/>
                                          </p:val>
                                        </p:tav>
                                      </p:tavLst>
                                    </p:anim>
                                    <p:anim calcmode="lin" valueType="num">
                                      <p:cBhvr>
                                        <p:cTn id="1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txBox="1">
            <a:spLocks noChangeArrowheads="1"/>
          </p:cNvSpPr>
          <p:nvPr/>
        </p:nvSpPr>
        <p:spPr>
          <a:xfrm>
            <a:off x="21825" y="339502"/>
            <a:ext cx="6552728" cy="4248472"/>
          </a:xfrm>
          <a:prstGeom prst="rect">
            <a:avLst/>
          </a:prstGeom>
        </p:spPr>
        <p:txBody>
          <a:bodyPr/>
          <a:lstStyle>
            <a:lvl1pPr marL="257175" indent="-257175"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1pPr>
            <a:lvl2pPr marL="557213" indent="-214313" algn="l" rtl="0" eaLnBrk="0" fontAlgn="base" hangingPunct="0">
              <a:spcBef>
                <a:spcPct val="20000"/>
              </a:spcBef>
              <a:spcAft>
                <a:spcPct val="0"/>
              </a:spcAft>
              <a:buFont typeface="Arial" panose="020B0604020202020204" pitchFamily="34" charset="0"/>
              <a:buChar char="–"/>
              <a:defRPr sz="2100" kern="1200">
                <a:solidFill>
                  <a:schemeClr val="tx1"/>
                </a:solidFill>
                <a:latin typeface="+mn-lt"/>
                <a:ea typeface="+mn-ea"/>
                <a:cs typeface="+mn-cs"/>
              </a:defRPr>
            </a:lvl2pPr>
            <a:lvl3pPr marL="857250" indent="-17145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3pPr>
            <a:lvl4pPr marL="1200150" indent="-171450" algn="l" rtl="0" eaLnBrk="0" fontAlgn="base" hangingPunct="0">
              <a:spcBef>
                <a:spcPct val="20000"/>
              </a:spcBef>
              <a:spcAft>
                <a:spcPct val="0"/>
              </a:spcAft>
              <a:buFont typeface="Arial" panose="020B0604020202020204" pitchFamily="34" charset="0"/>
              <a:buChar char="–"/>
              <a:defRPr sz="1500" kern="1200">
                <a:solidFill>
                  <a:schemeClr val="tx1"/>
                </a:solidFill>
                <a:latin typeface="+mn-lt"/>
                <a:ea typeface="+mn-ea"/>
                <a:cs typeface="+mn-cs"/>
              </a:defRPr>
            </a:lvl4pPr>
            <a:lvl5pPr marL="1543050" indent="-171450" algn="l" rtl="0" eaLnBrk="0" fontAlgn="base" hangingPunct="0">
              <a:spcBef>
                <a:spcPct val="20000"/>
              </a:spcBef>
              <a:spcAft>
                <a:spcPct val="0"/>
              </a:spcAft>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lnSpc>
                <a:spcPct val="90000"/>
              </a:lnSpc>
            </a:pPr>
            <a:r>
              <a:rPr lang="zh-CN" altLang="en-US" sz="2000" b="1" dirty="0">
                <a:solidFill>
                  <a:srgbClr val="0033CC"/>
                </a:solidFill>
                <a:ea typeface="黑体" panose="02010609060101010101" pitchFamily="49" charset="-122"/>
              </a:rPr>
              <a:t>一般图搜索算法</a:t>
            </a:r>
          </a:p>
          <a:p>
            <a:pPr>
              <a:lnSpc>
                <a:spcPct val="90000"/>
              </a:lnSpc>
            </a:pPr>
            <a:r>
              <a:rPr lang="zh-CN" altLang="en-US" sz="1800" b="1" dirty="0"/>
              <a:t>算法划分为二个阶段：</a:t>
            </a:r>
          </a:p>
          <a:p>
            <a:pPr lvl="1">
              <a:lnSpc>
                <a:spcPct val="90000"/>
              </a:lnSpc>
            </a:pPr>
            <a:r>
              <a:rPr lang="en-US" altLang="zh-CN" sz="1800" b="1" dirty="0"/>
              <a:t>1</a:t>
            </a:r>
            <a:r>
              <a:rPr lang="zh-CN" altLang="en-US" sz="1800" b="1" dirty="0"/>
              <a:t>、初始化 </a:t>
            </a:r>
          </a:p>
          <a:p>
            <a:pPr lvl="2">
              <a:lnSpc>
                <a:spcPct val="90000"/>
              </a:lnSpc>
            </a:pPr>
            <a:r>
              <a:rPr lang="zh-CN" altLang="en-US" b="1" dirty="0"/>
              <a:t>建立</a:t>
            </a:r>
            <a:r>
              <a:rPr lang="zh-CN" altLang="en-US" b="1" dirty="0">
                <a:solidFill>
                  <a:srgbClr val="0000FF"/>
                </a:solidFill>
              </a:rPr>
              <a:t>只包含初始状态节点</a:t>
            </a:r>
            <a:r>
              <a:rPr lang="en-US" altLang="zh-CN" b="1" dirty="0">
                <a:solidFill>
                  <a:srgbClr val="0000FF"/>
                </a:solidFill>
              </a:rPr>
              <a:t>s</a:t>
            </a:r>
            <a:r>
              <a:rPr lang="zh-CN" altLang="en-US" b="1" dirty="0">
                <a:solidFill>
                  <a:srgbClr val="0000FF"/>
                </a:solidFill>
              </a:rPr>
              <a:t>的搜索图</a:t>
            </a:r>
            <a:r>
              <a:rPr lang="en-US" altLang="zh-CN" b="1" dirty="0">
                <a:solidFill>
                  <a:srgbClr val="0000FF"/>
                </a:solidFill>
              </a:rPr>
              <a:t>G:={s}</a:t>
            </a:r>
          </a:p>
          <a:p>
            <a:pPr lvl="2">
              <a:lnSpc>
                <a:spcPct val="90000"/>
              </a:lnSpc>
            </a:pPr>
            <a:r>
              <a:rPr lang="en-US" altLang="zh-CN" b="1" dirty="0">
                <a:solidFill>
                  <a:srgbClr val="0000FF"/>
                </a:solidFill>
              </a:rPr>
              <a:t>OPEN</a:t>
            </a:r>
            <a:r>
              <a:rPr lang="en-US" altLang="zh-CN" b="1" dirty="0"/>
              <a:t>:={s}</a:t>
            </a:r>
          </a:p>
          <a:p>
            <a:pPr lvl="2">
              <a:lnSpc>
                <a:spcPct val="90000"/>
              </a:lnSpc>
            </a:pPr>
            <a:r>
              <a:rPr lang="en-US" altLang="zh-CN" b="1" dirty="0">
                <a:solidFill>
                  <a:srgbClr val="0000FF"/>
                </a:solidFill>
              </a:rPr>
              <a:t>CLOSE</a:t>
            </a:r>
            <a:r>
              <a:rPr lang="en-US" altLang="zh-CN" b="1" dirty="0"/>
              <a:t>:={} </a:t>
            </a:r>
          </a:p>
          <a:p>
            <a:pPr lvl="1">
              <a:lnSpc>
                <a:spcPct val="90000"/>
              </a:lnSpc>
            </a:pPr>
            <a:r>
              <a:rPr lang="en-US" altLang="zh-CN" sz="1800" b="1" dirty="0"/>
              <a:t>2</a:t>
            </a:r>
            <a:r>
              <a:rPr lang="zh-CN" altLang="en-US" sz="1800" b="1" dirty="0"/>
              <a:t>、搜索循环</a:t>
            </a:r>
          </a:p>
          <a:p>
            <a:pPr lvl="2">
              <a:lnSpc>
                <a:spcPct val="90000"/>
              </a:lnSpc>
            </a:pPr>
            <a:r>
              <a:rPr lang="en-US" altLang="zh-CN" b="1" dirty="0">
                <a:solidFill>
                  <a:srgbClr val="0000FF"/>
                </a:solidFill>
              </a:rPr>
              <a:t>MOVE-FIRST(OPEN)-</a:t>
            </a:r>
            <a:r>
              <a:rPr lang="zh-CN" altLang="en-US" b="1" dirty="0"/>
              <a:t>取出</a:t>
            </a:r>
            <a:r>
              <a:rPr lang="en-US" altLang="zh-CN" b="1" dirty="0"/>
              <a:t>OPEN</a:t>
            </a:r>
            <a:r>
              <a:rPr lang="zh-CN" altLang="en-US" b="1" dirty="0"/>
              <a:t>表首的节点</a:t>
            </a:r>
            <a:r>
              <a:rPr lang="en-US" altLang="zh-CN" b="1" dirty="0"/>
              <a:t>n</a:t>
            </a:r>
            <a:r>
              <a:rPr lang="zh-CN" altLang="en-US" b="1" dirty="0"/>
              <a:t>作为扩展的节点，同时将其移到</a:t>
            </a:r>
            <a:r>
              <a:rPr lang="en-US" altLang="zh-CN" b="1" dirty="0"/>
              <a:t>close</a:t>
            </a:r>
            <a:r>
              <a:rPr lang="zh-CN" altLang="en-US" b="1" dirty="0"/>
              <a:t>表 </a:t>
            </a:r>
          </a:p>
          <a:p>
            <a:pPr lvl="2">
              <a:lnSpc>
                <a:spcPct val="90000"/>
              </a:lnSpc>
            </a:pPr>
            <a:r>
              <a:rPr lang="zh-CN" altLang="en-US" b="1" dirty="0">
                <a:solidFill>
                  <a:srgbClr val="0000FF"/>
                </a:solidFill>
              </a:rPr>
              <a:t>扩展出</a:t>
            </a:r>
            <a:r>
              <a:rPr lang="en-US" altLang="zh-CN" b="1" dirty="0">
                <a:solidFill>
                  <a:srgbClr val="0000FF"/>
                </a:solidFill>
              </a:rPr>
              <a:t>n</a:t>
            </a:r>
            <a:r>
              <a:rPr lang="zh-CN" altLang="en-US" b="1" dirty="0">
                <a:solidFill>
                  <a:srgbClr val="0000FF"/>
                </a:solidFill>
              </a:rPr>
              <a:t>的子节点</a:t>
            </a:r>
            <a:r>
              <a:rPr lang="en-US" altLang="zh-CN" b="1" dirty="0"/>
              <a:t>,</a:t>
            </a:r>
            <a:r>
              <a:rPr lang="zh-CN" altLang="en-US" b="1" dirty="0"/>
              <a:t>插入</a:t>
            </a:r>
            <a:r>
              <a:rPr lang="zh-CN" altLang="en-US" b="1" dirty="0">
                <a:solidFill>
                  <a:srgbClr val="0000FF"/>
                </a:solidFill>
              </a:rPr>
              <a:t>搜索图</a:t>
            </a:r>
            <a:r>
              <a:rPr lang="en-US" altLang="zh-CN" b="1" dirty="0">
                <a:solidFill>
                  <a:srgbClr val="0000FF"/>
                </a:solidFill>
              </a:rPr>
              <a:t>G</a:t>
            </a:r>
            <a:r>
              <a:rPr lang="zh-CN" altLang="en-US" b="1" dirty="0"/>
              <a:t>和</a:t>
            </a:r>
            <a:r>
              <a:rPr lang="en-US" altLang="zh-CN" b="1" dirty="0">
                <a:solidFill>
                  <a:srgbClr val="0000FF"/>
                </a:solidFill>
              </a:rPr>
              <a:t>OPEN</a:t>
            </a:r>
            <a:r>
              <a:rPr lang="zh-CN" altLang="en-US" b="1" dirty="0"/>
              <a:t>表 </a:t>
            </a:r>
          </a:p>
          <a:p>
            <a:pPr lvl="2">
              <a:lnSpc>
                <a:spcPct val="90000"/>
              </a:lnSpc>
            </a:pPr>
            <a:r>
              <a:rPr lang="zh-CN" altLang="en-US" b="1" dirty="0"/>
              <a:t>适当的标记和修改指针</a:t>
            </a:r>
          </a:p>
          <a:p>
            <a:pPr lvl="2">
              <a:lnSpc>
                <a:spcPct val="90000"/>
              </a:lnSpc>
            </a:pPr>
            <a:r>
              <a:rPr lang="zh-CN" altLang="en-US" b="1" dirty="0">
                <a:solidFill>
                  <a:srgbClr val="FF0000"/>
                </a:solidFill>
              </a:rPr>
              <a:t>排序</a:t>
            </a:r>
            <a:r>
              <a:rPr lang="en-US" altLang="zh-CN" b="1" dirty="0">
                <a:solidFill>
                  <a:srgbClr val="FF0000"/>
                </a:solidFill>
              </a:rPr>
              <a:t>OPEN</a:t>
            </a:r>
            <a:r>
              <a:rPr lang="zh-CN" altLang="en-US" b="1" dirty="0">
                <a:solidFill>
                  <a:srgbClr val="FF0000"/>
                </a:solidFill>
              </a:rPr>
              <a:t>表</a:t>
            </a:r>
          </a:p>
          <a:p>
            <a:pPr lvl="1">
              <a:lnSpc>
                <a:spcPct val="90000"/>
              </a:lnSpc>
            </a:pPr>
            <a:r>
              <a:rPr lang="zh-CN" altLang="en-US" sz="2000" b="1" dirty="0"/>
              <a:t>通过循环地执行该算法，</a:t>
            </a:r>
            <a:r>
              <a:rPr lang="zh-CN" altLang="en-US" sz="2000" b="1" dirty="0">
                <a:solidFill>
                  <a:srgbClr val="0000FF"/>
                </a:solidFill>
              </a:rPr>
              <a:t>搜索图</a:t>
            </a:r>
            <a:r>
              <a:rPr lang="en-US" altLang="zh-CN" sz="2000" b="1" dirty="0">
                <a:solidFill>
                  <a:srgbClr val="0000FF"/>
                </a:solidFill>
              </a:rPr>
              <a:t>G</a:t>
            </a:r>
            <a:r>
              <a:rPr lang="zh-CN" altLang="en-US" sz="2000" b="1" dirty="0"/>
              <a:t>会因不断有新节点加入而逐步长大，直到搜索到目标节点。 </a:t>
            </a:r>
          </a:p>
        </p:txBody>
      </p:sp>
    </p:spTree>
    <p:extLst>
      <p:ext uri="{BB962C8B-B14F-4D97-AF65-F5344CB8AC3E}">
        <p14:creationId xmlns:p14="http://schemas.microsoft.com/office/powerpoint/2010/main" val="40146781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5890" name="Rectangle 2"/>
          <p:cNvSpPr>
            <a:spLocks noChangeArrowheads="1"/>
          </p:cNvSpPr>
          <p:nvPr/>
        </p:nvSpPr>
        <p:spPr bwMode="auto">
          <a:xfrm>
            <a:off x="400050" y="1428750"/>
            <a:ext cx="6000750" cy="628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buSzPct val="60000"/>
              <a:defRPr kumimoji="1" sz="3200">
                <a:solidFill>
                  <a:schemeClr val="tx1"/>
                </a:solidFill>
                <a:latin typeface="Tahoma" panose="020B0604030504040204" pitchFamily="34" charset="0"/>
                <a:ea typeface="宋体" panose="02010600030101010101" pitchFamily="2" charset="-122"/>
              </a:defRPr>
            </a:lvl1pPr>
            <a:lvl2pPr marL="742950" indent="-285750">
              <a:buClr>
                <a:schemeClr val="hlink"/>
              </a:buClr>
              <a:buSzPct val="55000"/>
              <a:defRPr kumimoji="1" sz="28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buClr>
                <a:schemeClr val="accent2"/>
              </a:buClr>
              <a:buSzPct val="55000"/>
              <a:defRPr kumimoji="1" sz="2000">
                <a:solidFill>
                  <a:schemeClr val="tx1"/>
                </a:solidFill>
                <a:latin typeface="Tahoma" panose="020B0604030504040204" pitchFamily="34" charset="0"/>
                <a:ea typeface="宋体" panose="02010600030101010101" pitchFamily="2" charset="-122"/>
              </a:defRPr>
            </a:lvl4pPr>
            <a:lvl5pPr marL="2057400" indent="-228600">
              <a:buClr>
                <a:schemeClr val="accent1"/>
              </a:buClr>
              <a:defRPr kumimoji="1" sz="2000">
                <a:solidFill>
                  <a:schemeClr val="tx1"/>
                </a:solidFill>
                <a:latin typeface="Tahoma" panose="020B0604030504040204" pitchFamily="34" charset="0"/>
                <a:ea typeface="宋体" panose="02010600030101010101" pitchFamily="2" charset="-122"/>
              </a:defRPr>
            </a:lvl5pPr>
            <a:lvl6pPr marL="2514600" indent="-22860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buFont typeface="Wingdings" panose="05000000000000000000" pitchFamily="2" charset="2"/>
              <a:buNone/>
            </a:pPr>
            <a:r>
              <a:rPr lang="zh-CN" altLang="en-US" sz="2250">
                <a:effectLst>
                  <a:outerShdw blurRad="38100" dist="38100" dir="2700000" algn="tl">
                    <a:srgbClr val="C0C0C0"/>
                  </a:outerShdw>
                </a:effectLst>
              </a:rPr>
              <a:t>以下面的八数码为例，看一般图的搜索算法</a:t>
            </a:r>
          </a:p>
        </p:txBody>
      </p:sp>
      <p:sp>
        <p:nvSpPr>
          <p:cNvPr id="805891" name="Text Box 3"/>
          <p:cNvSpPr txBox="1">
            <a:spLocks noChangeArrowheads="1"/>
          </p:cNvSpPr>
          <p:nvPr/>
        </p:nvSpPr>
        <p:spPr bwMode="auto">
          <a:xfrm>
            <a:off x="1257300" y="3464719"/>
            <a:ext cx="1028700" cy="323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00000"/>
              </a:lnSpc>
              <a:spcBef>
                <a:spcPct val="50000"/>
              </a:spcBef>
              <a:buClrTx/>
              <a:buSzTx/>
              <a:buFontTx/>
              <a:buNone/>
            </a:pPr>
            <a:r>
              <a:rPr lang="zh-CN" altLang="en-US" sz="1500" b="1">
                <a:latin typeface="Times New Roman" panose="02020603050405020304" pitchFamily="18" charset="0"/>
              </a:rPr>
              <a:t>初始布局</a:t>
            </a:r>
          </a:p>
        </p:txBody>
      </p:sp>
      <p:sp>
        <p:nvSpPr>
          <p:cNvPr id="805892" name="Text Box 4"/>
          <p:cNvSpPr txBox="1">
            <a:spLocks noChangeArrowheads="1"/>
          </p:cNvSpPr>
          <p:nvPr/>
        </p:nvSpPr>
        <p:spPr bwMode="auto">
          <a:xfrm>
            <a:off x="4400550" y="3464719"/>
            <a:ext cx="1028700" cy="323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00000"/>
              </a:lnSpc>
              <a:spcBef>
                <a:spcPct val="50000"/>
              </a:spcBef>
              <a:buClrTx/>
              <a:buSzTx/>
              <a:buFontTx/>
              <a:buNone/>
            </a:pPr>
            <a:r>
              <a:rPr lang="zh-CN" altLang="en-US" sz="1500" b="1">
                <a:latin typeface="Times New Roman" panose="02020603050405020304" pitchFamily="18" charset="0"/>
              </a:rPr>
              <a:t>目标布局</a:t>
            </a:r>
          </a:p>
        </p:txBody>
      </p:sp>
      <p:grpSp>
        <p:nvGrpSpPr>
          <p:cNvPr id="805893" name="Group 5"/>
          <p:cNvGrpSpPr>
            <a:grpSpLocks/>
          </p:cNvGrpSpPr>
          <p:nvPr/>
        </p:nvGrpSpPr>
        <p:grpSpPr bwMode="auto">
          <a:xfrm>
            <a:off x="2914650" y="2303860"/>
            <a:ext cx="1028700" cy="514350"/>
            <a:chOff x="2448" y="2544"/>
            <a:chExt cx="864" cy="432"/>
          </a:xfrm>
        </p:grpSpPr>
        <p:sp>
          <p:nvSpPr>
            <p:cNvPr id="805894" name="AutoShape 6"/>
            <p:cNvSpPr>
              <a:spLocks noChangeArrowheads="1"/>
            </p:cNvSpPr>
            <p:nvPr/>
          </p:nvSpPr>
          <p:spPr bwMode="auto">
            <a:xfrm>
              <a:off x="2544" y="2784"/>
              <a:ext cx="528" cy="192"/>
            </a:xfrm>
            <a:prstGeom prst="rightArrow">
              <a:avLst>
                <a:gd name="adj1" fmla="val 50000"/>
                <a:gd name="adj2" fmla="val 6875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05895" name="Text Box 7"/>
            <p:cNvSpPr txBox="1">
              <a:spLocks noChangeArrowheads="1"/>
            </p:cNvSpPr>
            <p:nvPr/>
          </p:nvSpPr>
          <p:spPr bwMode="auto">
            <a:xfrm>
              <a:off x="2448" y="2544"/>
              <a:ext cx="864"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00000"/>
                </a:lnSpc>
                <a:spcBef>
                  <a:spcPct val="50000"/>
                </a:spcBef>
                <a:buClrTx/>
                <a:buSzTx/>
                <a:buFontTx/>
                <a:buNone/>
              </a:pPr>
              <a:r>
                <a:rPr lang="zh-CN" altLang="en-US" sz="1350" b="1">
                  <a:latin typeface="Verdana" panose="020B0604030504040204" pitchFamily="34" charset="0"/>
                </a:rPr>
                <a:t>移动数码</a:t>
              </a:r>
            </a:p>
          </p:txBody>
        </p:sp>
      </p:grpSp>
      <p:pic>
        <p:nvPicPr>
          <p:cNvPr id="805896" name="Picture 8" descr="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29051" y="2057401"/>
            <a:ext cx="2032397" cy="1269206"/>
          </a:xfrm>
          <a:prstGeom prst="rect">
            <a:avLst/>
          </a:prstGeom>
          <a:noFill/>
          <a:extLst>
            <a:ext uri="{909E8E84-426E-40DD-AFC4-6F175D3DCCD1}">
              <a14:hiddenFill xmlns:a14="http://schemas.microsoft.com/office/drawing/2010/main">
                <a:solidFill>
                  <a:srgbClr val="FFFFFF"/>
                </a:solidFill>
              </a14:hiddenFill>
            </a:ext>
          </a:extLst>
        </p:spPr>
      </p:pic>
      <p:pic>
        <p:nvPicPr>
          <p:cNvPr id="805897" name="Picture 9" descr="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5801" y="2093119"/>
            <a:ext cx="2032397" cy="1238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060124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8" presetClass="entr" presetSubtype="6" fill="hold" grpId="0" nodeType="withEffect">
                                  <p:stCondLst>
                                    <p:cond delay="0"/>
                                  </p:stCondLst>
                                  <p:childTnLst>
                                    <p:set>
                                      <p:cBhvr>
                                        <p:cTn id="6" dur="1" fill="hold">
                                          <p:stCondLst>
                                            <p:cond delay="0"/>
                                          </p:stCondLst>
                                        </p:cTn>
                                        <p:tgtEl>
                                          <p:spTgt spid="805890">
                                            <p:txEl>
                                              <p:pRg st="0" end="0"/>
                                            </p:txEl>
                                          </p:spTgt>
                                        </p:tgtEl>
                                        <p:attrNameLst>
                                          <p:attrName>style.visibility</p:attrName>
                                        </p:attrNameLst>
                                      </p:cBhvr>
                                      <p:to>
                                        <p:strVal val="visible"/>
                                      </p:to>
                                    </p:set>
                                    <p:animEffect transition="in" filter="strips(downRight)">
                                      <p:cBhvr>
                                        <p:cTn id="7" dur="500"/>
                                        <p:tgtEl>
                                          <p:spTgt spid="805890">
                                            <p:txEl>
                                              <p:pRg st="0" end="0"/>
                                            </p:txEl>
                                          </p:spTgt>
                                        </p:tgtEl>
                                      </p:cBhvr>
                                    </p:animEffect>
                                  </p:childTnLst>
                                </p:cTn>
                              </p:par>
                              <p:par>
                                <p:cTn id="8" presetID="18" presetClass="entr" presetSubtype="6" fill="hold" nodeType="withEffect">
                                  <p:stCondLst>
                                    <p:cond delay="0"/>
                                  </p:stCondLst>
                                  <p:childTnLst>
                                    <p:set>
                                      <p:cBhvr>
                                        <p:cTn id="9" dur="1" fill="hold">
                                          <p:stCondLst>
                                            <p:cond delay="0"/>
                                          </p:stCondLst>
                                        </p:cTn>
                                        <p:tgtEl>
                                          <p:spTgt spid="805897"/>
                                        </p:tgtEl>
                                        <p:attrNameLst>
                                          <p:attrName>style.visibility</p:attrName>
                                        </p:attrNameLst>
                                      </p:cBhvr>
                                      <p:to>
                                        <p:strVal val="visible"/>
                                      </p:to>
                                    </p:set>
                                    <p:animEffect transition="in" filter="strips(downRight)">
                                      <p:cBhvr>
                                        <p:cTn id="10" dur="500"/>
                                        <p:tgtEl>
                                          <p:spTgt spid="805897"/>
                                        </p:tgtEl>
                                      </p:cBhvr>
                                    </p:animEffect>
                                  </p:childTnLst>
                                </p:cTn>
                              </p:par>
                              <p:par>
                                <p:cTn id="11" presetID="18" presetClass="entr" presetSubtype="6" fill="hold" grpId="0" nodeType="withEffect">
                                  <p:stCondLst>
                                    <p:cond delay="0"/>
                                  </p:stCondLst>
                                  <p:childTnLst>
                                    <p:set>
                                      <p:cBhvr>
                                        <p:cTn id="12" dur="1" fill="hold">
                                          <p:stCondLst>
                                            <p:cond delay="0"/>
                                          </p:stCondLst>
                                        </p:cTn>
                                        <p:tgtEl>
                                          <p:spTgt spid="805891"/>
                                        </p:tgtEl>
                                        <p:attrNameLst>
                                          <p:attrName>style.visibility</p:attrName>
                                        </p:attrNameLst>
                                      </p:cBhvr>
                                      <p:to>
                                        <p:strVal val="visible"/>
                                      </p:to>
                                    </p:set>
                                    <p:animEffect transition="in" filter="strips(downRight)">
                                      <p:cBhvr>
                                        <p:cTn id="13" dur="500"/>
                                        <p:tgtEl>
                                          <p:spTgt spid="805891"/>
                                        </p:tgtEl>
                                      </p:cBhvr>
                                    </p:animEffect>
                                  </p:childTnLst>
                                </p:cTn>
                              </p:par>
                              <p:par>
                                <p:cTn id="14" presetID="18" presetClass="entr" presetSubtype="6" fill="hold" nodeType="withEffect">
                                  <p:stCondLst>
                                    <p:cond delay="0"/>
                                  </p:stCondLst>
                                  <p:childTnLst>
                                    <p:set>
                                      <p:cBhvr>
                                        <p:cTn id="15" dur="1" fill="hold">
                                          <p:stCondLst>
                                            <p:cond delay="0"/>
                                          </p:stCondLst>
                                        </p:cTn>
                                        <p:tgtEl>
                                          <p:spTgt spid="805896"/>
                                        </p:tgtEl>
                                        <p:attrNameLst>
                                          <p:attrName>style.visibility</p:attrName>
                                        </p:attrNameLst>
                                      </p:cBhvr>
                                      <p:to>
                                        <p:strVal val="visible"/>
                                      </p:to>
                                    </p:set>
                                    <p:animEffect transition="in" filter="strips(downRight)">
                                      <p:cBhvr>
                                        <p:cTn id="16" dur="500"/>
                                        <p:tgtEl>
                                          <p:spTgt spid="805896"/>
                                        </p:tgtEl>
                                      </p:cBhvr>
                                    </p:animEffect>
                                  </p:childTnLst>
                                </p:cTn>
                              </p:par>
                              <p:par>
                                <p:cTn id="17" presetID="18" presetClass="entr" presetSubtype="6" fill="hold" grpId="0" nodeType="withEffect">
                                  <p:stCondLst>
                                    <p:cond delay="0"/>
                                  </p:stCondLst>
                                  <p:childTnLst>
                                    <p:set>
                                      <p:cBhvr>
                                        <p:cTn id="18" dur="1" fill="hold">
                                          <p:stCondLst>
                                            <p:cond delay="0"/>
                                          </p:stCondLst>
                                        </p:cTn>
                                        <p:tgtEl>
                                          <p:spTgt spid="805892"/>
                                        </p:tgtEl>
                                        <p:attrNameLst>
                                          <p:attrName>style.visibility</p:attrName>
                                        </p:attrNameLst>
                                      </p:cBhvr>
                                      <p:to>
                                        <p:strVal val="visible"/>
                                      </p:to>
                                    </p:set>
                                    <p:animEffect transition="in" filter="strips(downRight)">
                                      <p:cBhvr>
                                        <p:cTn id="19" dur="500"/>
                                        <p:tgtEl>
                                          <p:spTgt spid="805892"/>
                                        </p:tgtEl>
                                      </p:cBhvr>
                                    </p:animEffect>
                                  </p:childTnLst>
                                </p:cTn>
                              </p:par>
                              <p:par>
                                <p:cTn id="20" presetID="18" presetClass="entr" presetSubtype="6" fill="hold" nodeType="withEffect">
                                  <p:stCondLst>
                                    <p:cond delay="0"/>
                                  </p:stCondLst>
                                  <p:childTnLst>
                                    <p:set>
                                      <p:cBhvr>
                                        <p:cTn id="21" dur="1" fill="hold">
                                          <p:stCondLst>
                                            <p:cond delay="0"/>
                                          </p:stCondLst>
                                        </p:cTn>
                                        <p:tgtEl>
                                          <p:spTgt spid="805893"/>
                                        </p:tgtEl>
                                        <p:attrNameLst>
                                          <p:attrName>style.visibility</p:attrName>
                                        </p:attrNameLst>
                                      </p:cBhvr>
                                      <p:to>
                                        <p:strVal val="visible"/>
                                      </p:to>
                                    </p:set>
                                    <p:animEffect transition="in" filter="strips(downRight)">
                                      <p:cBhvr>
                                        <p:cTn id="22" dur="500"/>
                                        <p:tgtEl>
                                          <p:spTgt spid="8058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5890" grpId="0" build="p"/>
      <p:bldP spid="805891" grpId="0"/>
      <p:bldP spid="80589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06914" name="Object 2"/>
          <p:cNvGraphicFramePr>
            <a:graphicFrameLocks noChangeAspect="1"/>
          </p:cNvGraphicFramePr>
          <p:nvPr/>
        </p:nvGraphicFramePr>
        <p:xfrm>
          <a:off x="0" y="0"/>
          <a:ext cx="2901554" cy="5045869"/>
        </p:xfrm>
        <a:graphic>
          <a:graphicData uri="http://schemas.openxmlformats.org/presentationml/2006/ole">
            <mc:AlternateContent xmlns:mc="http://schemas.openxmlformats.org/markup-compatibility/2006">
              <mc:Choice xmlns:v="urn:schemas-microsoft-com:vml" Requires="v">
                <p:oleObj spid="_x0000_s25648" name="Visio" r:id="rId3" imgW="3868928" imgH="6727462" progId="Visio.Drawing.11">
                  <p:embed/>
                </p:oleObj>
              </mc:Choice>
              <mc:Fallback>
                <p:oleObj name="Visio" r:id="rId3" imgW="3868928" imgH="6727462"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2901554" cy="50458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06915" name="Object 3"/>
          <p:cNvGraphicFramePr>
            <a:graphicFrameLocks noChangeAspect="1"/>
          </p:cNvGraphicFramePr>
          <p:nvPr/>
        </p:nvGraphicFramePr>
        <p:xfrm>
          <a:off x="4457700" y="0"/>
          <a:ext cx="971550" cy="971550"/>
        </p:xfrm>
        <a:graphic>
          <a:graphicData uri="http://schemas.openxmlformats.org/presentationml/2006/ole">
            <mc:AlternateContent xmlns:mc="http://schemas.openxmlformats.org/markup-compatibility/2006">
              <mc:Choice xmlns:v="urn:schemas-microsoft-com:vml" Requires="v">
                <p:oleObj spid="_x0000_s25649" name="公式" r:id="rId5" imgW="711000" imgH="711000" progId="Equation.3">
                  <p:embed/>
                </p:oleObj>
              </mc:Choice>
              <mc:Fallback>
                <p:oleObj name="公式" r:id="rId5" imgW="711000" imgH="7110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57700" y="0"/>
                        <a:ext cx="971550" cy="971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155224815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9651" name="Rectangle 3"/>
          <p:cNvSpPr>
            <a:spLocks noGrp="1" noChangeArrowheads="1"/>
          </p:cNvSpPr>
          <p:nvPr>
            <p:ph type="body" idx="4294967295"/>
          </p:nvPr>
        </p:nvSpPr>
        <p:spPr>
          <a:xfrm>
            <a:off x="188640" y="699542"/>
            <a:ext cx="6172200" cy="3394075"/>
          </a:xfrm>
        </p:spPr>
        <p:txBody>
          <a:bodyPr/>
          <a:lstStyle/>
          <a:p>
            <a:pPr>
              <a:spcBef>
                <a:spcPct val="30000"/>
              </a:spcBef>
              <a:spcAft>
                <a:spcPct val="30000"/>
              </a:spcAft>
            </a:pPr>
            <a:r>
              <a:rPr lang="zh-CN" altLang="en-US" sz="2100" b="1" dirty="0">
                <a:solidFill>
                  <a:schemeClr val="tx2"/>
                </a:solidFill>
                <a:latin typeface="幼圆" panose="02010509060101010101" pitchFamily="49" charset="-122"/>
                <a:ea typeface="幼圆" panose="02010509060101010101" pitchFamily="49" charset="-122"/>
              </a:rPr>
              <a:t>推理的两个基本问题</a:t>
            </a:r>
          </a:p>
          <a:p>
            <a:pPr lvl="1">
              <a:spcBef>
                <a:spcPct val="30000"/>
              </a:spcBef>
              <a:spcAft>
                <a:spcPct val="30000"/>
              </a:spcAft>
              <a:buClr>
                <a:schemeClr val="hlink"/>
              </a:buClr>
              <a:buFont typeface="Wingdings" panose="05000000000000000000" pitchFamily="2" charset="2"/>
              <a:buChar char="ü"/>
            </a:pPr>
            <a:r>
              <a:rPr lang="zh-CN" altLang="en-US" b="1" dirty="0">
                <a:solidFill>
                  <a:srgbClr val="006600"/>
                </a:solidFill>
                <a:latin typeface="宋体" panose="02010600030101010101" pitchFamily="2" charset="-122"/>
                <a:ea typeface="宋体" panose="02010600030101010101" pitchFamily="2" charset="-122"/>
              </a:rPr>
              <a:t>推理的方法：</a:t>
            </a:r>
          </a:p>
          <a:p>
            <a:pPr lvl="2">
              <a:spcBef>
                <a:spcPct val="30000"/>
              </a:spcBef>
              <a:spcAft>
                <a:spcPct val="30000"/>
              </a:spcAft>
              <a:buClr>
                <a:srgbClr val="3E1D81"/>
              </a:buClr>
              <a:buFont typeface="Wingdings" panose="05000000000000000000" pitchFamily="2" charset="2"/>
              <a:buChar char="p"/>
            </a:pPr>
            <a:r>
              <a:rPr lang="zh-CN" altLang="en-US" b="1" dirty="0">
                <a:latin typeface="宋体" panose="02010600030101010101" pitchFamily="2" charset="-122"/>
                <a:ea typeface="宋体" panose="02010600030101010101" pitchFamily="2" charset="-122"/>
              </a:rPr>
              <a:t>演绎？归纳</a:t>
            </a:r>
            <a:r>
              <a:rPr lang="zh-CN" altLang="en-US" b="1" dirty="0" smtClean="0">
                <a:latin typeface="宋体" panose="02010600030101010101" pitchFamily="2" charset="-122"/>
                <a:ea typeface="宋体" panose="02010600030101010101" pitchFamily="2" charset="-122"/>
              </a:rPr>
              <a:t>？确定</a:t>
            </a:r>
            <a:r>
              <a:rPr lang="zh-CN" altLang="en-US" b="1" dirty="0">
                <a:latin typeface="宋体" panose="02010600030101010101" pitchFamily="2" charset="-122"/>
                <a:ea typeface="宋体" panose="02010600030101010101" pitchFamily="2" charset="-122"/>
              </a:rPr>
              <a:t>？不确定？单调？非单调？启发式？非启发式？</a:t>
            </a:r>
          </a:p>
          <a:p>
            <a:pPr lvl="1">
              <a:spcBef>
                <a:spcPct val="30000"/>
              </a:spcBef>
              <a:spcAft>
                <a:spcPct val="30000"/>
              </a:spcAft>
              <a:buClr>
                <a:schemeClr val="hlink"/>
              </a:buClr>
              <a:buFont typeface="Wingdings" panose="05000000000000000000" pitchFamily="2" charset="2"/>
              <a:buChar char="ü"/>
            </a:pPr>
            <a:r>
              <a:rPr lang="zh-CN" altLang="en-US" b="1" dirty="0">
                <a:solidFill>
                  <a:srgbClr val="006600"/>
                </a:solidFill>
                <a:latin typeface="宋体" panose="02010600030101010101" pitchFamily="2" charset="-122"/>
                <a:ea typeface="宋体" panose="02010600030101010101" pitchFamily="2" charset="-122"/>
              </a:rPr>
              <a:t>推理的控制策略：</a:t>
            </a:r>
          </a:p>
          <a:p>
            <a:pPr lvl="2">
              <a:spcBef>
                <a:spcPct val="30000"/>
              </a:spcBef>
              <a:spcAft>
                <a:spcPct val="30000"/>
              </a:spcAft>
              <a:buClr>
                <a:srgbClr val="3E1D81"/>
              </a:buClr>
              <a:buFont typeface="Wingdings" panose="05000000000000000000" pitchFamily="2" charset="2"/>
              <a:buChar char="p"/>
            </a:pPr>
            <a:r>
              <a:rPr lang="zh-CN" altLang="en-US" b="1" dirty="0">
                <a:latin typeface="宋体" panose="02010600030101010101" pitchFamily="2" charset="-122"/>
                <a:ea typeface="宋体" panose="02010600030101010101" pitchFamily="2" charset="-122"/>
              </a:rPr>
              <a:t>推理的控制策略是指如何使用领域知识使推理过程尽快达到目标的策略。</a:t>
            </a:r>
          </a:p>
          <a:p>
            <a:pPr lvl="2">
              <a:spcBef>
                <a:spcPct val="30000"/>
              </a:spcBef>
              <a:spcAft>
                <a:spcPct val="30000"/>
              </a:spcAft>
              <a:buClr>
                <a:srgbClr val="3E1D81"/>
              </a:buClr>
              <a:buFont typeface="Wingdings" panose="05000000000000000000" pitchFamily="2" charset="2"/>
              <a:buChar char="p"/>
            </a:pPr>
            <a:r>
              <a:rPr lang="zh-CN" altLang="en-US" b="1" dirty="0">
                <a:latin typeface="宋体" panose="02010600030101010101" pitchFamily="2" charset="-122"/>
                <a:ea typeface="宋体" panose="02010600030101010101" pitchFamily="2" charset="-122"/>
              </a:rPr>
              <a:t>推理的控制策略又可分为</a:t>
            </a:r>
            <a:r>
              <a:rPr lang="zh-CN" altLang="en-US" b="1" dirty="0">
                <a:solidFill>
                  <a:srgbClr val="3E1D81"/>
                </a:solidFill>
                <a:latin typeface="宋体" panose="02010600030101010101" pitchFamily="2" charset="-122"/>
                <a:ea typeface="宋体" panose="02010600030101010101" pitchFamily="2" charset="-122"/>
              </a:rPr>
              <a:t>搜索策略</a:t>
            </a:r>
            <a:r>
              <a:rPr lang="zh-CN" altLang="en-US" b="1" dirty="0">
                <a:latin typeface="宋体" panose="02010600030101010101" pitchFamily="2" charset="-122"/>
                <a:ea typeface="宋体" panose="02010600030101010101" pitchFamily="2" charset="-122"/>
              </a:rPr>
              <a:t>和</a:t>
            </a:r>
            <a:r>
              <a:rPr lang="zh-CN" altLang="en-US" b="1" dirty="0">
                <a:solidFill>
                  <a:srgbClr val="3E1D81"/>
                </a:solidFill>
                <a:latin typeface="宋体" panose="02010600030101010101" pitchFamily="2" charset="-122"/>
                <a:ea typeface="宋体" panose="02010600030101010101" pitchFamily="2" charset="-122"/>
              </a:rPr>
              <a:t>推理策略</a:t>
            </a:r>
            <a:r>
              <a:rPr lang="zh-CN" altLang="en-US" b="1" dirty="0">
                <a:latin typeface="宋体" panose="02010600030101010101" pitchFamily="2" charset="-122"/>
                <a:ea typeface="宋体" panose="02010600030101010101" pitchFamily="2" charset="-122"/>
              </a:rPr>
              <a:t>。</a:t>
            </a:r>
          </a:p>
        </p:txBody>
      </p:sp>
    </p:spTree>
    <p:extLst>
      <p:ext uri="{BB962C8B-B14F-4D97-AF65-F5344CB8AC3E}">
        <p14:creationId xmlns:p14="http://schemas.microsoft.com/office/powerpoint/2010/main" val="30968361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39651">
                                            <p:txEl>
                                              <p:pRg st="1" end="1"/>
                                            </p:txEl>
                                          </p:spTgt>
                                        </p:tgtEl>
                                        <p:attrNameLst>
                                          <p:attrName>style.visibility</p:attrName>
                                        </p:attrNameLst>
                                      </p:cBhvr>
                                      <p:to>
                                        <p:strVal val="visible"/>
                                      </p:to>
                                    </p:set>
                                    <p:animEffect transition="in" filter="fade">
                                      <p:cBhvr>
                                        <p:cTn id="7" dur="1000"/>
                                        <p:tgtEl>
                                          <p:spTgt spid="539651">
                                            <p:txEl>
                                              <p:pRg st="1" end="1"/>
                                            </p:txEl>
                                          </p:spTgt>
                                        </p:tgtEl>
                                      </p:cBhvr>
                                    </p:animEffect>
                                    <p:anim calcmode="lin" valueType="num">
                                      <p:cBhvr>
                                        <p:cTn id="8" dur="1000" fill="hold"/>
                                        <p:tgtEl>
                                          <p:spTgt spid="539651">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539651">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39651">
                                            <p:txEl>
                                              <p:pRg st="2" end="2"/>
                                            </p:txEl>
                                          </p:spTgt>
                                        </p:tgtEl>
                                        <p:attrNameLst>
                                          <p:attrName>style.visibility</p:attrName>
                                        </p:attrNameLst>
                                      </p:cBhvr>
                                      <p:to>
                                        <p:strVal val="visible"/>
                                      </p:to>
                                    </p:set>
                                    <p:animEffect transition="in" filter="fade">
                                      <p:cBhvr>
                                        <p:cTn id="14" dur="1000"/>
                                        <p:tgtEl>
                                          <p:spTgt spid="539651">
                                            <p:txEl>
                                              <p:pRg st="2" end="2"/>
                                            </p:txEl>
                                          </p:spTgt>
                                        </p:tgtEl>
                                      </p:cBhvr>
                                    </p:animEffect>
                                    <p:anim calcmode="lin" valueType="num">
                                      <p:cBhvr>
                                        <p:cTn id="15" dur="1000" fill="hold"/>
                                        <p:tgtEl>
                                          <p:spTgt spid="539651">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539651">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539651">
                                            <p:txEl>
                                              <p:pRg st="3" end="3"/>
                                            </p:txEl>
                                          </p:spTgt>
                                        </p:tgtEl>
                                        <p:attrNameLst>
                                          <p:attrName>style.visibility</p:attrName>
                                        </p:attrNameLst>
                                      </p:cBhvr>
                                      <p:to>
                                        <p:strVal val="visible"/>
                                      </p:to>
                                    </p:set>
                                    <p:animEffect transition="in" filter="fade">
                                      <p:cBhvr>
                                        <p:cTn id="21" dur="1000"/>
                                        <p:tgtEl>
                                          <p:spTgt spid="539651">
                                            <p:txEl>
                                              <p:pRg st="3" end="3"/>
                                            </p:txEl>
                                          </p:spTgt>
                                        </p:tgtEl>
                                      </p:cBhvr>
                                    </p:animEffect>
                                    <p:anim calcmode="lin" valueType="num">
                                      <p:cBhvr>
                                        <p:cTn id="22" dur="1000" fill="hold"/>
                                        <p:tgtEl>
                                          <p:spTgt spid="539651">
                                            <p:txEl>
                                              <p:pRg st="3" end="3"/>
                                            </p:txEl>
                                          </p:spTgt>
                                        </p:tgtEl>
                                        <p:attrNameLst>
                                          <p:attrName>ppt_x</p:attrName>
                                        </p:attrNameLst>
                                      </p:cBhvr>
                                      <p:tavLst>
                                        <p:tav tm="0">
                                          <p:val>
                                            <p:strVal val="#ppt_x"/>
                                          </p:val>
                                        </p:tav>
                                        <p:tav tm="100000">
                                          <p:val>
                                            <p:strVal val="#ppt_x"/>
                                          </p:val>
                                        </p:tav>
                                      </p:tavLst>
                                    </p:anim>
                                    <p:anim calcmode="lin" valueType="num">
                                      <p:cBhvr>
                                        <p:cTn id="23" dur="1000" fill="hold"/>
                                        <p:tgtEl>
                                          <p:spTgt spid="539651">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539651">
                                            <p:txEl>
                                              <p:pRg st="4" end="4"/>
                                            </p:txEl>
                                          </p:spTgt>
                                        </p:tgtEl>
                                        <p:attrNameLst>
                                          <p:attrName>style.visibility</p:attrName>
                                        </p:attrNameLst>
                                      </p:cBhvr>
                                      <p:to>
                                        <p:strVal val="visible"/>
                                      </p:to>
                                    </p:set>
                                    <p:animEffect transition="in" filter="fade">
                                      <p:cBhvr>
                                        <p:cTn id="28" dur="1000"/>
                                        <p:tgtEl>
                                          <p:spTgt spid="539651">
                                            <p:txEl>
                                              <p:pRg st="4" end="4"/>
                                            </p:txEl>
                                          </p:spTgt>
                                        </p:tgtEl>
                                      </p:cBhvr>
                                    </p:animEffect>
                                    <p:anim calcmode="lin" valueType="num">
                                      <p:cBhvr>
                                        <p:cTn id="29" dur="1000" fill="hold"/>
                                        <p:tgtEl>
                                          <p:spTgt spid="539651">
                                            <p:txEl>
                                              <p:pRg st="4" end="4"/>
                                            </p:txEl>
                                          </p:spTgt>
                                        </p:tgtEl>
                                        <p:attrNameLst>
                                          <p:attrName>ppt_x</p:attrName>
                                        </p:attrNameLst>
                                      </p:cBhvr>
                                      <p:tavLst>
                                        <p:tav tm="0">
                                          <p:val>
                                            <p:strVal val="#ppt_x"/>
                                          </p:val>
                                        </p:tav>
                                        <p:tav tm="100000">
                                          <p:val>
                                            <p:strVal val="#ppt_x"/>
                                          </p:val>
                                        </p:tav>
                                      </p:tavLst>
                                    </p:anim>
                                    <p:anim calcmode="lin" valueType="num">
                                      <p:cBhvr>
                                        <p:cTn id="30" dur="1000" fill="hold"/>
                                        <p:tgtEl>
                                          <p:spTgt spid="539651">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539651">
                                            <p:txEl>
                                              <p:pRg st="5" end="5"/>
                                            </p:txEl>
                                          </p:spTgt>
                                        </p:tgtEl>
                                        <p:attrNameLst>
                                          <p:attrName>style.visibility</p:attrName>
                                        </p:attrNameLst>
                                      </p:cBhvr>
                                      <p:to>
                                        <p:strVal val="visible"/>
                                      </p:to>
                                    </p:set>
                                    <p:animEffect transition="in" filter="fade">
                                      <p:cBhvr>
                                        <p:cTn id="35" dur="1000"/>
                                        <p:tgtEl>
                                          <p:spTgt spid="539651">
                                            <p:txEl>
                                              <p:pRg st="5" end="5"/>
                                            </p:txEl>
                                          </p:spTgt>
                                        </p:tgtEl>
                                      </p:cBhvr>
                                    </p:animEffect>
                                    <p:anim calcmode="lin" valueType="num">
                                      <p:cBhvr>
                                        <p:cTn id="36" dur="1000" fill="hold"/>
                                        <p:tgtEl>
                                          <p:spTgt spid="539651">
                                            <p:txEl>
                                              <p:pRg st="5" end="5"/>
                                            </p:txEl>
                                          </p:spTgt>
                                        </p:tgtEl>
                                        <p:attrNameLst>
                                          <p:attrName>ppt_x</p:attrName>
                                        </p:attrNameLst>
                                      </p:cBhvr>
                                      <p:tavLst>
                                        <p:tav tm="0">
                                          <p:val>
                                            <p:strVal val="#ppt_x"/>
                                          </p:val>
                                        </p:tav>
                                        <p:tav tm="100000">
                                          <p:val>
                                            <p:strVal val="#ppt_x"/>
                                          </p:val>
                                        </p:tav>
                                      </p:tavLst>
                                    </p:anim>
                                    <p:anim calcmode="lin" valueType="num">
                                      <p:cBhvr>
                                        <p:cTn id="37" dur="1000" fill="hold"/>
                                        <p:tgtEl>
                                          <p:spTgt spid="539651">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07938" name="Object 2"/>
          <p:cNvGraphicFramePr>
            <a:graphicFrameLocks noChangeAspect="1"/>
          </p:cNvGraphicFramePr>
          <p:nvPr/>
        </p:nvGraphicFramePr>
        <p:xfrm>
          <a:off x="0" y="0"/>
          <a:ext cx="2901554" cy="5045869"/>
        </p:xfrm>
        <a:graphic>
          <a:graphicData uri="http://schemas.openxmlformats.org/presentationml/2006/ole">
            <mc:AlternateContent xmlns:mc="http://schemas.openxmlformats.org/markup-compatibility/2006">
              <mc:Choice xmlns:v="urn:schemas-microsoft-com:vml" Requires="v">
                <p:oleObj spid="_x0000_s26672" name="Visio" r:id="rId3" imgW="3868928" imgH="6727462" progId="Visio.Drawing.11">
                  <p:embed/>
                </p:oleObj>
              </mc:Choice>
              <mc:Fallback>
                <p:oleObj name="Visio" r:id="rId3" imgW="3868928" imgH="6727462"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2901554" cy="50458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07939" name="Object 3"/>
          <p:cNvGraphicFramePr>
            <a:graphicFrameLocks noChangeAspect="1"/>
          </p:cNvGraphicFramePr>
          <p:nvPr/>
        </p:nvGraphicFramePr>
        <p:xfrm>
          <a:off x="4457700" y="0"/>
          <a:ext cx="971550" cy="971550"/>
        </p:xfrm>
        <a:graphic>
          <a:graphicData uri="http://schemas.openxmlformats.org/presentationml/2006/ole">
            <mc:AlternateContent xmlns:mc="http://schemas.openxmlformats.org/markup-compatibility/2006">
              <mc:Choice xmlns:v="urn:schemas-microsoft-com:vml" Requires="v">
                <p:oleObj spid="_x0000_s26673" name="公式" r:id="rId5" imgW="711000" imgH="711000" progId="Equation.3">
                  <p:embed/>
                </p:oleObj>
              </mc:Choice>
              <mc:Fallback>
                <p:oleObj name="公式" r:id="rId5" imgW="711000" imgH="7110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57700" y="0"/>
                        <a:ext cx="971550" cy="971550"/>
                      </a:xfrm>
                      <a:prstGeom prst="rect">
                        <a:avLst/>
                      </a:prstGeom>
                      <a:noFill/>
                      <a:ln w="25400">
                        <a:solidFill>
                          <a:srgbClr val="FF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172282599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08962" name="Object 2"/>
          <p:cNvGraphicFramePr>
            <a:graphicFrameLocks noChangeAspect="1"/>
          </p:cNvGraphicFramePr>
          <p:nvPr/>
        </p:nvGraphicFramePr>
        <p:xfrm>
          <a:off x="0" y="0"/>
          <a:ext cx="2901554" cy="5045869"/>
        </p:xfrm>
        <a:graphic>
          <a:graphicData uri="http://schemas.openxmlformats.org/presentationml/2006/ole">
            <mc:AlternateContent xmlns:mc="http://schemas.openxmlformats.org/markup-compatibility/2006">
              <mc:Choice xmlns:v="urn:schemas-microsoft-com:vml" Requires="v">
                <p:oleObj spid="_x0000_s27765" name="Visio" r:id="rId3" imgW="3868928" imgH="6727462" progId="Visio.Drawing.11">
                  <p:embed/>
                </p:oleObj>
              </mc:Choice>
              <mc:Fallback>
                <p:oleObj name="Visio" r:id="rId3" imgW="3868928" imgH="6727462"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2901554" cy="50458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cxnSp>
        <p:nvCxnSpPr>
          <p:cNvPr id="808963" name="AutoShape 3"/>
          <p:cNvCxnSpPr>
            <a:cxnSpLocks noChangeShapeType="1"/>
          </p:cNvCxnSpPr>
          <p:nvPr/>
        </p:nvCxnSpPr>
        <p:spPr bwMode="auto">
          <a:xfrm flipH="1">
            <a:off x="3629025" y="1006078"/>
            <a:ext cx="1314450" cy="347663"/>
          </a:xfrm>
          <a:prstGeom prst="straightConnector1">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08964" name="AutoShape 4"/>
          <p:cNvCxnSpPr>
            <a:cxnSpLocks noChangeShapeType="1"/>
          </p:cNvCxnSpPr>
          <p:nvPr/>
        </p:nvCxnSpPr>
        <p:spPr bwMode="auto">
          <a:xfrm>
            <a:off x="4943475" y="1006078"/>
            <a:ext cx="0" cy="347663"/>
          </a:xfrm>
          <a:prstGeom prst="straightConnector1">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08965" name="AutoShape 5"/>
          <p:cNvCxnSpPr>
            <a:cxnSpLocks noChangeShapeType="1"/>
          </p:cNvCxnSpPr>
          <p:nvPr/>
        </p:nvCxnSpPr>
        <p:spPr bwMode="auto">
          <a:xfrm>
            <a:off x="4943475" y="1006078"/>
            <a:ext cx="1200150" cy="347663"/>
          </a:xfrm>
          <a:prstGeom prst="straightConnector1">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aphicFrame>
        <p:nvGraphicFramePr>
          <p:cNvPr id="808966" name="Object 6"/>
          <p:cNvGraphicFramePr>
            <a:graphicFrameLocks noChangeAspect="1"/>
          </p:cNvGraphicFramePr>
          <p:nvPr/>
        </p:nvGraphicFramePr>
        <p:xfrm>
          <a:off x="4457700" y="25004"/>
          <a:ext cx="971550" cy="971550"/>
        </p:xfrm>
        <a:graphic>
          <a:graphicData uri="http://schemas.openxmlformats.org/presentationml/2006/ole">
            <mc:AlternateContent xmlns:mc="http://schemas.openxmlformats.org/markup-compatibility/2006">
              <mc:Choice xmlns:v="urn:schemas-microsoft-com:vml" Requires="v">
                <p:oleObj spid="_x0000_s27766" name="公式" r:id="rId5" imgW="711000" imgH="711000" progId="Equation.3">
                  <p:embed/>
                </p:oleObj>
              </mc:Choice>
              <mc:Fallback>
                <p:oleObj name="公式" r:id="rId5" imgW="711000" imgH="7110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57700" y="25004"/>
                        <a:ext cx="971550" cy="971550"/>
                      </a:xfrm>
                      <a:prstGeom prst="rect">
                        <a:avLst/>
                      </a:prstGeom>
                      <a:noFill/>
                      <a:ln w="25400">
                        <a:solidFill>
                          <a:srgbClr val="FF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08967" name="Object 7"/>
          <p:cNvGraphicFramePr>
            <a:graphicFrameLocks noChangeAspect="1"/>
          </p:cNvGraphicFramePr>
          <p:nvPr/>
        </p:nvGraphicFramePr>
        <p:xfrm>
          <a:off x="3143250" y="1353741"/>
          <a:ext cx="971550" cy="971550"/>
        </p:xfrm>
        <a:graphic>
          <a:graphicData uri="http://schemas.openxmlformats.org/presentationml/2006/ole">
            <mc:AlternateContent xmlns:mc="http://schemas.openxmlformats.org/markup-compatibility/2006">
              <mc:Choice xmlns:v="urn:schemas-microsoft-com:vml" Requires="v">
                <p:oleObj spid="_x0000_s27767" name="公式" r:id="rId7" imgW="711000" imgH="711000" progId="Equation.3">
                  <p:embed/>
                </p:oleObj>
              </mc:Choice>
              <mc:Fallback>
                <p:oleObj name="公式" r:id="rId7" imgW="711000" imgH="7110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143250" y="1353741"/>
                        <a:ext cx="971550" cy="971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08968" name="Object 8"/>
          <p:cNvGraphicFramePr>
            <a:graphicFrameLocks noChangeAspect="1"/>
          </p:cNvGraphicFramePr>
          <p:nvPr/>
        </p:nvGraphicFramePr>
        <p:xfrm>
          <a:off x="4457700" y="1353741"/>
          <a:ext cx="971550" cy="971550"/>
        </p:xfrm>
        <a:graphic>
          <a:graphicData uri="http://schemas.openxmlformats.org/presentationml/2006/ole">
            <mc:AlternateContent xmlns:mc="http://schemas.openxmlformats.org/markup-compatibility/2006">
              <mc:Choice xmlns:v="urn:schemas-microsoft-com:vml" Requires="v">
                <p:oleObj spid="_x0000_s27768" name="公式" r:id="rId9" imgW="711000" imgH="711000" progId="Equation.3">
                  <p:embed/>
                </p:oleObj>
              </mc:Choice>
              <mc:Fallback>
                <p:oleObj name="公式" r:id="rId9" imgW="711000" imgH="7110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457700" y="1353741"/>
                        <a:ext cx="971550" cy="971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08969" name="Object 9"/>
          <p:cNvGraphicFramePr>
            <a:graphicFrameLocks noChangeAspect="1"/>
          </p:cNvGraphicFramePr>
          <p:nvPr/>
        </p:nvGraphicFramePr>
        <p:xfrm>
          <a:off x="5657850" y="1353741"/>
          <a:ext cx="971550" cy="971550"/>
        </p:xfrm>
        <a:graphic>
          <a:graphicData uri="http://schemas.openxmlformats.org/presentationml/2006/ole">
            <mc:AlternateContent xmlns:mc="http://schemas.openxmlformats.org/markup-compatibility/2006">
              <mc:Choice xmlns:v="urn:schemas-microsoft-com:vml" Requires="v">
                <p:oleObj spid="_x0000_s27769" name="公式" r:id="rId11" imgW="711000" imgH="711000" progId="Equation.3">
                  <p:embed/>
                </p:oleObj>
              </mc:Choice>
              <mc:Fallback>
                <p:oleObj name="公式" r:id="rId11" imgW="711000" imgH="71100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657850" y="1353741"/>
                        <a:ext cx="971550" cy="971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324611840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808963"/>
                                        </p:tgtEl>
                                        <p:attrNameLst>
                                          <p:attrName>style.visibility</p:attrName>
                                        </p:attrNameLst>
                                      </p:cBhvr>
                                      <p:to>
                                        <p:strVal val="visible"/>
                                      </p:to>
                                    </p:set>
                                    <p:animEffect transition="in" filter="blinds(horizontal)">
                                      <p:cBhvr>
                                        <p:cTn id="7" dur="500"/>
                                        <p:tgtEl>
                                          <p:spTgt spid="808963"/>
                                        </p:tgtEl>
                                      </p:cBhvr>
                                    </p:animEffect>
                                  </p:childTnLst>
                                </p:cTn>
                              </p:par>
                              <p:par>
                                <p:cTn id="8" presetID="3" presetClass="entr" presetSubtype="10" fill="hold" nodeType="withEffect">
                                  <p:stCondLst>
                                    <p:cond delay="0"/>
                                  </p:stCondLst>
                                  <p:childTnLst>
                                    <p:set>
                                      <p:cBhvr>
                                        <p:cTn id="9" dur="1" fill="hold">
                                          <p:stCondLst>
                                            <p:cond delay="0"/>
                                          </p:stCondLst>
                                        </p:cTn>
                                        <p:tgtEl>
                                          <p:spTgt spid="808964"/>
                                        </p:tgtEl>
                                        <p:attrNameLst>
                                          <p:attrName>style.visibility</p:attrName>
                                        </p:attrNameLst>
                                      </p:cBhvr>
                                      <p:to>
                                        <p:strVal val="visible"/>
                                      </p:to>
                                    </p:set>
                                    <p:animEffect transition="in" filter="blinds(horizontal)">
                                      <p:cBhvr>
                                        <p:cTn id="10" dur="500"/>
                                        <p:tgtEl>
                                          <p:spTgt spid="808964"/>
                                        </p:tgtEl>
                                      </p:cBhvr>
                                    </p:animEffect>
                                  </p:childTnLst>
                                </p:cTn>
                              </p:par>
                              <p:par>
                                <p:cTn id="11" presetID="3" presetClass="entr" presetSubtype="10" fill="hold" nodeType="withEffect">
                                  <p:stCondLst>
                                    <p:cond delay="0"/>
                                  </p:stCondLst>
                                  <p:childTnLst>
                                    <p:set>
                                      <p:cBhvr>
                                        <p:cTn id="12" dur="1" fill="hold">
                                          <p:stCondLst>
                                            <p:cond delay="0"/>
                                          </p:stCondLst>
                                        </p:cTn>
                                        <p:tgtEl>
                                          <p:spTgt spid="808965"/>
                                        </p:tgtEl>
                                        <p:attrNameLst>
                                          <p:attrName>style.visibility</p:attrName>
                                        </p:attrNameLst>
                                      </p:cBhvr>
                                      <p:to>
                                        <p:strVal val="visible"/>
                                      </p:to>
                                    </p:set>
                                    <p:animEffect transition="in" filter="blinds(horizontal)">
                                      <p:cBhvr>
                                        <p:cTn id="13" dur="500"/>
                                        <p:tgtEl>
                                          <p:spTgt spid="808965"/>
                                        </p:tgtEl>
                                      </p:cBhvr>
                                    </p:animEffect>
                                  </p:childTnLst>
                                </p:cTn>
                              </p:par>
                              <p:par>
                                <p:cTn id="14" presetID="3" presetClass="entr" presetSubtype="10" fill="hold" nodeType="withEffect">
                                  <p:stCondLst>
                                    <p:cond delay="0"/>
                                  </p:stCondLst>
                                  <p:childTnLst>
                                    <p:set>
                                      <p:cBhvr>
                                        <p:cTn id="15" dur="1" fill="hold">
                                          <p:stCondLst>
                                            <p:cond delay="0"/>
                                          </p:stCondLst>
                                        </p:cTn>
                                        <p:tgtEl>
                                          <p:spTgt spid="808967"/>
                                        </p:tgtEl>
                                        <p:attrNameLst>
                                          <p:attrName>style.visibility</p:attrName>
                                        </p:attrNameLst>
                                      </p:cBhvr>
                                      <p:to>
                                        <p:strVal val="visible"/>
                                      </p:to>
                                    </p:set>
                                    <p:animEffect transition="in" filter="blinds(horizontal)">
                                      <p:cBhvr>
                                        <p:cTn id="16" dur="500"/>
                                        <p:tgtEl>
                                          <p:spTgt spid="808967"/>
                                        </p:tgtEl>
                                      </p:cBhvr>
                                    </p:animEffect>
                                  </p:childTnLst>
                                </p:cTn>
                              </p:par>
                              <p:par>
                                <p:cTn id="17" presetID="3" presetClass="entr" presetSubtype="10" fill="hold" nodeType="withEffect">
                                  <p:stCondLst>
                                    <p:cond delay="0"/>
                                  </p:stCondLst>
                                  <p:childTnLst>
                                    <p:set>
                                      <p:cBhvr>
                                        <p:cTn id="18" dur="1" fill="hold">
                                          <p:stCondLst>
                                            <p:cond delay="0"/>
                                          </p:stCondLst>
                                        </p:cTn>
                                        <p:tgtEl>
                                          <p:spTgt spid="808968"/>
                                        </p:tgtEl>
                                        <p:attrNameLst>
                                          <p:attrName>style.visibility</p:attrName>
                                        </p:attrNameLst>
                                      </p:cBhvr>
                                      <p:to>
                                        <p:strVal val="visible"/>
                                      </p:to>
                                    </p:set>
                                    <p:animEffect transition="in" filter="blinds(horizontal)">
                                      <p:cBhvr>
                                        <p:cTn id="19" dur="500"/>
                                        <p:tgtEl>
                                          <p:spTgt spid="808968"/>
                                        </p:tgtEl>
                                      </p:cBhvr>
                                    </p:animEffect>
                                  </p:childTnLst>
                                </p:cTn>
                              </p:par>
                              <p:par>
                                <p:cTn id="20" presetID="3" presetClass="entr" presetSubtype="10" fill="hold" nodeType="withEffect">
                                  <p:stCondLst>
                                    <p:cond delay="0"/>
                                  </p:stCondLst>
                                  <p:childTnLst>
                                    <p:set>
                                      <p:cBhvr>
                                        <p:cTn id="21" dur="1" fill="hold">
                                          <p:stCondLst>
                                            <p:cond delay="0"/>
                                          </p:stCondLst>
                                        </p:cTn>
                                        <p:tgtEl>
                                          <p:spTgt spid="808969"/>
                                        </p:tgtEl>
                                        <p:attrNameLst>
                                          <p:attrName>style.visibility</p:attrName>
                                        </p:attrNameLst>
                                      </p:cBhvr>
                                      <p:to>
                                        <p:strVal val="visible"/>
                                      </p:to>
                                    </p:set>
                                    <p:animEffect transition="in" filter="blinds(horizontal)">
                                      <p:cBhvr>
                                        <p:cTn id="22" dur="500"/>
                                        <p:tgtEl>
                                          <p:spTgt spid="8089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09986" name="AutoShape 2"/>
          <p:cNvCxnSpPr>
            <a:cxnSpLocks noChangeShapeType="1"/>
          </p:cNvCxnSpPr>
          <p:nvPr/>
        </p:nvCxnSpPr>
        <p:spPr bwMode="auto">
          <a:xfrm flipH="1">
            <a:off x="3629025" y="995363"/>
            <a:ext cx="1314450" cy="379810"/>
          </a:xfrm>
          <a:prstGeom prst="straightConnector1">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09987" name="AutoShape 3"/>
          <p:cNvCxnSpPr>
            <a:cxnSpLocks noChangeShapeType="1"/>
          </p:cNvCxnSpPr>
          <p:nvPr/>
        </p:nvCxnSpPr>
        <p:spPr bwMode="auto">
          <a:xfrm>
            <a:off x="4943475" y="995363"/>
            <a:ext cx="0" cy="379810"/>
          </a:xfrm>
          <a:prstGeom prst="straightConnector1">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09988" name="AutoShape 4"/>
          <p:cNvCxnSpPr>
            <a:cxnSpLocks noChangeShapeType="1"/>
          </p:cNvCxnSpPr>
          <p:nvPr/>
        </p:nvCxnSpPr>
        <p:spPr bwMode="auto">
          <a:xfrm>
            <a:off x="4943475" y="995363"/>
            <a:ext cx="1200150" cy="379810"/>
          </a:xfrm>
          <a:prstGeom prst="straightConnector1">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aphicFrame>
        <p:nvGraphicFramePr>
          <p:cNvPr id="809989" name="Object 5"/>
          <p:cNvGraphicFramePr>
            <a:graphicFrameLocks noChangeAspect="1"/>
          </p:cNvGraphicFramePr>
          <p:nvPr/>
        </p:nvGraphicFramePr>
        <p:xfrm>
          <a:off x="4457700" y="14288"/>
          <a:ext cx="971550" cy="971550"/>
        </p:xfrm>
        <a:graphic>
          <a:graphicData uri="http://schemas.openxmlformats.org/presentationml/2006/ole">
            <mc:AlternateContent xmlns:mc="http://schemas.openxmlformats.org/markup-compatibility/2006">
              <mc:Choice xmlns:v="urn:schemas-microsoft-com:vml" Requires="v">
                <p:oleObj spid="_x0000_s28789" name="公式" r:id="rId3" imgW="711000" imgH="711000" progId="Equation.3">
                  <p:embed/>
                </p:oleObj>
              </mc:Choice>
              <mc:Fallback>
                <p:oleObj name="公式" r:id="rId3" imgW="711000" imgH="7110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57700" y="14288"/>
                        <a:ext cx="971550" cy="971550"/>
                      </a:xfrm>
                      <a:prstGeom prst="rect">
                        <a:avLst/>
                      </a:prstGeom>
                      <a:noFill/>
                      <a:ln w="25400">
                        <a:solidFill>
                          <a:srgbClr val="FF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09990" name="Object 6"/>
          <p:cNvGraphicFramePr>
            <a:graphicFrameLocks noChangeAspect="1"/>
          </p:cNvGraphicFramePr>
          <p:nvPr/>
        </p:nvGraphicFramePr>
        <p:xfrm>
          <a:off x="3143250" y="1375172"/>
          <a:ext cx="971550" cy="971550"/>
        </p:xfrm>
        <a:graphic>
          <a:graphicData uri="http://schemas.openxmlformats.org/presentationml/2006/ole">
            <mc:AlternateContent xmlns:mc="http://schemas.openxmlformats.org/markup-compatibility/2006">
              <mc:Choice xmlns:v="urn:schemas-microsoft-com:vml" Requires="v">
                <p:oleObj spid="_x0000_s28790" name="公式" r:id="rId5" imgW="711000" imgH="711000" progId="Equation.3">
                  <p:embed/>
                </p:oleObj>
              </mc:Choice>
              <mc:Fallback>
                <p:oleObj name="公式" r:id="rId5" imgW="711000" imgH="7110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43250" y="1375172"/>
                        <a:ext cx="971550" cy="971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09991" name="Object 7"/>
          <p:cNvGraphicFramePr>
            <a:graphicFrameLocks noChangeAspect="1"/>
          </p:cNvGraphicFramePr>
          <p:nvPr/>
        </p:nvGraphicFramePr>
        <p:xfrm>
          <a:off x="4457700" y="1375172"/>
          <a:ext cx="971550" cy="971550"/>
        </p:xfrm>
        <a:graphic>
          <a:graphicData uri="http://schemas.openxmlformats.org/presentationml/2006/ole">
            <mc:AlternateContent xmlns:mc="http://schemas.openxmlformats.org/markup-compatibility/2006">
              <mc:Choice xmlns:v="urn:schemas-microsoft-com:vml" Requires="v">
                <p:oleObj spid="_x0000_s28791" name="公式" r:id="rId7" imgW="711000" imgH="711000" progId="Equation.3">
                  <p:embed/>
                </p:oleObj>
              </mc:Choice>
              <mc:Fallback>
                <p:oleObj name="公式" r:id="rId7" imgW="711000" imgH="7110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457700" y="1375172"/>
                        <a:ext cx="971550" cy="971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09992" name="Object 8"/>
          <p:cNvGraphicFramePr>
            <a:graphicFrameLocks noChangeAspect="1"/>
          </p:cNvGraphicFramePr>
          <p:nvPr/>
        </p:nvGraphicFramePr>
        <p:xfrm>
          <a:off x="5657850" y="1375172"/>
          <a:ext cx="971550" cy="971550"/>
        </p:xfrm>
        <a:graphic>
          <a:graphicData uri="http://schemas.openxmlformats.org/presentationml/2006/ole">
            <mc:AlternateContent xmlns:mc="http://schemas.openxmlformats.org/markup-compatibility/2006">
              <mc:Choice xmlns:v="urn:schemas-microsoft-com:vml" Requires="v">
                <p:oleObj spid="_x0000_s28792" name="公式" r:id="rId9" imgW="711000" imgH="711000" progId="Equation.3">
                  <p:embed/>
                </p:oleObj>
              </mc:Choice>
              <mc:Fallback>
                <p:oleObj name="公式" r:id="rId9" imgW="711000" imgH="7110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657850" y="1375172"/>
                        <a:ext cx="971550" cy="971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cxnSp>
        <p:nvCxnSpPr>
          <p:cNvPr id="809993" name="AutoShape 9"/>
          <p:cNvCxnSpPr>
            <a:cxnSpLocks noChangeShapeType="1"/>
          </p:cNvCxnSpPr>
          <p:nvPr/>
        </p:nvCxnSpPr>
        <p:spPr bwMode="auto">
          <a:xfrm flipV="1">
            <a:off x="3943350" y="1028700"/>
            <a:ext cx="400050" cy="171450"/>
          </a:xfrm>
          <a:prstGeom prst="straightConnector1">
            <a:avLst/>
          </a:prstGeom>
          <a:noFill/>
          <a:ln w="38100">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09994" name="AutoShape 10"/>
          <p:cNvCxnSpPr>
            <a:cxnSpLocks noChangeShapeType="1"/>
          </p:cNvCxnSpPr>
          <p:nvPr/>
        </p:nvCxnSpPr>
        <p:spPr bwMode="auto">
          <a:xfrm flipV="1">
            <a:off x="4800600" y="1143000"/>
            <a:ext cx="0" cy="342900"/>
          </a:xfrm>
          <a:prstGeom prst="straightConnector1">
            <a:avLst/>
          </a:prstGeom>
          <a:noFill/>
          <a:ln w="38100">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09995" name="AutoShape 11"/>
          <p:cNvCxnSpPr>
            <a:cxnSpLocks noChangeShapeType="1"/>
          </p:cNvCxnSpPr>
          <p:nvPr/>
        </p:nvCxnSpPr>
        <p:spPr bwMode="auto">
          <a:xfrm flipH="1" flipV="1">
            <a:off x="5543550" y="1028700"/>
            <a:ext cx="342900" cy="114300"/>
          </a:xfrm>
          <a:prstGeom prst="straightConnector1">
            <a:avLst/>
          </a:prstGeom>
          <a:noFill/>
          <a:ln w="38100">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aphicFrame>
        <p:nvGraphicFramePr>
          <p:cNvPr id="809996" name="Object 12"/>
          <p:cNvGraphicFramePr>
            <a:graphicFrameLocks noChangeAspect="1"/>
          </p:cNvGraphicFramePr>
          <p:nvPr/>
        </p:nvGraphicFramePr>
        <p:xfrm>
          <a:off x="0" y="0"/>
          <a:ext cx="2901554" cy="5045869"/>
        </p:xfrm>
        <a:graphic>
          <a:graphicData uri="http://schemas.openxmlformats.org/presentationml/2006/ole">
            <mc:AlternateContent xmlns:mc="http://schemas.openxmlformats.org/markup-compatibility/2006">
              <mc:Choice xmlns:v="urn:schemas-microsoft-com:vml" Requires="v">
                <p:oleObj spid="_x0000_s28793" name="Visio" r:id="rId11" imgW="3868928" imgH="6727462" progId="Visio.Drawing.11">
                  <p:embed/>
                </p:oleObj>
              </mc:Choice>
              <mc:Fallback>
                <p:oleObj name="Visio" r:id="rId11" imgW="3868928" imgH="6727462" progId="Visio.Drawing.11">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0" y="0"/>
                        <a:ext cx="2901554" cy="50458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345461072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ntr" presetSubtype="3" fill="hold" nodeType="clickEffect">
                                  <p:stCondLst>
                                    <p:cond delay="0"/>
                                  </p:stCondLst>
                                  <p:childTnLst>
                                    <p:set>
                                      <p:cBhvr>
                                        <p:cTn id="6" dur="1" fill="hold">
                                          <p:stCondLst>
                                            <p:cond delay="0"/>
                                          </p:stCondLst>
                                        </p:cTn>
                                        <p:tgtEl>
                                          <p:spTgt spid="809993"/>
                                        </p:tgtEl>
                                        <p:attrNameLst>
                                          <p:attrName>style.visibility</p:attrName>
                                        </p:attrNameLst>
                                      </p:cBhvr>
                                      <p:to>
                                        <p:strVal val="visible"/>
                                      </p:to>
                                    </p:set>
                                    <p:animEffect transition="in" filter="strips(upRight)">
                                      <p:cBhvr>
                                        <p:cTn id="7" dur="500"/>
                                        <p:tgtEl>
                                          <p:spTgt spid="809993"/>
                                        </p:tgtEl>
                                      </p:cBhvr>
                                    </p:animEffect>
                                  </p:childTnLst>
                                </p:cTn>
                              </p:par>
                              <p:par>
                                <p:cTn id="8" presetID="18" presetClass="entr" presetSubtype="3" fill="hold" nodeType="withEffect">
                                  <p:stCondLst>
                                    <p:cond delay="0"/>
                                  </p:stCondLst>
                                  <p:childTnLst>
                                    <p:set>
                                      <p:cBhvr>
                                        <p:cTn id="9" dur="1" fill="hold">
                                          <p:stCondLst>
                                            <p:cond delay="0"/>
                                          </p:stCondLst>
                                        </p:cTn>
                                        <p:tgtEl>
                                          <p:spTgt spid="809994"/>
                                        </p:tgtEl>
                                        <p:attrNameLst>
                                          <p:attrName>style.visibility</p:attrName>
                                        </p:attrNameLst>
                                      </p:cBhvr>
                                      <p:to>
                                        <p:strVal val="visible"/>
                                      </p:to>
                                    </p:set>
                                    <p:animEffect transition="in" filter="strips(upRight)">
                                      <p:cBhvr>
                                        <p:cTn id="10" dur="500"/>
                                        <p:tgtEl>
                                          <p:spTgt spid="809994"/>
                                        </p:tgtEl>
                                      </p:cBhvr>
                                    </p:animEffect>
                                  </p:childTnLst>
                                </p:cTn>
                              </p:par>
                              <p:par>
                                <p:cTn id="11" presetID="18" presetClass="entr" presetSubtype="9" fill="hold" nodeType="withEffect">
                                  <p:stCondLst>
                                    <p:cond delay="0"/>
                                  </p:stCondLst>
                                  <p:childTnLst>
                                    <p:set>
                                      <p:cBhvr>
                                        <p:cTn id="12" dur="1" fill="hold">
                                          <p:stCondLst>
                                            <p:cond delay="0"/>
                                          </p:stCondLst>
                                        </p:cTn>
                                        <p:tgtEl>
                                          <p:spTgt spid="809995"/>
                                        </p:tgtEl>
                                        <p:attrNameLst>
                                          <p:attrName>style.visibility</p:attrName>
                                        </p:attrNameLst>
                                      </p:cBhvr>
                                      <p:to>
                                        <p:strVal val="visible"/>
                                      </p:to>
                                    </p:set>
                                    <p:animEffect transition="in" filter="strips(upLeft)">
                                      <p:cBhvr>
                                        <p:cTn id="13" dur="500"/>
                                        <p:tgtEl>
                                          <p:spTgt spid="8099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11010" name="Object 2"/>
          <p:cNvGraphicFramePr>
            <a:graphicFrameLocks noChangeAspect="1"/>
          </p:cNvGraphicFramePr>
          <p:nvPr/>
        </p:nvGraphicFramePr>
        <p:xfrm>
          <a:off x="0" y="0"/>
          <a:ext cx="2901554" cy="5045869"/>
        </p:xfrm>
        <a:graphic>
          <a:graphicData uri="http://schemas.openxmlformats.org/presentationml/2006/ole">
            <mc:AlternateContent xmlns:mc="http://schemas.openxmlformats.org/markup-compatibility/2006">
              <mc:Choice xmlns:v="urn:schemas-microsoft-com:vml" Requires="v">
                <p:oleObj spid="_x0000_s29813" name="Visio" r:id="rId3" imgW="3868928" imgH="6727462" progId="Visio.Drawing.11">
                  <p:embed/>
                </p:oleObj>
              </mc:Choice>
              <mc:Fallback>
                <p:oleObj name="Visio" r:id="rId3" imgW="3868928" imgH="6727462"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2901554" cy="50458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cxnSp>
        <p:nvCxnSpPr>
          <p:cNvPr id="811011" name="AutoShape 3"/>
          <p:cNvCxnSpPr>
            <a:cxnSpLocks noChangeShapeType="1"/>
          </p:cNvCxnSpPr>
          <p:nvPr/>
        </p:nvCxnSpPr>
        <p:spPr bwMode="auto">
          <a:xfrm flipH="1">
            <a:off x="3629025" y="995363"/>
            <a:ext cx="1314450" cy="379810"/>
          </a:xfrm>
          <a:prstGeom prst="straightConnector1">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11012" name="AutoShape 4"/>
          <p:cNvCxnSpPr>
            <a:cxnSpLocks noChangeShapeType="1"/>
          </p:cNvCxnSpPr>
          <p:nvPr/>
        </p:nvCxnSpPr>
        <p:spPr bwMode="auto">
          <a:xfrm>
            <a:off x="4943475" y="995363"/>
            <a:ext cx="0" cy="370285"/>
          </a:xfrm>
          <a:prstGeom prst="straightConnector1">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11013" name="AutoShape 5"/>
          <p:cNvCxnSpPr>
            <a:cxnSpLocks noChangeShapeType="1"/>
          </p:cNvCxnSpPr>
          <p:nvPr/>
        </p:nvCxnSpPr>
        <p:spPr bwMode="auto">
          <a:xfrm>
            <a:off x="4943475" y="995363"/>
            <a:ext cx="1200150" cy="379810"/>
          </a:xfrm>
          <a:prstGeom prst="straightConnector1">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aphicFrame>
        <p:nvGraphicFramePr>
          <p:cNvPr id="811014" name="Object 6"/>
          <p:cNvGraphicFramePr>
            <a:graphicFrameLocks noChangeAspect="1"/>
          </p:cNvGraphicFramePr>
          <p:nvPr/>
        </p:nvGraphicFramePr>
        <p:xfrm>
          <a:off x="4457700" y="14288"/>
          <a:ext cx="971550" cy="971550"/>
        </p:xfrm>
        <a:graphic>
          <a:graphicData uri="http://schemas.openxmlformats.org/presentationml/2006/ole">
            <mc:AlternateContent xmlns:mc="http://schemas.openxmlformats.org/markup-compatibility/2006">
              <mc:Choice xmlns:v="urn:schemas-microsoft-com:vml" Requires="v">
                <p:oleObj spid="_x0000_s29814" name="公式" r:id="rId5" imgW="711000" imgH="711000" progId="Equation.3">
                  <p:embed/>
                </p:oleObj>
              </mc:Choice>
              <mc:Fallback>
                <p:oleObj name="公式" r:id="rId5" imgW="711000" imgH="7110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57700" y="14288"/>
                        <a:ext cx="971550" cy="971550"/>
                      </a:xfrm>
                      <a:prstGeom prst="rect">
                        <a:avLst/>
                      </a:prstGeom>
                      <a:noFill/>
                      <a:ln w="25400">
                        <a:solidFill>
                          <a:srgbClr val="FF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11015" name="Object 7"/>
          <p:cNvGraphicFramePr>
            <a:graphicFrameLocks noChangeAspect="1"/>
          </p:cNvGraphicFramePr>
          <p:nvPr/>
        </p:nvGraphicFramePr>
        <p:xfrm>
          <a:off x="3143250" y="1375172"/>
          <a:ext cx="971550" cy="971550"/>
        </p:xfrm>
        <a:graphic>
          <a:graphicData uri="http://schemas.openxmlformats.org/presentationml/2006/ole">
            <mc:AlternateContent xmlns:mc="http://schemas.openxmlformats.org/markup-compatibility/2006">
              <mc:Choice xmlns:v="urn:schemas-microsoft-com:vml" Requires="v">
                <p:oleObj spid="_x0000_s29815" name="公式" r:id="rId7" imgW="711000" imgH="711000" progId="Equation.3">
                  <p:embed/>
                </p:oleObj>
              </mc:Choice>
              <mc:Fallback>
                <p:oleObj name="公式" r:id="rId7" imgW="711000" imgH="7110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143250" y="1375172"/>
                        <a:ext cx="971550" cy="971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11016" name="Object 8"/>
          <p:cNvGraphicFramePr>
            <a:graphicFrameLocks noChangeAspect="1"/>
          </p:cNvGraphicFramePr>
          <p:nvPr/>
        </p:nvGraphicFramePr>
        <p:xfrm>
          <a:off x="4457700" y="1375172"/>
          <a:ext cx="971550" cy="971550"/>
        </p:xfrm>
        <a:graphic>
          <a:graphicData uri="http://schemas.openxmlformats.org/presentationml/2006/ole">
            <mc:AlternateContent xmlns:mc="http://schemas.openxmlformats.org/markup-compatibility/2006">
              <mc:Choice xmlns:v="urn:schemas-microsoft-com:vml" Requires="v">
                <p:oleObj spid="_x0000_s29816" name="公式" r:id="rId9" imgW="711000" imgH="711000" progId="Equation.3">
                  <p:embed/>
                </p:oleObj>
              </mc:Choice>
              <mc:Fallback>
                <p:oleObj name="公式" r:id="rId9" imgW="711000" imgH="7110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457700" y="1375172"/>
                        <a:ext cx="971550" cy="971550"/>
                      </a:xfrm>
                      <a:prstGeom prst="rect">
                        <a:avLst/>
                      </a:prstGeom>
                      <a:noFill/>
                      <a:ln w="25400" algn="ctr">
                        <a:solidFill>
                          <a:srgbClr val="FF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11017" name="Object 9"/>
          <p:cNvGraphicFramePr>
            <a:graphicFrameLocks noChangeAspect="1"/>
          </p:cNvGraphicFramePr>
          <p:nvPr/>
        </p:nvGraphicFramePr>
        <p:xfrm>
          <a:off x="5657850" y="1375172"/>
          <a:ext cx="971550" cy="971550"/>
        </p:xfrm>
        <a:graphic>
          <a:graphicData uri="http://schemas.openxmlformats.org/presentationml/2006/ole">
            <mc:AlternateContent xmlns:mc="http://schemas.openxmlformats.org/markup-compatibility/2006">
              <mc:Choice xmlns:v="urn:schemas-microsoft-com:vml" Requires="v">
                <p:oleObj spid="_x0000_s29817" name="公式" r:id="rId11" imgW="711000" imgH="711000" progId="Equation.3">
                  <p:embed/>
                </p:oleObj>
              </mc:Choice>
              <mc:Fallback>
                <p:oleObj name="公式" r:id="rId11" imgW="711000" imgH="71100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657850" y="1375172"/>
                        <a:ext cx="971550" cy="971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cxnSp>
        <p:nvCxnSpPr>
          <p:cNvPr id="811018" name="AutoShape 10"/>
          <p:cNvCxnSpPr>
            <a:cxnSpLocks noChangeShapeType="1"/>
          </p:cNvCxnSpPr>
          <p:nvPr/>
        </p:nvCxnSpPr>
        <p:spPr bwMode="auto">
          <a:xfrm flipV="1">
            <a:off x="3943350" y="1028700"/>
            <a:ext cx="400050" cy="171450"/>
          </a:xfrm>
          <a:prstGeom prst="straightConnector1">
            <a:avLst/>
          </a:prstGeom>
          <a:noFill/>
          <a:ln w="38100">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11019" name="AutoShape 11"/>
          <p:cNvCxnSpPr>
            <a:cxnSpLocks noChangeShapeType="1"/>
          </p:cNvCxnSpPr>
          <p:nvPr/>
        </p:nvCxnSpPr>
        <p:spPr bwMode="auto">
          <a:xfrm flipV="1">
            <a:off x="4800600" y="1143000"/>
            <a:ext cx="0" cy="342900"/>
          </a:xfrm>
          <a:prstGeom prst="straightConnector1">
            <a:avLst/>
          </a:prstGeom>
          <a:noFill/>
          <a:ln w="38100">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11020" name="AutoShape 12"/>
          <p:cNvCxnSpPr>
            <a:cxnSpLocks noChangeShapeType="1"/>
          </p:cNvCxnSpPr>
          <p:nvPr/>
        </p:nvCxnSpPr>
        <p:spPr bwMode="auto">
          <a:xfrm flipH="1" flipV="1">
            <a:off x="5543550" y="1028700"/>
            <a:ext cx="342900" cy="114300"/>
          </a:xfrm>
          <a:prstGeom prst="straightConnector1">
            <a:avLst/>
          </a:prstGeom>
          <a:noFill/>
          <a:ln w="38100">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100728942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12034" name="Object 2"/>
          <p:cNvGraphicFramePr>
            <a:graphicFrameLocks noChangeAspect="1"/>
          </p:cNvGraphicFramePr>
          <p:nvPr/>
        </p:nvGraphicFramePr>
        <p:xfrm>
          <a:off x="4457700" y="25004"/>
          <a:ext cx="971550" cy="971550"/>
        </p:xfrm>
        <a:graphic>
          <a:graphicData uri="http://schemas.openxmlformats.org/presentationml/2006/ole">
            <mc:AlternateContent xmlns:mc="http://schemas.openxmlformats.org/markup-compatibility/2006">
              <mc:Choice xmlns:v="urn:schemas-microsoft-com:vml" Requires="v">
                <p:oleObj spid="_x0000_s30906" name="公式" r:id="rId3" imgW="711000" imgH="711000" progId="Equation.3">
                  <p:embed/>
                </p:oleObj>
              </mc:Choice>
              <mc:Fallback>
                <p:oleObj name="公式" r:id="rId3" imgW="711000" imgH="7110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57700" y="25004"/>
                        <a:ext cx="971550" cy="971550"/>
                      </a:xfrm>
                      <a:prstGeom prst="rect">
                        <a:avLst/>
                      </a:prstGeom>
                      <a:noFill/>
                      <a:ln w="25400">
                        <a:solidFill>
                          <a:srgbClr val="FF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12035" name="Object 3"/>
          <p:cNvGraphicFramePr>
            <a:graphicFrameLocks noChangeAspect="1"/>
          </p:cNvGraphicFramePr>
          <p:nvPr/>
        </p:nvGraphicFramePr>
        <p:xfrm>
          <a:off x="0" y="0"/>
          <a:ext cx="2901554" cy="5045869"/>
        </p:xfrm>
        <a:graphic>
          <a:graphicData uri="http://schemas.openxmlformats.org/presentationml/2006/ole">
            <mc:AlternateContent xmlns:mc="http://schemas.openxmlformats.org/markup-compatibility/2006">
              <mc:Choice xmlns:v="urn:schemas-microsoft-com:vml" Requires="v">
                <p:oleObj spid="_x0000_s30907" name="Visio" r:id="rId5" imgW="3868928" imgH="6727462" progId="Visio.Drawing.11">
                  <p:embed/>
                </p:oleObj>
              </mc:Choice>
              <mc:Fallback>
                <p:oleObj name="Visio" r:id="rId5" imgW="3868928" imgH="6727462" progId="Visio.Drawing.11">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2901554" cy="50458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cxnSp>
        <p:nvCxnSpPr>
          <p:cNvPr id="812036" name="AutoShape 4"/>
          <p:cNvCxnSpPr>
            <a:cxnSpLocks noChangeShapeType="1"/>
          </p:cNvCxnSpPr>
          <p:nvPr/>
        </p:nvCxnSpPr>
        <p:spPr bwMode="auto">
          <a:xfrm flipH="1">
            <a:off x="3629025" y="995363"/>
            <a:ext cx="1314450" cy="379810"/>
          </a:xfrm>
          <a:prstGeom prst="straightConnector1">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12037" name="AutoShape 5"/>
          <p:cNvCxnSpPr>
            <a:cxnSpLocks noChangeShapeType="1"/>
          </p:cNvCxnSpPr>
          <p:nvPr/>
        </p:nvCxnSpPr>
        <p:spPr bwMode="auto">
          <a:xfrm>
            <a:off x="4943475" y="995363"/>
            <a:ext cx="0" cy="370285"/>
          </a:xfrm>
          <a:prstGeom prst="straightConnector1">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12038" name="AutoShape 6"/>
          <p:cNvCxnSpPr>
            <a:cxnSpLocks noChangeShapeType="1"/>
          </p:cNvCxnSpPr>
          <p:nvPr/>
        </p:nvCxnSpPr>
        <p:spPr bwMode="auto">
          <a:xfrm>
            <a:off x="4943475" y="995363"/>
            <a:ext cx="1200150" cy="379810"/>
          </a:xfrm>
          <a:prstGeom prst="straightConnector1">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aphicFrame>
        <p:nvGraphicFramePr>
          <p:cNvPr id="812039" name="Object 7"/>
          <p:cNvGraphicFramePr>
            <a:graphicFrameLocks noChangeAspect="1"/>
          </p:cNvGraphicFramePr>
          <p:nvPr/>
        </p:nvGraphicFramePr>
        <p:xfrm>
          <a:off x="3143250" y="1375172"/>
          <a:ext cx="971550" cy="971550"/>
        </p:xfrm>
        <a:graphic>
          <a:graphicData uri="http://schemas.openxmlformats.org/presentationml/2006/ole">
            <mc:AlternateContent xmlns:mc="http://schemas.openxmlformats.org/markup-compatibility/2006">
              <mc:Choice xmlns:v="urn:schemas-microsoft-com:vml" Requires="v">
                <p:oleObj spid="_x0000_s30908" name="公式" r:id="rId7" imgW="711000" imgH="711000" progId="Equation.3">
                  <p:embed/>
                </p:oleObj>
              </mc:Choice>
              <mc:Fallback>
                <p:oleObj name="公式" r:id="rId7" imgW="711000" imgH="7110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143250" y="1375172"/>
                        <a:ext cx="971550" cy="971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12040" name="Object 8"/>
          <p:cNvGraphicFramePr>
            <a:graphicFrameLocks noChangeAspect="1"/>
          </p:cNvGraphicFramePr>
          <p:nvPr/>
        </p:nvGraphicFramePr>
        <p:xfrm>
          <a:off x="4457700" y="1375172"/>
          <a:ext cx="971550" cy="971550"/>
        </p:xfrm>
        <a:graphic>
          <a:graphicData uri="http://schemas.openxmlformats.org/presentationml/2006/ole">
            <mc:AlternateContent xmlns:mc="http://schemas.openxmlformats.org/markup-compatibility/2006">
              <mc:Choice xmlns:v="urn:schemas-microsoft-com:vml" Requires="v">
                <p:oleObj spid="_x0000_s30909" name="公式" r:id="rId9" imgW="711000" imgH="711000" progId="Equation.3">
                  <p:embed/>
                </p:oleObj>
              </mc:Choice>
              <mc:Fallback>
                <p:oleObj name="公式" r:id="rId9" imgW="711000" imgH="7110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457700" y="1375172"/>
                        <a:ext cx="971550" cy="971550"/>
                      </a:xfrm>
                      <a:prstGeom prst="rect">
                        <a:avLst/>
                      </a:prstGeom>
                      <a:noFill/>
                      <a:ln w="25400" algn="ctr">
                        <a:solidFill>
                          <a:srgbClr val="FF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12041" name="Object 9"/>
          <p:cNvGraphicFramePr>
            <a:graphicFrameLocks noChangeAspect="1"/>
          </p:cNvGraphicFramePr>
          <p:nvPr/>
        </p:nvGraphicFramePr>
        <p:xfrm>
          <a:off x="5657850" y="1375172"/>
          <a:ext cx="971550" cy="971550"/>
        </p:xfrm>
        <a:graphic>
          <a:graphicData uri="http://schemas.openxmlformats.org/presentationml/2006/ole">
            <mc:AlternateContent xmlns:mc="http://schemas.openxmlformats.org/markup-compatibility/2006">
              <mc:Choice xmlns:v="urn:schemas-microsoft-com:vml" Requires="v">
                <p:oleObj spid="_x0000_s30910" name="公式" r:id="rId11" imgW="711000" imgH="711000" progId="Equation.3">
                  <p:embed/>
                </p:oleObj>
              </mc:Choice>
              <mc:Fallback>
                <p:oleObj name="公式" r:id="rId11" imgW="711000" imgH="71100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657850" y="1375172"/>
                        <a:ext cx="971550" cy="971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cxnSp>
        <p:nvCxnSpPr>
          <p:cNvPr id="812042" name="AutoShape 10"/>
          <p:cNvCxnSpPr>
            <a:cxnSpLocks noChangeShapeType="1"/>
          </p:cNvCxnSpPr>
          <p:nvPr/>
        </p:nvCxnSpPr>
        <p:spPr bwMode="auto">
          <a:xfrm flipV="1">
            <a:off x="3943350" y="1028700"/>
            <a:ext cx="400050" cy="171450"/>
          </a:xfrm>
          <a:prstGeom prst="straightConnector1">
            <a:avLst/>
          </a:prstGeom>
          <a:noFill/>
          <a:ln w="38100">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12043" name="AutoShape 11"/>
          <p:cNvCxnSpPr>
            <a:cxnSpLocks noChangeShapeType="1"/>
          </p:cNvCxnSpPr>
          <p:nvPr/>
        </p:nvCxnSpPr>
        <p:spPr bwMode="auto">
          <a:xfrm flipV="1">
            <a:off x="4800600" y="1143000"/>
            <a:ext cx="0" cy="342900"/>
          </a:xfrm>
          <a:prstGeom prst="straightConnector1">
            <a:avLst/>
          </a:prstGeom>
          <a:noFill/>
          <a:ln w="38100">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12044" name="AutoShape 12"/>
          <p:cNvCxnSpPr>
            <a:cxnSpLocks noChangeShapeType="1"/>
          </p:cNvCxnSpPr>
          <p:nvPr/>
        </p:nvCxnSpPr>
        <p:spPr bwMode="auto">
          <a:xfrm flipH="1" flipV="1">
            <a:off x="5543550" y="1028700"/>
            <a:ext cx="342900" cy="114300"/>
          </a:xfrm>
          <a:prstGeom prst="straightConnector1">
            <a:avLst/>
          </a:prstGeom>
          <a:noFill/>
          <a:ln w="38100">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aphicFrame>
        <p:nvGraphicFramePr>
          <p:cNvPr id="812045" name="Object 13"/>
          <p:cNvGraphicFramePr>
            <a:graphicFrameLocks noChangeAspect="1"/>
          </p:cNvGraphicFramePr>
          <p:nvPr/>
        </p:nvGraphicFramePr>
        <p:xfrm>
          <a:off x="4457700" y="2571750"/>
          <a:ext cx="971550" cy="971550"/>
        </p:xfrm>
        <a:graphic>
          <a:graphicData uri="http://schemas.openxmlformats.org/presentationml/2006/ole">
            <mc:AlternateContent xmlns:mc="http://schemas.openxmlformats.org/markup-compatibility/2006">
              <mc:Choice xmlns:v="urn:schemas-microsoft-com:vml" Requires="v">
                <p:oleObj spid="_x0000_s30911" name="公式" r:id="rId13" imgW="711000" imgH="711000" progId="Equation.3">
                  <p:embed/>
                </p:oleObj>
              </mc:Choice>
              <mc:Fallback>
                <p:oleObj name="公式" r:id="rId13" imgW="711000" imgH="711000"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457700" y="2571750"/>
                        <a:ext cx="971550" cy="971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12046" name="Object 14"/>
          <p:cNvGraphicFramePr>
            <a:graphicFrameLocks noChangeAspect="1"/>
          </p:cNvGraphicFramePr>
          <p:nvPr/>
        </p:nvGraphicFramePr>
        <p:xfrm>
          <a:off x="3143250" y="2571750"/>
          <a:ext cx="971550" cy="971550"/>
        </p:xfrm>
        <a:graphic>
          <a:graphicData uri="http://schemas.openxmlformats.org/presentationml/2006/ole">
            <mc:AlternateContent xmlns:mc="http://schemas.openxmlformats.org/markup-compatibility/2006">
              <mc:Choice xmlns:v="urn:schemas-microsoft-com:vml" Requires="v">
                <p:oleObj spid="_x0000_s30912" name="公式" r:id="rId15" imgW="711000" imgH="711000" progId="Equation.3">
                  <p:embed/>
                </p:oleObj>
              </mc:Choice>
              <mc:Fallback>
                <p:oleObj name="公式" r:id="rId15" imgW="711000" imgH="711000"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143250" y="2571750"/>
                        <a:ext cx="971550" cy="971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12047" name="Object 15"/>
          <p:cNvGraphicFramePr>
            <a:graphicFrameLocks noChangeAspect="1"/>
          </p:cNvGraphicFramePr>
          <p:nvPr/>
        </p:nvGraphicFramePr>
        <p:xfrm>
          <a:off x="5657850" y="2571750"/>
          <a:ext cx="971550" cy="971550"/>
        </p:xfrm>
        <a:graphic>
          <a:graphicData uri="http://schemas.openxmlformats.org/presentationml/2006/ole">
            <mc:AlternateContent xmlns:mc="http://schemas.openxmlformats.org/markup-compatibility/2006">
              <mc:Choice xmlns:v="urn:schemas-microsoft-com:vml" Requires="v">
                <p:oleObj spid="_x0000_s30913" name="公式" r:id="rId17" imgW="711000" imgH="711000" progId="Equation.3">
                  <p:embed/>
                </p:oleObj>
              </mc:Choice>
              <mc:Fallback>
                <p:oleObj name="公式" r:id="rId17" imgW="711000" imgH="711000" progId="Equation.3">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657850" y="2571750"/>
                        <a:ext cx="971550" cy="971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cxnSp>
        <p:nvCxnSpPr>
          <p:cNvPr id="812048" name="AutoShape 16"/>
          <p:cNvCxnSpPr>
            <a:cxnSpLocks noChangeShapeType="1"/>
          </p:cNvCxnSpPr>
          <p:nvPr/>
        </p:nvCxnSpPr>
        <p:spPr bwMode="auto">
          <a:xfrm flipH="1">
            <a:off x="3629025" y="2356248"/>
            <a:ext cx="1314450" cy="215503"/>
          </a:xfrm>
          <a:prstGeom prst="straightConnector1">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12049" name="AutoShape 17"/>
          <p:cNvCxnSpPr>
            <a:cxnSpLocks noChangeShapeType="1"/>
          </p:cNvCxnSpPr>
          <p:nvPr/>
        </p:nvCxnSpPr>
        <p:spPr bwMode="auto">
          <a:xfrm>
            <a:off x="4943475" y="2356248"/>
            <a:ext cx="0" cy="215503"/>
          </a:xfrm>
          <a:prstGeom prst="straightConnector1">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12050" name="AutoShape 18"/>
          <p:cNvCxnSpPr>
            <a:cxnSpLocks noChangeShapeType="1"/>
          </p:cNvCxnSpPr>
          <p:nvPr/>
        </p:nvCxnSpPr>
        <p:spPr bwMode="auto">
          <a:xfrm>
            <a:off x="4943475" y="2356248"/>
            <a:ext cx="1200150" cy="215503"/>
          </a:xfrm>
          <a:prstGeom prst="straightConnector1">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411767517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812048"/>
                                        </p:tgtEl>
                                        <p:attrNameLst>
                                          <p:attrName>style.visibility</p:attrName>
                                        </p:attrNameLst>
                                      </p:cBhvr>
                                      <p:to>
                                        <p:strVal val="visible"/>
                                      </p:to>
                                    </p:set>
                                    <p:animEffect transition="in" filter="blinds(horizontal)">
                                      <p:cBhvr>
                                        <p:cTn id="7" dur="500"/>
                                        <p:tgtEl>
                                          <p:spTgt spid="812048"/>
                                        </p:tgtEl>
                                      </p:cBhvr>
                                    </p:animEffect>
                                  </p:childTnLst>
                                </p:cTn>
                              </p:par>
                              <p:par>
                                <p:cTn id="8" presetID="3" presetClass="entr" presetSubtype="10" fill="hold" nodeType="withEffect">
                                  <p:stCondLst>
                                    <p:cond delay="0"/>
                                  </p:stCondLst>
                                  <p:childTnLst>
                                    <p:set>
                                      <p:cBhvr>
                                        <p:cTn id="9" dur="1" fill="hold">
                                          <p:stCondLst>
                                            <p:cond delay="0"/>
                                          </p:stCondLst>
                                        </p:cTn>
                                        <p:tgtEl>
                                          <p:spTgt spid="812050"/>
                                        </p:tgtEl>
                                        <p:attrNameLst>
                                          <p:attrName>style.visibility</p:attrName>
                                        </p:attrNameLst>
                                      </p:cBhvr>
                                      <p:to>
                                        <p:strVal val="visible"/>
                                      </p:to>
                                    </p:set>
                                    <p:animEffect transition="in" filter="blinds(horizontal)">
                                      <p:cBhvr>
                                        <p:cTn id="10" dur="500"/>
                                        <p:tgtEl>
                                          <p:spTgt spid="812050"/>
                                        </p:tgtEl>
                                      </p:cBhvr>
                                    </p:animEffect>
                                  </p:childTnLst>
                                </p:cTn>
                              </p:par>
                              <p:par>
                                <p:cTn id="11" presetID="3" presetClass="entr" presetSubtype="10" fill="hold" nodeType="withEffect">
                                  <p:stCondLst>
                                    <p:cond delay="0"/>
                                  </p:stCondLst>
                                  <p:childTnLst>
                                    <p:set>
                                      <p:cBhvr>
                                        <p:cTn id="12" dur="1" fill="hold">
                                          <p:stCondLst>
                                            <p:cond delay="0"/>
                                          </p:stCondLst>
                                        </p:cTn>
                                        <p:tgtEl>
                                          <p:spTgt spid="812049"/>
                                        </p:tgtEl>
                                        <p:attrNameLst>
                                          <p:attrName>style.visibility</p:attrName>
                                        </p:attrNameLst>
                                      </p:cBhvr>
                                      <p:to>
                                        <p:strVal val="visible"/>
                                      </p:to>
                                    </p:set>
                                    <p:animEffect transition="in" filter="blinds(horizontal)">
                                      <p:cBhvr>
                                        <p:cTn id="13" dur="500"/>
                                        <p:tgtEl>
                                          <p:spTgt spid="812049"/>
                                        </p:tgtEl>
                                      </p:cBhvr>
                                    </p:animEffect>
                                  </p:childTnLst>
                                </p:cTn>
                              </p:par>
                              <p:par>
                                <p:cTn id="14" presetID="3" presetClass="entr" presetSubtype="10" fill="hold" nodeType="withEffect">
                                  <p:stCondLst>
                                    <p:cond delay="0"/>
                                  </p:stCondLst>
                                  <p:childTnLst>
                                    <p:set>
                                      <p:cBhvr>
                                        <p:cTn id="15" dur="1" fill="hold">
                                          <p:stCondLst>
                                            <p:cond delay="0"/>
                                          </p:stCondLst>
                                        </p:cTn>
                                        <p:tgtEl>
                                          <p:spTgt spid="812046"/>
                                        </p:tgtEl>
                                        <p:attrNameLst>
                                          <p:attrName>style.visibility</p:attrName>
                                        </p:attrNameLst>
                                      </p:cBhvr>
                                      <p:to>
                                        <p:strVal val="visible"/>
                                      </p:to>
                                    </p:set>
                                    <p:animEffect transition="in" filter="blinds(horizontal)">
                                      <p:cBhvr>
                                        <p:cTn id="16" dur="500"/>
                                        <p:tgtEl>
                                          <p:spTgt spid="812046"/>
                                        </p:tgtEl>
                                      </p:cBhvr>
                                    </p:animEffect>
                                  </p:childTnLst>
                                </p:cTn>
                              </p:par>
                              <p:par>
                                <p:cTn id="17" presetID="3" presetClass="entr" presetSubtype="10" fill="hold" nodeType="withEffect">
                                  <p:stCondLst>
                                    <p:cond delay="0"/>
                                  </p:stCondLst>
                                  <p:childTnLst>
                                    <p:set>
                                      <p:cBhvr>
                                        <p:cTn id="18" dur="1" fill="hold">
                                          <p:stCondLst>
                                            <p:cond delay="0"/>
                                          </p:stCondLst>
                                        </p:cTn>
                                        <p:tgtEl>
                                          <p:spTgt spid="812045"/>
                                        </p:tgtEl>
                                        <p:attrNameLst>
                                          <p:attrName>style.visibility</p:attrName>
                                        </p:attrNameLst>
                                      </p:cBhvr>
                                      <p:to>
                                        <p:strVal val="visible"/>
                                      </p:to>
                                    </p:set>
                                    <p:animEffect transition="in" filter="blinds(horizontal)">
                                      <p:cBhvr>
                                        <p:cTn id="19" dur="500"/>
                                        <p:tgtEl>
                                          <p:spTgt spid="812045"/>
                                        </p:tgtEl>
                                      </p:cBhvr>
                                    </p:animEffect>
                                  </p:childTnLst>
                                </p:cTn>
                              </p:par>
                              <p:par>
                                <p:cTn id="20" presetID="3" presetClass="entr" presetSubtype="10" fill="hold" nodeType="withEffect">
                                  <p:stCondLst>
                                    <p:cond delay="0"/>
                                  </p:stCondLst>
                                  <p:childTnLst>
                                    <p:set>
                                      <p:cBhvr>
                                        <p:cTn id="21" dur="1" fill="hold">
                                          <p:stCondLst>
                                            <p:cond delay="0"/>
                                          </p:stCondLst>
                                        </p:cTn>
                                        <p:tgtEl>
                                          <p:spTgt spid="812047"/>
                                        </p:tgtEl>
                                        <p:attrNameLst>
                                          <p:attrName>style.visibility</p:attrName>
                                        </p:attrNameLst>
                                      </p:cBhvr>
                                      <p:to>
                                        <p:strVal val="visible"/>
                                      </p:to>
                                    </p:set>
                                    <p:animEffect transition="in" filter="blinds(horizontal)">
                                      <p:cBhvr>
                                        <p:cTn id="22" dur="500"/>
                                        <p:tgtEl>
                                          <p:spTgt spid="8120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13058" name="Object 2"/>
          <p:cNvGraphicFramePr>
            <a:graphicFrameLocks noChangeAspect="1"/>
          </p:cNvGraphicFramePr>
          <p:nvPr/>
        </p:nvGraphicFramePr>
        <p:xfrm>
          <a:off x="4457700" y="25004"/>
          <a:ext cx="971550" cy="971550"/>
        </p:xfrm>
        <a:graphic>
          <a:graphicData uri="http://schemas.openxmlformats.org/presentationml/2006/ole">
            <mc:AlternateContent xmlns:mc="http://schemas.openxmlformats.org/markup-compatibility/2006">
              <mc:Choice xmlns:v="urn:schemas-microsoft-com:vml" Requires="v">
                <p:oleObj spid="_x0000_s31930" name="公式" r:id="rId3" imgW="711000" imgH="711000" progId="Equation.3">
                  <p:embed/>
                </p:oleObj>
              </mc:Choice>
              <mc:Fallback>
                <p:oleObj name="公式" r:id="rId3" imgW="711000" imgH="7110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57700" y="25004"/>
                        <a:ext cx="971550" cy="971550"/>
                      </a:xfrm>
                      <a:prstGeom prst="rect">
                        <a:avLst/>
                      </a:prstGeom>
                      <a:noFill/>
                      <a:ln w="25400">
                        <a:solidFill>
                          <a:srgbClr val="FF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cxnSp>
        <p:nvCxnSpPr>
          <p:cNvPr id="813059" name="AutoShape 3"/>
          <p:cNvCxnSpPr>
            <a:cxnSpLocks noChangeShapeType="1"/>
          </p:cNvCxnSpPr>
          <p:nvPr/>
        </p:nvCxnSpPr>
        <p:spPr bwMode="auto">
          <a:xfrm flipH="1">
            <a:off x="3629025" y="995363"/>
            <a:ext cx="1314450" cy="379810"/>
          </a:xfrm>
          <a:prstGeom prst="straightConnector1">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13060" name="AutoShape 4"/>
          <p:cNvCxnSpPr>
            <a:cxnSpLocks noChangeShapeType="1"/>
          </p:cNvCxnSpPr>
          <p:nvPr/>
        </p:nvCxnSpPr>
        <p:spPr bwMode="auto">
          <a:xfrm>
            <a:off x="4943475" y="995363"/>
            <a:ext cx="0" cy="370285"/>
          </a:xfrm>
          <a:prstGeom prst="straightConnector1">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13061" name="AutoShape 5"/>
          <p:cNvCxnSpPr>
            <a:cxnSpLocks noChangeShapeType="1"/>
          </p:cNvCxnSpPr>
          <p:nvPr/>
        </p:nvCxnSpPr>
        <p:spPr bwMode="auto">
          <a:xfrm>
            <a:off x="4943475" y="995363"/>
            <a:ext cx="1200150" cy="379810"/>
          </a:xfrm>
          <a:prstGeom prst="straightConnector1">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aphicFrame>
        <p:nvGraphicFramePr>
          <p:cNvPr id="813062" name="Object 6"/>
          <p:cNvGraphicFramePr>
            <a:graphicFrameLocks noChangeAspect="1"/>
          </p:cNvGraphicFramePr>
          <p:nvPr/>
        </p:nvGraphicFramePr>
        <p:xfrm>
          <a:off x="3143250" y="1375172"/>
          <a:ext cx="971550" cy="971550"/>
        </p:xfrm>
        <a:graphic>
          <a:graphicData uri="http://schemas.openxmlformats.org/presentationml/2006/ole">
            <mc:AlternateContent xmlns:mc="http://schemas.openxmlformats.org/markup-compatibility/2006">
              <mc:Choice xmlns:v="urn:schemas-microsoft-com:vml" Requires="v">
                <p:oleObj spid="_x0000_s31931" name="公式" r:id="rId5" imgW="711000" imgH="711000" progId="Equation.3">
                  <p:embed/>
                </p:oleObj>
              </mc:Choice>
              <mc:Fallback>
                <p:oleObj name="公式" r:id="rId5" imgW="711000" imgH="7110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43250" y="1375172"/>
                        <a:ext cx="971550" cy="971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13063" name="Object 7"/>
          <p:cNvGraphicFramePr>
            <a:graphicFrameLocks noChangeAspect="1"/>
          </p:cNvGraphicFramePr>
          <p:nvPr/>
        </p:nvGraphicFramePr>
        <p:xfrm>
          <a:off x="4457700" y="1375172"/>
          <a:ext cx="971550" cy="971550"/>
        </p:xfrm>
        <a:graphic>
          <a:graphicData uri="http://schemas.openxmlformats.org/presentationml/2006/ole">
            <mc:AlternateContent xmlns:mc="http://schemas.openxmlformats.org/markup-compatibility/2006">
              <mc:Choice xmlns:v="urn:schemas-microsoft-com:vml" Requires="v">
                <p:oleObj spid="_x0000_s31932" name="公式" r:id="rId7" imgW="711000" imgH="711000" progId="Equation.3">
                  <p:embed/>
                </p:oleObj>
              </mc:Choice>
              <mc:Fallback>
                <p:oleObj name="公式" r:id="rId7" imgW="711000" imgH="7110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457700" y="1375172"/>
                        <a:ext cx="971550" cy="971550"/>
                      </a:xfrm>
                      <a:prstGeom prst="rect">
                        <a:avLst/>
                      </a:prstGeom>
                      <a:noFill/>
                      <a:ln w="25400" algn="ctr">
                        <a:solidFill>
                          <a:srgbClr val="FF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13064" name="Object 8"/>
          <p:cNvGraphicFramePr>
            <a:graphicFrameLocks noChangeAspect="1"/>
          </p:cNvGraphicFramePr>
          <p:nvPr/>
        </p:nvGraphicFramePr>
        <p:xfrm>
          <a:off x="5657850" y="1375172"/>
          <a:ext cx="971550" cy="971550"/>
        </p:xfrm>
        <a:graphic>
          <a:graphicData uri="http://schemas.openxmlformats.org/presentationml/2006/ole">
            <mc:AlternateContent xmlns:mc="http://schemas.openxmlformats.org/markup-compatibility/2006">
              <mc:Choice xmlns:v="urn:schemas-microsoft-com:vml" Requires="v">
                <p:oleObj spid="_x0000_s31933" name="公式" r:id="rId9" imgW="711000" imgH="711000" progId="Equation.3">
                  <p:embed/>
                </p:oleObj>
              </mc:Choice>
              <mc:Fallback>
                <p:oleObj name="公式" r:id="rId9" imgW="711000" imgH="7110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657850" y="1375172"/>
                        <a:ext cx="971550" cy="971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cxnSp>
        <p:nvCxnSpPr>
          <p:cNvPr id="813065" name="AutoShape 9"/>
          <p:cNvCxnSpPr>
            <a:cxnSpLocks noChangeShapeType="1"/>
          </p:cNvCxnSpPr>
          <p:nvPr/>
        </p:nvCxnSpPr>
        <p:spPr bwMode="auto">
          <a:xfrm flipV="1">
            <a:off x="3943350" y="1028700"/>
            <a:ext cx="400050" cy="171450"/>
          </a:xfrm>
          <a:prstGeom prst="straightConnector1">
            <a:avLst/>
          </a:prstGeom>
          <a:noFill/>
          <a:ln w="38100">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13066" name="AutoShape 10"/>
          <p:cNvCxnSpPr>
            <a:cxnSpLocks noChangeShapeType="1"/>
          </p:cNvCxnSpPr>
          <p:nvPr/>
        </p:nvCxnSpPr>
        <p:spPr bwMode="auto">
          <a:xfrm flipV="1">
            <a:off x="4800600" y="1143000"/>
            <a:ext cx="0" cy="342900"/>
          </a:xfrm>
          <a:prstGeom prst="straightConnector1">
            <a:avLst/>
          </a:prstGeom>
          <a:noFill/>
          <a:ln w="38100">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13067" name="AutoShape 11"/>
          <p:cNvCxnSpPr>
            <a:cxnSpLocks noChangeShapeType="1"/>
          </p:cNvCxnSpPr>
          <p:nvPr/>
        </p:nvCxnSpPr>
        <p:spPr bwMode="auto">
          <a:xfrm flipH="1" flipV="1">
            <a:off x="5543550" y="1028700"/>
            <a:ext cx="342900" cy="114300"/>
          </a:xfrm>
          <a:prstGeom prst="straightConnector1">
            <a:avLst/>
          </a:prstGeom>
          <a:noFill/>
          <a:ln w="38100">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aphicFrame>
        <p:nvGraphicFramePr>
          <p:cNvPr id="813068" name="Object 12"/>
          <p:cNvGraphicFramePr>
            <a:graphicFrameLocks noChangeAspect="1"/>
          </p:cNvGraphicFramePr>
          <p:nvPr/>
        </p:nvGraphicFramePr>
        <p:xfrm>
          <a:off x="4457700" y="2571750"/>
          <a:ext cx="971550" cy="971550"/>
        </p:xfrm>
        <a:graphic>
          <a:graphicData uri="http://schemas.openxmlformats.org/presentationml/2006/ole">
            <mc:AlternateContent xmlns:mc="http://schemas.openxmlformats.org/markup-compatibility/2006">
              <mc:Choice xmlns:v="urn:schemas-microsoft-com:vml" Requires="v">
                <p:oleObj spid="_x0000_s31934" name="公式" r:id="rId11" imgW="711000" imgH="711000" progId="Equation.3">
                  <p:embed/>
                </p:oleObj>
              </mc:Choice>
              <mc:Fallback>
                <p:oleObj name="公式" r:id="rId11" imgW="711000" imgH="71100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457700" y="2571750"/>
                        <a:ext cx="971550" cy="971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13069" name="Object 13"/>
          <p:cNvGraphicFramePr>
            <a:graphicFrameLocks noChangeAspect="1"/>
          </p:cNvGraphicFramePr>
          <p:nvPr/>
        </p:nvGraphicFramePr>
        <p:xfrm>
          <a:off x="3143250" y="2571750"/>
          <a:ext cx="971550" cy="971550"/>
        </p:xfrm>
        <a:graphic>
          <a:graphicData uri="http://schemas.openxmlformats.org/presentationml/2006/ole">
            <mc:AlternateContent xmlns:mc="http://schemas.openxmlformats.org/markup-compatibility/2006">
              <mc:Choice xmlns:v="urn:schemas-microsoft-com:vml" Requires="v">
                <p:oleObj spid="_x0000_s31935" name="公式" r:id="rId13" imgW="711000" imgH="711000" progId="Equation.3">
                  <p:embed/>
                </p:oleObj>
              </mc:Choice>
              <mc:Fallback>
                <p:oleObj name="公式" r:id="rId13" imgW="711000" imgH="711000"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143250" y="2571750"/>
                        <a:ext cx="971550" cy="971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13070" name="Object 14"/>
          <p:cNvGraphicFramePr>
            <a:graphicFrameLocks noChangeAspect="1"/>
          </p:cNvGraphicFramePr>
          <p:nvPr/>
        </p:nvGraphicFramePr>
        <p:xfrm>
          <a:off x="5657850" y="2571750"/>
          <a:ext cx="971550" cy="971550"/>
        </p:xfrm>
        <a:graphic>
          <a:graphicData uri="http://schemas.openxmlformats.org/presentationml/2006/ole">
            <mc:AlternateContent xmlns:mc="http://schemas.openxmlformats.org/markup-compatibility/2006">
              <mc:Choice xmlns:v="urn:schemas-microsoft-com:vml" Requires="v">
                <p:oleObj spid="_x0000_s31936" name="公式" r:id="rId15" imgW="711000" imgH="711000" progId="Equation.3">
                  <p:embed/>
                </p:oleObj>
              </mc:Choice>
              <mc:Fallback>
                <p:oleObj name="公式" r:id="rId15" imgW="711000" imgH="711000"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657850" y="2571750"/>
                        <a:ext cx="971550" cy="971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cxnSp>
        <p:nvCxnSpPr>
          <p:cNvPr id="813071" name="AutoShape 15"/>
          <p:cNvCxnSpPr>
            <a:cxnSpLocks noChangeShapeType="1"/>
          </p:cNvCxnSpPr>
          <p:nvPr/>
        </p:nvCxnSpPr>
        <p:spPr bwMode="auto">
          <a:xfrm flipH="1">
            <a:off x="3629025" y="2356248"/>
            <a:ext cx="1314450" cy="215503"/>
          </a:xfrm>
          <a:prstGeom prst="straightConnector1">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13072" name="AutoShape 16"/>
          <p:cNvCxnSpPr>
            <a:cxnSpLocks noChangeShapeType="1"/>
          </p:cNvCxnSpPr>
          <p:nvPr/>
        </p:nvCxnSpPr>
        <p:spPr bwMode="auto">
          <a:xfrm>
            <a:off x="4943475" y="2356248"/>
            <a:ext cx="0" cy="215503"/>
          </a:xfrm>
          <a:prstGeom prst="straightConnector1">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13073" name="AutoShape 17"/>
          <p:cNvCxnSpPr>
            <a:cxnSpLocks noChangeShapeType="1"/>
          </p:cNvCxnSpPr>
          <p:nvPr/>
        </p:nvCxnSpPr>
        <p:spPr bwMode="auto">
          <a:xfrm>
            <a:off x="4943475" y="2356248"/>
            <a:ext cx="1200150" cy="215503"/>
          </a:xfrm>
          <a:prstGeom prst="straightConnector1">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13074" name="AutoShape 18"/>
          <p:cNvCxnSpPr>
            <a:cxnSpLocks noChangeShapeType="1"/>
          </p:cNvCxnSpPr>
          <p:nvPr/>
        </p:nvCxnSpPr>
        <p:spPr bwMode="auto">
          <a:xfrm flipV="1">
            <a:off x="3886200" y="2343150"/>
            <a:ext cx="457200" cy="114300"/>
          </a:xfrm>
          <a:prstGeom prst="straightConnector1">
            <a:avLst/>
          </a:prstGeom>
          <a:noFill/>
          <a:ln w="38100">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13075" name="AutoShape 19"/>
          <p:cNvCxnSpPr>
            <a:cxnSpLocks noChangeShapeType="1"/>
          </p:cNvCxnSpPr>
          <p:nvPr/>
        </p:nvCxnSpPr>
        <p:spPr bwMode="auto">
          <a:xfrm flipV="1">
            <a:off x="4800600" y="2457450"/>
            <a:ext cx="0" cy="342900"/>
          </a:xfrm>
          <a:prstGeom prst="straightConnector1">
            <a:avLst/>
          </a:prstGeom>
          <a:noFill/>
          <a:ln w="38100">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13076" name="AutoShape 20"/>
          <p:cNvCxnSpPr>
            <a:cxnSpLocks noChangeShapeType="1"/>
          </p:cNvCxnSpPr>
          <p:nvPr/>
        </p:nvCxnSpPr>
        <p:spPr bwMode="auto">
          <a:xfrm flipH="1" flipV="1">
            <a:off x="5543550" y="2343150"/>
            <a:ext cx="400050" cy="114300"/>
          </a:xfrm>
          <a:prstGeom prst="straightConnector1">
            <a:avLst/>
          </a:prstGeom>
          <a:noFill/>
          <a:ln w="38100">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aphicFrame>
        <p:nvGraphicFramePr>
          <p:cNvPr id="813077" name="Object 21"/>
          <p:cNvGraphicFramePr>
            <a:graphicFrameLocks noChangeAspect="1"/>
          </p:cNvGraphicFramePr>
          <p:nvPr/>
        </p:nvGraphicFramePr>
        <p:xfrm>
          <a:off x="0" y="0"/>
          <a:ext cx="2901554" cy="5045869"/>
        </p:xfrm>
        <a:graphic>
          <a:graphicData uri="http://schemas.openxmlformats.org/presentationml/2006/ole">
            <mc:AlternateContent xmlns:mc="http://schemas.openxmlformats.org/markup-compatibility/2006">
              <mc:Choice xmlns:v="urn:schemas-microsoft-com:vml" Requires="v">
                <p:oleObj spid="_x0000_s31937" name="Visio" r:id="rId17" imgW="3868928" imgH="6727462" progId="Visio.Drawing.11">
                  <p:embed/>
                </p:oleObj>
              </mc:Choice>
              <mc:Fallback>
                <p:oleObj name="Visio" r:id="rId17" imgW="3868928" imgH="6727462" progId="Visio.Drawing.11">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0" y="0"/>
                        <a:ext cx="2901554" cy="50458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272446728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ntr" presetSubtype="3" fill="hold" nodeType="clickEffect">
                                  <p:stCondLst>
                                    <p:cond delay="0"/>
                                  </p:stCondLst>
                                  <p:childTnLst>
                                    <p:set>
                                      <p:cBhvr>
                                        <p:cTn id="6" dur="1" fill="hold">
                                          <p:stCondLst>
                                            <p:cond delay="0"/>
                                          </p:stCondLst>
                                        </p:cTn>
                                        <p:tgtEl>
                                          <p:spTgt spid="813074"/>
                                        </p:tgtEl>
                                        <p:attrNameLst>
                                          <p:attrName>style.visibility</p:attrName>
                                        </p:attrNameLst>
                                      </p:cBhvr>
                                      <p:to>
                                        <p:strVal val="visible"/>
                                      </p:to>
                                    </p:set>
                                    <p:animEffect transition="in" filter="strips(upRight)">
                                      <p:cBhvr>
                                        <p:cTn id="7" dur="500"/>
                                        <p:tgtEl>
                                          <p:spTgt spid="813074"/>
                                        </p:tgtEl>
                                      </p:cBhvr>
                                    </p:animEffect>
                                  </p:childTnLst>
                                </p:cTn>
                              </p:par>
                              <p:par>
                                <p:cTn id="8" presetID="18" presetClass="entr" presetSubtype="3" fill="hold" nodeType="withEffect">
                                  <p:stCondLst>
                                    <p:cond delay="0"/>
                                  </p:stCondLst>
                                  <p:childTnLst>
                                    <p:set>
                                      <p:cBhvr>
                                        <p:cTn id="9" dur="1" fill="hold">
                                          <p:stCondLst>
                                            <p:cond delay="0"/>
                                          </p:stCondLst>
                                        </p:cTn>
                                        <p:tgtEl>
                                          <p:spTgt spid="813075"/>
                                        </p:tgtEl>
                                        <p:attrNameLst>
                                          <p:attrName>style.visibility</p:attrName>
                                        </p:attrNameLst>
                                      </p:cBhvr>
                                      <p:to>
                                        <p:strVal val="visible"/>
                                      </p:to>
                                    </p:set>
                                    <p:animEffect transition="in" filter="strips(upRight)">
                                      <p:cBhvr>
                                        <p:cTn id="10" dur="500"/>
                                        <p:tgtEl>
                                          <p:spTgt spid="813075"/>
                                        </p:tgtEl>
                                      </p:cBhvr>
                                    </p:animEffect>
                                  </p:childTnLst>
                                </p:cTn>
                              </p:par>
                              <p:par>
                                <p:cTn id="11" presetID="18" presetClass="entr" presetSubtype="9" fill="hold" nodeType="withEffect">
                                  <p:stCondLst>
                                    <p:cond delay="0"/>
                                  </p:stCondLst>
                                  <p:childTnLst>
                                    <p:set>
                                      <p:cBhvr>
                                        <p:cTn id="12" dur="1" fill="hold">
                                          <p:stCondLst>
                                            <p:cond delay="0"/>
                                          </p:stCondLst>
                                        </p:cTn>
                                        <p:tgtEl>
                                          <p:spTgt spid="813076"/>
                                        </p:tgtEl>
                                        <p:attrNameLst>
                                          <p:attrName>style.visibility</p:attrName>
                                        </p:attrNameLst>
                                      </p:cBhvr>
                                      <p:to>
                                        <p:strVal val="visible"/>
                                      </p:to>
                                    </p:set>
                                    <p:animEffect transition="in" filter="strips(upLeft)">
                                      <p:cBhvr>
                                        <p:cTn id="13" dur="500"/>
                                        <p:tgtEl>
                                          <p:spTgt spid="8130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14082" name="Object 2"/>
          <p:cNvGraphicFramePr>
            <a:graphicFrameLocks noChangeAspect="1"/>
          </p:cNvGraphicFramePr>
          <p:nvPr/>
        </p:nvGraphicFramePr>
        <p:xfrm>
          <a:off x="4457700" y="25004"/>
          <a:ext cx="971550" cy="971550"/>
        </p:xfrm>
        <a:graphic>
          <a:graphicData uri="http://schemas.openxmlformats.org/presentationml/2006/ole">
            <mc:AlternateContent xmlns:mc="http://schemas.openxmlformats.org/markup-compatibility/2006">
              <mc:Choice xmlns:v="urn:schemas-microsoft-com:vml" Requires="v">
                <p:oleObj spid="_x0000_s32977" name="公式" r:id="rId3" imgW="711000" imgH="711000" progId="Equation.3">
                  <p:embed/>
                </p:oleObj>
              </mc:Choice>
              <mc:Fallback>
                <p:oleObj name="公式" r:id="rId3" imgW="711000" imgH="7110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57700" y="25004"/>
                        <a:ext cx="971550" cy="971550"/>
                      </a:xfrm>
                      <a:prstGeom prst="rect">
                        <a:avLst/>
                      </a:prstGeom>
                      <a:noFill/>
                      <a:ln w="25400">
                        <a:solidFill>
                          <a:srgbClr val="FF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cxnSp>
        <p:nvCxnSpPr>
          <p:cNvPr id="814083" name="AutoShape 3"/>
          <p:cNvCxnSpPr>
            <a:cxnSpLocks noChangeShapeType="1"/>
          </p:cNvCxnSpPr>
          <p:nvPr/>
        </p:nvCxnSpPr>
        <p:spPr bwMode="auto">
          <a:xfrm flipH="1">
            <a:off x="3629025" y="995363"/>
            <a:ext cx="1314450" cy="379810"/>
          </a:xfrm>
          <a:prstGeom prst="straightConnector1">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14084" name="AutoShape 4"/>
          <p:cNvCxnSpPr>
            <a:cxnSpLocks noChangeShapeType="1"/>
          </p:cNvCxnSpPr>
          <p:nvPr/>
        </p:nvCxnSpPr>
        <p:spPr bwMode="auto">
          <a:xfrm>
            <a:off x="4943475" y="995363"/>
            <a:ext cx="0" cy="370285"/>
          </a:xfrm>
          <a:prstGeom prst="straightConnector1">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14085" name="AutoShape 5"/>
          <p:cNvCxnSpPr>
            <a:cxnSpLocks noChangeShapeType="1"/>
          </p:cNvCxnSpPr>
          <p:nvPr/>
        </p:nvCxnSpPr>
        <p:spPr bwMode="auto">
          <a:xfrm>
            <a:off x="4943475" y="995363"/>
            <a:ext cx="1200150" cy="379810"/>
          </a:xfrm>
          <a:prstGeom prst="straightConnector1">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aphicFrame>
        <p:nvGraphicFramePr>
          <p:cNvPr id="814086" name="Object 6"/>
          <p:cNvGraphicFramePr>
            <a:graphicFrameLocks noChangeAspect="1"/>
          </p:cNvGraphicFramePr>
          <p:nvPr/>
        </p:nvGraphicFramePr>
        <p:xfrm>
          <a:off x="3143250" y="1375172"/>
          <a:ext cx="971550" cy="971550"/>
        </p:xfrm>
        <a:graphic>
          <a:graphicData uri="http://schemas.openxmlformats.org/presentationml/2006/ole">
            <mc:AlternateContent xmlns:mc="http://schemas.openxmlformats.org/markup-compatibility/2006">
              <mc:Choice xmlns:v="urn:schemas-microsoft-com:vml" Requires="v">
                <p:oleObj spid="_x0000_s32978" name="公式" r:id="rId5" imgW="711000" imgH="711000" progId="Equation.3">
                  <p:embed/>
                </p:oleObj>
              </mc:Choice>
              <mc:Fallback>
                <p:oleObj name="公式" r:id="rId5" imgW="711000" imgH="7110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43250" y="1375172"/>
                        <a:ext cx="971550" cy="971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14087" name="Object 7"/>
          <p:cNvGraphicFramePr>
            <a:graphicFrameLocks noChangeAspect="1"/>
          </p:cNvGraphicFramePr>
          <p:nvPr/>
        </p:nvGraphicFramePr>
        <p:xfrm>
          <a:off x="4457700" y="1375172"/>
          <a:ext cx="971550" cy="971550"/>
        </p:xfrm>
        <a:graphic>
          <a:graphicData uri="http://schemas.openxmlformats.org/presentationml/2006/ole">
            <mc:AlternateContent xmlns:mc="http://schemas.openxmlformats.org/markup-compatibility/2006">
              <mc:Choice xmlns:v="urn:schemas-microsoft-com:vml" Requires="v">
                <p:oleObj spid="_x0000_s32979" name="公式" r:id="rId7" imgW="711000" imgH="711000" progId="Equation.3">
                  <p:embed/>
                </p:oleObj>
              </mc:Choice>
              <mc:Fallback>
                <p:oleObj name="公式" r:id="rId7" imgW="711000" imgH="7110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457700" y="1375172"/>
                        <a:ext cx="971550" cy="971550"/>
                      </a:xfrm>
                      <a:prstGeom prst="rect">
                        <a:avLst/>
                      </a:prstGeom>
                      <a:noFill/>
                      <a:ln w="25400" algn="ctr">
                        <a:solidFill>
                          <a:srgbClr val="FF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14088" name="Object 8"/>
          <p:cNvGraphicFramePr>
            <a:graphicFrameLocks noChangeAspect="1"/>
          </p:cNvGraphicFramePr>
          <p:nvPr/>
        </p:nvGraphicFramePr>
        <p:xfrm>
          <a:off x="5657850" y="1375172"/>
          <a:ext cx="971550" cy="971550"/>
        </p:xfrm>
        <a:graphic>
          <a:graphicData uri="http://schemas.openxmlformats.org/presentationml/2006/ole">
            <mc:AlternateContent xmlns:mc="http://schemas.openxmlformats.org/markup-compatibility/2006">
              <mc:Choice xmlns:v="urn:schemas-microsoft-com:vml" Requires="v">
                <p:oleObj spid="_x0000_s32980" name="公式" r:id="rId9" imgW="711000" imgH="711000" progId="Equation.3">
                  <p:embed/>
                </p:oleObj>
              </mc:Choice>
              <mc:Fallback>
                <p:oleObj name="公式" r:id="rId9" imgW="711000" imgH="7110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657850" y="1375172"/>
                        <a:ext cx="971550" cy="971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cxnSp>
        <p:nvCxnSpPr>
          <p:cNvPr id="814089" name="AutoShape 9"/>
          <p:cNvCxnSpPr>
            <a:cxnSpLocks noChangeShapeType="1"/>
          </p:cNvCxnSpPr>
          <p:nvPr/>
        </p:nvCxnSpPr>
        <p:spPr bwMode="auto">
          <a:xfrm flipV="1">
            <a:off x="3943350" y="1028700"/>
            <a:ext cx="400050" cy="171450"/>
          </a:xfrm>
          <a:prstGeom prst="straightConnector1">
            <a:avLst/>
          </a:prstGeom>
          <a:noFill/>
          <a:ln w="38100">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14090" name="AutoShape 10"/>
          <p:cNvCxnSpPr>
            <a:cxnSpLocks noChangeShapeType="1"/>
          </p:cNvCxnSpPr>
          <p:nvPr/>
        </p:nvCxnSpPr>
        <p:spPr bwMode="auto">
          <a:xfrm flipV="1">
            <a:off x="4800600" y="1143000"/>
            <a:ext cx="0" cy="342900"/>
          </a:xfrm>
          <a:prstGeom prst="straightConnector1">
            <a:avLst/>
          </a:prstGeom>
          <a:noFill/>
          <a:ln w="38100">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14091" name="AutoShape 11"/>
          <p:cNvCxnSpPr>
            <a:cxnSpLocks noChangeShapeType="1"/>
          </p:cNvCxnSpPr>
          <p:nvPr/>
        </p:nvCxnSpPr>
        <p:spPr bwMode="auto">
          <a:xfrm flipH="1" flipV="1">
            <a:off x="5543550" y="1028700"/>
            <a:ext cx="342900" cy="114300"/>
          </a:xfrm>
          <a:prstGeom prst="straightConnector1">
            <a:avLst/>
          </a:prstGeom>
          <a:noFill/>
          <a:ln w="38100">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aphicFrame>
        <p:nvGraphicFramePr>
          <p:cNvPr id="814092" name="Object 12"/>
          <p:cNvGraphicFramePr>
            <a:graphicFrameLocks noChangeAspect="1"/>
          </p:cNvGraphicFramePr>
          <p:nvPr/>
        </p:nvGraphicFramePr>
        <p:xfrm>
          <a:off x="4457700" y="2571750"/>
          <a:ext cx="971550" cy="971550"/>
        </p:xfrm>
        <a:graphic>
          <a:graphicData uri="http://schemas.openxmlformats.org/presentationml/2006/ole">
            <mc:AlternateContent xmlns:mc="http://schemas.openxmlformats.org/markup-compatibility/2006">
              <mc:Choice xmlns:v="urn:schemas-microsoft-com:vml" Requires="v">
                <p:oleObj spid="_x0000_s32981" name="公式" r:id="rId11" imgW="711000" imgH="711000" progId="Equation.3">
                  <p:embed/>
                </p:oleObj>
              </mc:Choice>
              <mc:Fallback>
                <p:oleObj name="公式" r:id="rId11" imgW="711000" imgH="71100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457700" y="2571750"/>
                        <a:ext cx="971550" cy="971550"/>
                      </a:xfrm>
                      <a:prstGeom prst="rect">
                        <a:avLst/>
                      </a:prstGeom>
                      <a:noFill/>
                      <a:ln w="25400" algn="ctr">
                        <a:solidFill>
                          <a:srgbClr val="FF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14093" name="Object 13"/>
          <p:cNvGraphicFramePr>
            <a:graphicFrameLocks noChangeAspect="1"/>
          </p:cNvGraphicFramePr>
          <p:nvPr/>
        </p:nvGraphicFramePr>
        <p:xfrm>
          <a:off x="3143250" y="2571750"/>
          <a:ext cx="971550" cy="971550"/>
        </p:xfrm>
        <a:graphic>
          <a:graphicData uri="http://schemas.openxmlformats.org/presentationml/2006/ole">
            <mc:AlternateContent xmlns:mc="http://schemas.openxmlformats.org/markup-compatibility/2006">
              <mc:Choice xmlns:v="urn:schemas-microsoft-com:vml" Requires="v">
                <p:oleObj spid="_x0000_s32982" name="公式" r:id="rId13" imgW="711000" imgH="711000" progId="Equation.3">
                  <p:embed/>
                </p:oleObj>
              </mc:Choice>
              <mc:Fallback>
                <p:oleObj name="公式" r:id="rId13" imgW="711000" imgH="711000"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143250" y="2571750"/>
                        <a:ext cx="971550" cy="971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14094" name="Object 14"/>
          <p:cNvGraphicFramePr>
            <a:graphicFrameLocks noChangeAspect="1"/>
          </p:cNvGraphicFramePr>
          <p:nvPr/>
        </p:nvGraphicFramePr>
        <p:xfrm>
          <a:off x="5657850" y="2571750"/>
          <a:ext cx="971550" cy="971550"/>
        </p:xfrm>
        <a:graphic>
          <a:graphicData uri="http://schemas.openxmlformats.org/presentationml/2006/ole">
            <mc:AlternateContent xmlns:mc="http://schemas.openxmlformats.org/markup-compatibility/2006">
              <mc:Choice xmlns:v="urn:schemas-microsoft-com:vml" Requires="v">
                <p:oleObj spid="_x0000_s32983" name="公式" r:id="rId15" imgW="711000" imgH="711000" progId="Equation.3">
                  <p:embed/>
                </p:oleObj>
              </mc:Choice>
              <mc:Fallback>
                <p:oleObj name="公式" r:id="rId15" imgW="711000" imgH="711000"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657850" y="2571750"/>
                        <a:ext cx="971550" cy="971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cxnSp>
        <p:nvCxnSpPr>
          <p:cNvPr id="814095" name="AutoShape 15"/>
          <p:cNvCxnSpPr>
            <a:cxnSpLocks noChangeShapeType="1"/>
          </p:cNvCxnSpPr>
          <p:nvPr/>
        </p:nvCxnSpPr>
        <p:spPr bwMode="auto">
          <a:xfrm flipH="1">
            <a:off x="3629025" y="2356248"/>
            <a:ext cx="1314450" cy="215503"/>
          </a:xfrm>
          <a:prstGeom prst="straightConnector1">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14096" name="AutoShape 16"/>
          <p:cNvCxnSpPr>
            <a:cxnSpLocks noChangeShapeType="1"/>
          </p:cNvCxnSpPr>
          <p:nvPr/>
        </p:nvCxnSpPr>
        <p:spPr bwMode="auto">
          <a:xfrm>
            <a:off x="4943475" y="2356248"/>
            <a:ext cx="0" cy="205978"/>
          </a:xfrm>
          <a:prstGeom prst="straightConnector1">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14097" name="AutoShape 17"/>
          <p:cNvCxnSpPr>
            <a:cxnSpLocks noChangeShapeType="1"/>
          </p:cNvCxnSpPr>
          <p:nvPr/>
        </p:nvCxnSpPr>
        <p:spPr bwMode="auto">
          <a:xfrm>
            <a:off x="4943475" y="2356248"/>
            <a:ext cx="1200150" cy="215503"/>
          </a:xfrm>
          <a:prstGeom prst="straightConnector1">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aphicFrame>
        <p:nvGraphicFramePr>
          <p:cNvPr id="814098" name="Object 18"/>
          <p:cNvGraphicFramePr>
            <a:graphicFrameLocks noChangeAspect="1"/>
          </p:cNvGraphicFramePr>
          <p:nvPr/>
        </p:nvGraphicFramePr>
        <p:xfrm>
          <a:off x="0" y="0"/>
          <a:ext cx="2901554" cy="5045869"/>
        </p:xfrm>
        <a:graphic>
          <a:graphicData uri="http://schemas.openxmlformats.org/presentationml/2006/ole">
            <mc:AlternateContent xmlns:mc="http://schemas.openxmlformats.org/markup-compatibility/2006">
              <mc:Choice xmlns:v="urn:schemas-microsoft-com:vml" Requires="v">
                <p:oleObj spid="_x0000_s32984" name="Visio" r:id="rId17" imgW="3868928" imgH="6727462" progId="Visio.Drawing.11">
                  <p:embed/>
                </p:oleObj>
              </mc:Choice>
              <mc:Fallback>
                <p:oleObj name="Visio" r:id="rId17" imgW="3868928" imgH="6727462" progId="Visio.Drawing.11">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0" y="0"/>
                        <a:ext cx="2901554" cy="50458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14099" name="Object 19"/>
          <p:cNvGraphicFramePr>
            <a:graphicFrameLocks noChangeAspect="1"/>
          </p:cNvGraphicFramePr>
          <p:nvPr/>
        </p:nvGraphicFramePr>
        <p:xfrm>
          <a:off x="5657850" y="1375172"/>
          <a:ext cx="971550" cy="971550"/>
        </p:xfrm>
        <a:graphic>
          <a:graphicData uri="http://schemas.openxmlformats.org/presentationml/2006/ole">
            <mc:AlternateContent xmlns:mc="http://schemas.openxmlformats.org/markup-compatibility/2006">
              <mc:Choice xmlns:v="urn:schemas-microsoft-com:vml" Requires="v">
                <p:oleObj spid="_x0000_s32985" name="公式" r:id="rId19" imgW="711000" imgH="711000" progId="Equation.3">
                  <p:embed/>
                </p:oleObj>
              </mc:Choice>
              <mc:Fallback>
                <p:oleObj name="公式" r:id="rId19" imgW="711000" imgH="7110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657850" y="1375172"/>
                        <a:ext cx="971550" cy="971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cxnSp>
        <p:nvCxnSpPr>
          <p:cNvPr id="814100" name="AutoShape 20"/>
          <p:cNvCxnSpPr>
            <a:cxnSpLocks noChangeShapeType="1"/>
          </p:cNvCxnSpPr>
          <p:nvPr/>
        </p:nvCxnSpPr>
        <p:spPr bwMode="auto">
          <a:xfrm flipV="1">
            <a:off x="3886200" y="2343150"/>
            <a:ext cx="457200" cy="114300"/>
          </a:xfrm>
          <a:prstGeom prst="straightConnector1">
            <a:avLst/>
          </a:prstGeom>
          <a:noFill/>
          <a:ln w="38100">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14101" name="AutoShape 21"/>
          <p:cNvCxnSpPr>
            <a:cxnSpLocks noChangeShapeType="1"/>
          </p:cNvCxnSpPr>
          <p:nvPr/>
        </p:nvCxnSpPr>
        <p:spPr bwMode="auto">
          <a:xfrm flipV="1">
            <a:off x="4800600" y="2457450"/>
            <a:ext cx="0" cy="342900"/>
          </a:xfrm>
          <a:prstGeom prst="straightConnector1">
            <a:avLst/>
          </a:prstGeom>
          <a:noFill/>
          <a:ln w="38100">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14102" name="AutoShape 22"/>
          <p:cNvCxnSpPr>
            <a:cxnSpLocks noChangeShapeType="1"/>
          </p:cNvCxnSpPr>
          <p:nvPr/>
        </p:nvCxnSpPr>
        <p:spPr bwMode="auto">
          <a:xfrm flipH="1" flipV="1">
            <a:off x="5543550" y="2343150"/>
            <a:ext cx="400050" cy="114300"/>
          </a:xfrm>
          <a:prstGeom prst="straightConnector1">
            <a:avLst/>
          </a:prstGeom>
          <a:noFill/>
          <a:ln w="38100">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306292193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15106" name="Object 2"/>
          <p:cNvGraphicFramePr>
            <a:graphicFrameLocks noChangeAspect="1"/>
          </p:cNvGraphicFramePr>
          <p:nvPr/>
        </p:nvGraphicFramePr>
        <p:xfrm>
          <a:off x="4457700" y="25004"/>
          <a:ext cx="971550" cy="971550"/>
        </p:xfrm>
        <a:graphic>
          <a:graphicData uri="http://schemas.openxmlformats.org/presentationml/2006/ole">
            <mc:AlternateContent xmlns:mc="http://schemas.openxmlformats.org/markup-compatibility/2006">
              <mc:Choice xmlns:v="urn:schemas-microsoft-com:vml" Requires="v">
                <p:oleObj spid="_x0000_s34024" name="公式" r:id="rId3" imgW="711000" imgH="711000" progId="Equation.3">
                  <p:embed/>
                </p:oleObj>
              </mc:Choice>
              <mc:Fallback>
                <p:oleObj name="公式" r:id="rId3" imgW="711000" imgH="7110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57700" y="25004"/>
                        <a:ext cx="971550" cy="971550"/>
                      </a:xfrm>
                      <a:prstGeom prst="rect">
                        <a:avLst/>
                      </a:prstGeom>
                      <a:noFill/>
                      <a:ln w="25400">
                        <a:solidFill>
                          <a:srgbClr val="FF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cxnSp>
        <p:nvCxnSpPr>
          <p:cNvPr id="815107" name="AutoShape 3"/>
          <p:cNvCxnSpPr>
            <a:cxnSpLocks noChangeShapeType="1"/>
          </p:cNvCxnSpPr>
          <p:nvPr/>
        </p:nvCxnSpPr>
        <p:spPr bwMode="auto">
          <a:xfrm flipH="1">
            <a:off x="3629025" y="995363"/>
            <a:ext cx="1314450" cy="379810"/>
          </a:xfrm>
          <a:prstGeom prst="straightConnector1">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15108" name="AutoShape 4"/>
          <p:cNvCxnSpPr>
            <a:cxnSpLocks noChangeShapeType="1"/>
          </p:cNvCxnSpPr>
          <p:nvPr/>
        </p:nvCxnSpPr>
        <p:spPr bwMode="auto">
          <a:xfrm>
            <a:off x="4943475" y="995363"/>
            <a:ext cx="0" cy="370285"/>
          </a:xfrm>
          <a:prstGeom prst="straightConnector1">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15109" name="AutoShape 5"/>
          <p:cNvCxnSpPr>
            <a:cxnSpLocks noChangeShapeType="1"/>
          </p:cNvCxnSpPr>
          <p:nvPr/>
        </p:nvCxnSpPr>
        <p:spPr bwMode="auto">
          <a:xfrm>
            <a:off x="4943475" y="995363"/>
            <a:ext cx="1200150" cy="379810"/>
          </a:xfrm>
          <a:prstGeom prst="straightConnector1">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aphicFrame>
        <p:nvGraphicFramePr>
          <p:cNvPr id="815110" name="Object 6"/>
          <p:cNvGraphicFramePr>
            <a:graphicFrameLocks noChangeAspect="1"/>
          </p:cNvGraphicFramePr>
          <p:nvPr/>
        </p:nvGraphicFramePr>
        <p:xfrm>
          <a:off x="3143250" y="1375172"/>
          <a:ext cx="971550" cy="971550"/>
        </p:xfrm>
        <a:graphic>
          <a:graphicData uri="http://schemas.openxmlformats.org/presentationml/2006/ole">
            <mc:AlternateContent xmlns:mc="http://schemas.openxmlformats.org/markup-compatibility/2006">
              <mc:Choice xmlns:v="urn:schemas-microsoft-com:vml" Requires="v">
                <p:oleObj spid="_x0000_s34025" name="公式" r:id="rId5" imgW="711000" imgH="711000" progId="Equation.3">
                  <p:embed/>
                </p:oleObj>
              </mc:Choice>
              <mc:Fallback>
                <p:oleObj name="公式" r:id="rId5" imgW="711000" imgH="7110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43250" y="1375172"/>
                        <a:ext cx="971550" cy="971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15111" name="Object 7"/>
          <p:cNvGraphicFramePr>
            <a:graphicFrameLocks noChangeAspect="1"/>
          </p:cNvGraphicFramePr>
          <p:nvPr/>
        </p:nvGraphicFramePr>
        <p:xfrm>
          <a:off x="4457700" y="1375172"/>
          <a:ext cx="971550" cy="971550"/>
        </p:xfrm>
        <a:graphic>
          <a:graphicData uri="http://schemas.openxmlformats.org/presentationml/2006/ole">
            <mc:AlternateContent xmlns:mc="http://schemas.openxmlformats.org/markup-compatibility/2006">
              <mc:Choice xmlns:v="urn:schemas-microsoft-com:vml" Requires="v">
                <p:oleObj spid="_x0000_s34026" name="公式" r:id="rId7" imgW="711000" imgH="711000" progId="Equation.3">
                  <p:embed/>
                </p:oleObj>
              </mc:Choice>
              <mc:Fallback>
                <p:oleObj name="公式" r:id="rId7" imgW="711000" imgH="7110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457700" y="1375172"/>
                        <a:ext cx="971550" cy="971550"/>
                      </a:xfrm>
                      <a:prstGeom prst="rect">
                        <a:avLst/>
                      </a:prstGeom>
                      <a:noFill/>
                      <a:ln w="25400" algn="ctr">
                        <a:solidFill>
                          <a:srgbClr val="FF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15112" name="Object 8"/>
          <p:cNvGraphicFramePr>
            <a:graphicFrameLocks noChangeAspect="1"/>
          </p:cNvGraphicFramePr>
          <p:nvPr/>
        </p:nvGraphicFramePr>
        <p:xfrm>
          <a:off x="5657850" y="1375172"/>
          <a:ext cx="971550" cy="971550"/>
        </p:xfrm>
        <a:graphic>
          <a:graphicData uri="http://schemas.openxmlformats.org/presentationml/2006/ole">
            <mc:AlternateContent xmlns:mc="http://schemas.openxmlformats.org/markup-compatibility/2006">
              <mc:Choice xmlns:v="urn:schemas-microsoft-com:vml" Requires="v">
                <p:oleObj spid="_x0000_s34027" name="公式" r:id="rId9" imgW="711000" imgH="711000" progId="Equation.3">
                  <p:embed/>
                </p:oleObj>
              </mc:Choice>
              <mc:Fallback>
                <p:oleObj name="公式" r:id="rId9" imgW="711000" imgH="7110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657850" y="1375172"/>
                        <a:ext cx="971550" cy="971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cxnSp>
        <p:nvCxnSpPr>
          <p:cNvPr id="815113" name="AutoShape 9"/>
          <p:cNvCxnSpPr>
            <a:cxnSpLocks noChangeShapeType="1"/>
          </p:cNvCxnSpPr>
          <p:nvPr/>
        </p:nvCxnSpPr>
        <p:spPr bwMode="auto">
          <a:xfrm flipV="1">
            <a:off x="3943350" y="1028700"/>
            <a:ext cx="400050" cy="171450"/>
          </a:xfrm>
          <a:prstGeom prst="straightConnector1">
            <a:avLst/>
          </a:prstGeom>
          <a:noFill/>
          <a:ln w="38100">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15114" name="AutoShape 10"/>
          <p:cNvCxnSpPr>
            <a:cxnSpLocks noChangeShapeType="1"/>
          </p:cNvCxnSpPr>
          <p:nvPr/>
        </p:nvCxnSpPr>
        <p:spPr bwMode="auto">
          <a:xfrm flipV="1">
            <a:off x="4800600" y="1143000"/>
            <a:ext cx="0" cy="342900"/>
          </a:xfrm>
          <a:prstGeom prst="straightConnector1">
            <a:avLst/>
          </a:prstGeom>
          <a:noFill/>
          <a:ln w="38100">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15115" name="AutoShape 11"/>
          <p:cNvCxnSpPr>
            <a:cxnSpLocks noChangeShapeType="1"/>
          </p:cNvCxnSpPr>
          <p:nvPr/>
        </p:nvCxnSpPr>
        <p:spPr bwMode="auto">
          <a:xfrm flipH="1" flipV="1">
            <a:off x="5543550" y="1028700"/>
            <a:ext cx="342900" cy="114300"/>
          </a:xfrm>
          <a:prstGeom prst="straightConnector1">
            <a:avLst/>
          </a:prstGeom>
          <a:noFill/>
          <a:ln w="38100">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aphicFrame>
        <p:nvGraphicFramePr>
          <p:cNvPr id="815116" name="Object 12"/>
          <p:cNvGraphicFramePr>
            <a:graphicFrameLocks noChangeAspect="1"/>
          </p:cNvGraphicFramePr>
          <p:nvPr/>
        </p:nvGraphicFramePr>
        <p:xfrm>
          <a:off x="4457700" y="2571750"/>
          <a:ext cx="971550" cy="971550"/>
        </p:xfrm>
        <a:graphic>
          <a:graphicData uri="http://schemas.openxmlformats.org/presentationml/2006/ole">
            <mc:AlternateContent xmlns:mc="http://schemas.openxmlformats.org/markup-compatibility/2006">
              <mc:Choice xmlns:v="urn:schemas-microsoft-com:vml" Requires="v">
                <p:oleObj spid="_x0000_s34028" name="公式" r:id="rId11" imgW="711000" imgH="711000" progId="Equation.3">
                  <p:embed/>
                </p:oleObj>
              </mc:Choice>
              <mc:Fallback>
                <p:oleObj name="公式" r:id="rId11" imgW="711000" imgH="71100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457700" y="2571750"/>
                        <a:ext cx="971550" cy="971550"/>
                      </a:xfrm>
                      <a:prstGeom prst="rect">
                        <a:avLst/>
                      </a:prstGeom>
                      <a:noFill/>
                      <a:ln w="25400" algn="ctr">
                        <a:solidFill>
                          <a:srgbClr val="FF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15117" name="Object 13"/>
          <p:cNvGraphicFramePr>
            <a:graphicFrameLocks noChangeAspect="1"/>
          </p:cNvGraphicFramePr>
          <p:nvPr/>
        </p:nvGraphicFramePr>
        <p:xfrm>
          <a:off x="3143250" y="2571750"/>
          <a:ext cx="971550" cy="971550"/>
        </p:xfrm>
        <a:graphic>
          <a:graphicData uri="http://schemas.openxmlformats.org/presentationml/2006/ole">
            <mc:AlternateContent xmlns:mc="http://schemas.openxmlformats.org/markup-compatibility/2006">
              <mc:Choice xmlns:v="urn:schemas-microsoft-com:vml" Requires="v">
                <p:oleObj spid="_x0000_s34029" name="公式" r:id="rId13" imgW="711000" imgH="711000" progId="Equation.3">
                  <p:embed/>
                </p:oleObj>
              </mc:Choice>
              <mc:Fallback>
                <p:oleObj name="公式" r:id="rId13" imgW="711000" imgH="711000"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143250" y="2571750"/>
                        <a:ext cx="971550" cy="971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15118" name="Object 14"/>
          <p:cNvGraphicFramePr>
            <a:graphicFrameLocks noChangeAspect="1"/>
          </p:cNvGraphicFramePr>
          <p:nvPr/>
        </p:nvGraphicFramePr>
        <p:xfrm>
          <a:off x="5657850" y="2571750"/>
          <a:ext cx="971550" cy="971550"/>
        </p:xfrm>
        <a:graphic>
          <a:graphicData uri="http://schemas.openxmlformats.org/presentationml/2006/ole">
            <mc:AlternateContent xmlns:mc="http://schemas.openxmlformats.org/markup-compatibility/2006">
              <mc:Choice xmlns:v="urn:schemas-microsoft-com:vml" Requires="v">
                <p:oleObj spid="_x0000_s34030" name="公式" r:id="rId15" imgW="711000" imgH="711000" progId="Equation.3">
                  <p:embed/>
                </p:oleObj>
              </mc:Choice>
              <mc:Fallback>
                <p:oleObj name="公式" r:id="rId15" imgW="711000" imgH="711000"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657850" y="2571750"/>
                        <a:ext cx="971550" cy="971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cxnSp>
        <p:nvCxnSpPr>
          <p:cNvPr id="815119" name="AutoShape 15"/>
          <p:cNvCxnSpPr>
            <a:cxnSpLocks noChangeShapeType="1"/>
          </p:cNvCxnSpPr>
          <p:nvPr/>
        </p:nvCxnSpPr>
        <p:spPr bwMode="auto">
          <a:xfrm flipH="1">
            <a:off x="3629025" y="2356248"/>
            <a:ext cx="1314450" cy="215503"/>
          </a:xfrm>
          <a:prstGeom prst="straightConnector1">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15120" name="AutoShape 16"/>
          <p:cNvCxnSpPr>
            <a:cxnSpLocks noChangeShapeType="1"/>
          </p:cNvCxnSpPr>
          <p:nvPr/>
        </p:nvCxnSpPr>
        <p:spPr bwMode="auto">
          <a:xfrm>
            <a:off x="4943475" y="2356248"/>
            <a:ext cx="0" cy="205978"/>
          </a:xfrm>
          <a:prstGeom prst="straightConnector1">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15121" name="AutoShape 17"/>
          <p:cNvCxnSpPr>
            <a:cxnSpLocks noChangeShapeType="1"/>
          </p:cNvCxnSpPr>
          <p:nvPr/>
        </p:nvCxnSpPr>
        <p:spPr bwMode="auto">
          <a:xfrm>
            <a:off x="4943475" y="2356248"/>
            <a:ext cx="1200150" cy="215503"/>
          </a:xfrm>
          <a:prstGeom prst="straightConnector1">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aphicFrame>
        <p:nvGraphicFramePr>
          <p:cNvPr id="815122" name="Object 18"/>
          <p:cNvGraphicFramePr>
            <a:graphicFrameLocks noChangeAspect="1"/>
          </p:cNvGraphicFramePr>
          <p:nvPr/>
        </p:nvGraphicFramePr>
        <p:xfrm>
          <a:off x="0" y="0"/>
          <a:ext cx="2901554" cy="5045869"/>
        </p:xfrm>
        <a:graphic>
          <a:graphicData uri="http://schemas.openxmlformats.org/presentationml/2006/ole">
            <mc:AlternateContent xmlns:mc="http://schemas.openxmlformats.org/markup-compatibility/2006">
              <mc:Choice xmlns:v="urn:schemas-microsoft-com:vml" Requires="v">
                <p:oleObj spid="_x0000_s34031" name="Visio" r:id="rId17" imgW="3868928" imgH="6727462" progId="Visio.Drawing.11">
                  <p:embed/>
                </p:oleObj>
              </mc:Choice>
              <mc:Fallback>
                <p:oleObj name="Visio" r:id="rId17" imgW="3868928" imgH="6727462" progId="Visio.Drawing.11">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0" y="0"/>
                        <a:ext cx="2901554" cy="50458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cxnSp>
        <p:nvCxnSpPr>
          <p:cNvPr id="815123" name="AutoShape 19"/>
          <p:cNvCxnSpPr>
            <a:cxnSpLocks noChangeShapeType="1"/>
          </p:cNvCxnSpPr>
          <p:nvPr/>
        </p:nvCxnSpPr>
        <p:spPr bwMode="auto">
          <a:xfrm flipV="1">
            <a:off x="3886200" y="2343150"/>
            <a:ext cx="457200" cy="114300"/>
          </a:xfrm>
          <a:prstGeom prst="straightConnector1">
            <a:avLst/>
          </a:prstGeom>
          <a:noFill/>
          <a:ln w="38100">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15124" name="AutoShape 20"/>
          <p:cNvCxnSpPr>
            <a:cxnSpLocks noChangeShapeType="1"/>
          </p:cNvCxnSpPr>
          <p:nvPr/>
        </p:nvCxnSpPr>
        <p:spPr bwMode="auto">
          <a:xfrm flipV="1">
            <a:off x="4800600" y="2457450"/>
            <a:ext cx="0" cy="342900"/>
          </a:xfrm>
          <a:prstGeom prst="straightConnector1">
            <a:avLst/>
          </a:prstGeom>
          <a:noFill/>
          <a:ln w="38100">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15125" name="AutoShape 21"/>
          <p:cNvCxnSpPr>
            <a:cxnSpLocks noChangeShapeType="1"/>
          </p:cNvCxnSpPr>
          <p:nvPr/>
        </p:nvCxnSpPr>
        <p:spPr bwMode="auto">
          <a:xfrm flipH="1" flipV="1">
            <a:off x="5543550" y="2343150"/>
            <a:ext cx="400050" cy="114300"/>
          </a:xfrm>
          <a:prstGeom prst="straightConnector1">
            <a:avLst/>
          </a:prstGeom>
          <a:noFill/>
          <a:ln w="38100">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aphicFrame>
        <p:nvGraphicFramePr>
          <p:cNvPr id="815126" name="Object 22"/>
          <p:cNvGraphicFramePr>
            <a:graphicFrameLocks noChangeAspect="1"/>
          </p:cNvGraphicFramePr>
          <p:nvPr/>
        </p:nvGraphicFramePr>
        <p:xfrm>
          <a:off x="4457700" y="3714750"/>
          <a:ext cx="971550" cy="971550"/>
        </p:xfrm>
        <a:graphic>
          <a:graphicData uri="http://schemas.openxmlformats.org/presentationml/2006/ole">
            <mc:AlternateContent xmlns:mc="http://schemas.openxmlformats.org/markup-compatibility/2006">
              <mc:Choice xmlns:v="urn:schemas-microsoft-com:vml" Requires="v">
                <p:oleObj spid="_x0000_s34032" name="公式" r:id="rId19" imgW="711000" imgH="711000" progId="Equation.3">
                  <p:embed/>
                </p:oleObj>
              </mc:Choice>
              <mc:Fallback>
                <p:oleObj name="公式" r:id="rId19" imgW="711000" imgH="711000" progId="Equation.3">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457700" y="3714750"/>
                        <a:ext cx="971550" cy="971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15127" name="Object 23"/>
          <p:cNvGraphicFramePr>
            <a:graphicFrameLocks noChangeAspect="1"/>
          </p:cNvGraphicFramePr>
          <p:nvPr/>
        </p:nvGraphicFramePr>
        <p:xfrm>
          <a:off x="5657850" y="3714750"/>
          <a:ext cx="971550" cy="971550"/>
        </p:xfrm>
        <a:graphic>
          <a:graphicData uri="http://schemas.openxmlformats.org/presentationml/2006/ole">
            <mc:AlternateContent xmlns:mc="http://schemas.openxmlformats.org/markup-compatibility/2006">
              <mc:Choice xmlns:v="urn:schemas-microsoft-com:vml" Requires="v">
                <p:oleObj spid="_x0000_s34033" name="公式" r:id="rId21" imgW="711000" imgH="711000" progId="Equation.3">
                  <p:embed/>
                </p:oleObj>
              </mc:Choice>
              <mc:Fallback>
                <p:oleObj name="公式" r:id="rId21" imgW="711000" imgH="711000" progId="Equation.3">
                  <p:embed/>
                  <p:pic>
                    <p:nvPicPr>
                      <p:cNvPr id="0" name=""/>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5657850" y="3714750"/>
                        <a:ext cx="971550" cy="971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cxnSp>
        <p:nvCxnSpPr>
          <p:cNvPr id="815128" name="AutoShape 24"/>
          <p:cNvCxnSpPr>
            <a:cxnSpLocks noChangeShapeType="1"/>
          </p:cNvCxnSpPr>
          <p:nvPr/>
        </p:nvCxnSpPr>
        <p:spPr bwMode="auto">
          <a:xfrm>
            <a:off x="4914900" y="3556398"/>
            <a:ext cx="0" cy="205978"/>
          </a:xfrm>
          <a:prstGeom prst="straightConnector1">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15129" name="AutoShape 25"/>
          <p:cNvCxnSpPr>
            <a:cxnSpLocks noChangeShapeType="1"/>
          </p:cNvCxnSpPr>
          <p:nvPr/>
        </p:nvCxnSpPr>
        <p:spPr bwMode="auto">
          <a:xfrm>
            <a:off x="4914900" y="3556398"/>
            <a:ext cx="1200150" cy="215503"/>
          </a:xfrm>
          <a:prstGeom prst="straightConnector1">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69153854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815128"/>
                                        </p:tgtEl>
                                        <p:attrNameLst>
                                          <p:attrName>style.visibility</p:attrName>
                                        </p:attrNameLst>
                                      </p:cBhvr>
                                      <p:to>
                                        <p:strVal val="visible"/>
                                      </p:to>
                                    </p:set>
                                    <p:animEffect transition="in" filter="blinds(horizontal)">
                                      <p:cBhvr>
                                        <p:cTn id="7" dur="500"/>
                                        <p:tgtEl>
                                          <p:spTgt spid="815128"/>
                                        </p:tgtEl>
                                      </p:cBhvr>
                                    </p:animEffect>
                                  </p:childTnLst>
                                </p:cTn>
                              </p:par>
                              <p:par>
                                <p:cTn id="8" presetID="3" presetClass="entr" presetSubtype="10" fill="hold" nodeType="withEffect">
                                  <p:stCondLst>
                                    <p:cond delay="0"/>
                                  </p:stCondLst>
                                  <p:childTnLst>
                                    <p:set>
                                      <p:cBhvr>
                                        <p:cTn id="9" dur="1" fill="hold">
                                          <p:stCondLst>
                                            <p:cond delay="0"/>
                                          </p:stCondLst>
                                        </p:cTn>
                                        <p:tgtEl>
                                          <p:spTgt spid="815129"/>
                                        </p:tgtEl>
                                        <p:attrNameLst>
                                          <p:attrName>style.visibility</p:attrName>
                                        </p:attrNameLst>
                                      </p:cBhvr>
                                      <p:to>
                                        <p:strVal val="visible"/>
                                      </p:to>
                                    </p:set>
                                    <p:animEffect transition="in" filter="blinds(horizontal)">
                                      <p:cBhvr>
                                        <p:cTn id="10" dur="500"/>
                                        <p:tgtEl>
                                          <p:spTgt spid="815129"/>
                                        </p:tgtEl>
                                      </p:cBhvr>
                                    </p:animEffect>
                                  </p:childTnLst>
                                </p:cTn>
                              </p:par>
                              <p:par>
                                <p:cTn id="11" presetID="3" presetClass="entr" presetSubtype="10" fill="hold" nodeType="withEffect">
                                  <p:stCondLst>
                                    <p:cond delay="0"/>
                                  </p:stCondLst>
                                  <p:childTnLst>
                                    <p:set>
                                      <p:cBhvr>
                                        <p:cTn id="12" dur="1" fill="hold">
                                          <p:stCondLst>
                                            <p:cond delay="0"/>
                                          </p:stCondLst>
                                        </p:cTn>
                                        <p:tgtEl>
                                          <p:spTgt spid="815126"/>
                                        </p:tgtEl>
                                        <p:attrNameLst>
                                          <p:attrName>style.visibility</p:attrName>
                                        </p:attrNameLst>
                                      </p:cBhvr>
                                      <p:to>
                                        <p:strVal val="visible"/>
                                      </p:to>
                                    </p:set>
                                    <p:animEffect transition="in" filter="blinds(horizontal)">
                                      <p:cBhvr>
                                        <p:cTn id="13" dur="500"/>
                                        <p:tgtEl>
                                          <p:spTgt spid="815126"/>
                                        </p:tgtEl>
                                      </p:cBhvr>
                                    </p:animEffect>
                                  </p:childTnLst>
                                </p:cTn>
                              </p:par>
                              <p:par>
                                <p:cTn id="14" presetID="3" presetClass="entr" presetSubtype="10" fill="hold" nodeType="withEffect">
                                  <p:stCondLst>
                                    <p:cond delay="0"/>
                                  </p:stCondLst>
                                  <p:childTnLst>
                                    <p:set>
                                      <p:cBhvr>
                                        <p:cTn id="15" dur="1" fill="hold">
                                          <p:stCondLst>
                                            <p:cond delay="0"/>
                                          </p:stCondLst>
                                        </p:cTn>
                                        <p:tgtEl>
                                          <p:spTgt spid="815127"/>
                                        </p:tgtEl>
                                        <p:attrNameLst>
                                          <p:attrName>style.visibility</p:attrName>
                                        </p:attrNameLst>
                                      </p:cBhvr>
                                      <p:to>
                                        <p:strVal val="visible"/>
                                      </p:to>
                                    </p:set>
                                    <p:animEffect transition="in" filter="blinds(horizontal)">
                                      <p:cBhvr>
                                        <p:cTn id="16" dur="500"/>
                                        <p:tgtEl>
                                          <p:spTgt spid="8151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16130" name="Object 2"/>
          <p:cNvGraphicFramePr>
            <a:graphicFrameLocks noChangeAspect="1"/>
          </p:cNvGraphicFramePr>
          <p:nvPr/>
        </p:nvGraphicFramePr>
        <p:xfrm>
          <a:off x="4457700" y="25004"/>
          <a:ext cx="742950" cy="742950"/>
        </p:xfrm>
        <a:graphic>
          <a:graphicData uri="http://schemas.openxmlformats.org/presentationml/2006/ole">
            <mc:AlternateContent xmlns:mc="http://schemas.openxmlformats.org/markup-compatibility/2006">
              <mc:Choice xmlns:v="urn:schemas-microsoft-com:vml" Requires="v">
                <p:oleObj spid="_x0000_s35048" name="公式" r:id="rId3" imgW="711000" imgH="711000" progId="Equation.3">
                  <p:embed/>
                </p:oleObj>
              </mc:Choice>
              <mc:Fallback>
                <p:oleObj name="公式" r:id="rId3" imgW="711000" imgH="7110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57700" y="25004"/>
                        <a:ext cx="742950" cy="742950"/>
                      </a:xfrm>
                      <a:prstGeom prst="rect">
                        <a:avLst/>
                      </a:prstGeom>
                      <a:noFill/>
                      <a:ln w="25400">
                        <a:solidFill>
                          <a:srgbClr val="FF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cxnSp>
        <p:nvCxnSpPr>
          <p:cNvPr id="816131" name="AutoShape 3"/>
          <p:cNvCxnSpPr>
            <a:cxnSpLocks noChangeShapeType="1"/>
          </p:cNvCxnSpPr>
          <p:nvPr/>
        </p:nvCxnSpPr>
        <p:spPr bwMode="auto">
          <a:xfrm flipH="1">
            <a:off x="3482578" y="777479"/>
            <a:ext cx="1346597" cy="244078"/>
          </a:xfrm>
          <a:prstGeom prst="straightConnector1">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16132" name="AutoShape 4"/>
          <p:cNvCxnSpPr>
            <a:cxnSpLocks noChangeShapeType="1"/>
          </p:cNvCxnSpPr>
          <p:nvPr/>
        </p:nvCxnSpPr>
        <p:spPr bwMode="auto">
          <a:xfrm flipH="1">
            <a:off x="4797028" y="800101"/>
            <a:ext cx="3572" cy="211931"/>
          </a:xfrm>
          <a:prstGeom prst="straightConnector1">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16133" name="AutoShape 5"/>
          <p:cNvCxnSpPr>
            <a:cxnSpLocks noChangeShapeType="1"/>
          </p:cNvCxnSpPr>
          <p:nvPr/>
        </p:nvCxnSpPr>
        <p:spPr bwMode="auto">
          <a:xfrm>
            <a:off x="4829175" y="777479"/>
            <a:ext cx="1168004" cy="244078"/>
          </a:xfrm>
          <a:prstGeom prst="straightConnector1">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aphicFrame>
        <p:nvGraphicFramePr>
          <p:cNvPr id="816134" name="Object 6"/>
          <p:cNvGraphicFramePr>
            <a:graphicFrameLocks noChangeAspect="1"/>
          </p:cNvGraphicFramePr>
          <p:nvPr/>
        </p:nvGraphicFramePr>
        <p:xfrm>
          <a:off x="3111104" y="1021557"/>
          <a:ext cx="741759" cy="741760"/>
        </p:xfrm>
        <a:graphic>
          <a:graphicData uri="http://schemas.openxmlformats.org/presentationml/2006/ole">
            <mc:AlternateContent xmlns:mc="http://schemas.openxmlformats.org/markup-compatibility/2006">
              <mc:Choice xmlns:v="urn:schemas-microsoft-com:vml" Requires="v">
                <p:oleObj spid="_x0000_s35049" name="公式" r:id="rId5" imgW="711000" imgH="711000" progId="Equation.3">
                  <p:embed/>
                </p:oleObj>
              </mc:Choice>
              <mc:Fallback>
                <p:oleObj name="公式" r:id="rId5" imgW="711000" imgH="7110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11104" y="1021557"/>
                        <a:ext cx="741759" cy="7417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16135" name="Object 7"/>
          <p:cNvGraphicFramePr>
            <a:graphicFrameLocks noChangeAspect="1"/>
          </p:cNvGraphicFramePr>
          <p:nvPr/>
        </p:nvGraphicFramePr>
        <p:xfrm>
          <a:off x="4425554" y="1021557"/>
          <a:ext cx="741759" cy="741760"/>
        </p:xfrm>
        <a:graphic>
          <a:graphicData uri="http://schemas.openxmlformats.org/presentationml/2006/ole">
            <mc:AlternateContent xmlns:mc="http://schemas.openxmlformats.org/markup-compatibility/2006">
              <mc:Choice xmlns:v="urn:schemas-microsoft-com:vml" Requires="v">
                <p:oleObj spid="_x0000_s35050" name="公式" r:id="rId7" imgW="711000" imgH="711000" progId="Equation.3">
                  <p:embed/>
                </p:oleObj>
              </mc:Choice>
              <mc:Fallback>
                <p:oleObj name="公式" r:id="rId7" imgW="711000" imgH="7110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425554" y="1021557"/>
                        <a:ext cx="741759" cy="741760"/>
                      </a:xfrm>
                      <a:prstGeom prst="rect">
                        <a:avLst/>
                      </a:prstGeom>
                      <a:noFill/>
                      <a:ln w="25400" algn="ctr">
                        <a:solidFill>
                          <a:srgbClr val="FF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16136" name="Object 8"/>
          <p:cNvGraphicFramePr>
            <a:graphicFrameLocks noChangeAspect="1"/>
          </p:cNvGraphicFramePr>
          <p:nvPr/>
        </p:nvGraphicFramePr>
        <p:xfrm>
          <a:off x="5625704" y="1021557"/>
          <a:ext cx="741759" cy="741760"/>
        </p:xfrm>
        <a:graphic>
          <a:graphicData uri="http://schemas.openxmlformats.org/presentationml/2006/ole">
            <mc:AlternateContent xmlns:mc="http://schemas.openxmlformats.org/markup-compatibility/2006">
              <mc:Choice xmlns:v="urn:schemas-microsoft-com:vml" Requires="v">
                <p:oleObj spid="_x0000_s35051" name="公式" r:id="rId9" imgW="711000" imgH="711000" progId="Equation.3">
                  <p:embed/>
                </p:oleObj>
              </mc:Choice>
              <mc:Fallback>
                <p:oleObj name="公式" r:id="rId9" imgW="711000" imgH="7110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625704" y="1021557"/>
                        <a:ext cx="741759" cy="7417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cxnSp>
        <p:nvCxnSpPr>
          <p:cNvPr id="816137" name="AutoShape 9"/>
          <p:cNvCxnSpPr>
            <a:cxnSpLocks noChangeShapeType="1"/>
          </p:cNvCxnSpPr>
          <p:nvPr/>
        </p:nvCxnSpPr>
        <p:spPr bwMode="auto">
          <a:xfrm flipV="1">
            <a:off x="3854054" y="782241"/>
            <a:ext cx="457200" cy="100013"/>
          </a:xfrm>
          <a:prstGeom prst="straightConnector1">
            <a:avLst/>
          </a:prstGeom>
          <a:noFill/>
          <a:ln w="38100">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16138" name="AutoShape 10"/>
          <p:cNvCxnSpPr>
            <a:cxnSpLocks noChangeShapeType="1"/>
          </p:cNvCxnSpPr>
          <p:nvPr/>
        </p:nvCxnSpPr>
        <p:spPr bwMode="auto">
          <a:xfrm flipV="1">
            <a:off x="4704160" y="789385"/>
            <a:ext cx="0" cy="342900"/>
          </a:xfrm>
          <a:prstGeom prst="straightConnector1">
            <a:avLst/>
          </a:prstGeom>
          <a:noFill/>
          <a:ln w="38100">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16139" name="AutoShape 11"/>
          <p:cNvCxnSpPr>
            <a:cxnSpLocks noChangeShapeType="1"/>
          </p:cNvCxnSpPr>
          <p:nvPr/>
        </p:nvCxnSpPr>
        <p:spPr bwMode="auto">
          <a:xfrm flipH="1" flipV="1">
            <a:off x="5511404" y="814387"/>
            <a:ext cx="342900" cy="100013"/>
          </a:xfrm>
          <a:prstGeom prst="straightConnector1">
            <a:avLst/>
          </a:prstGeom>
          <a:noFill/>
          <a:ln w="38100">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aphicFrame>
        <p:nvGraphicFramePr>
          <p:cNvPr id="816140" name="Object 12"/>
          <p:cNvGraphicFramePr>
            <a:graphicFrameLocks noChangeAspect="1"/>
          </p:cNvGraphicFramePr>
          <p:nvPr/>
        </p:nvGraphicFramePr>
        <p:xfrm>
          <a:off x="4425554" y="2057400"/>
          <a:ext cx="741759" cy="741760"/>
        </p:xfrm>
        <a:graphic>
          <a:graphicData uri="http://schemas.openxmlformats.org/presentationml/2006/ole">
            <mc:AlternateContent xmlns:mc="http://schemas.openxmlformats.org/markup-compatibility/2006">
              <mc:Choice xmlns:v="urn:schemas-microsoft-com:vml" Requires="v">
                <p:oleObj spid="_x0000_s35052" name="公式" r:id="rId11" imgW="711000" imgH="711000" progId="Equation.3">
                  <p:embed/>
                </p:oleObj>
              </mc:Choice>
              <mc:Fallback>
                <p:oleObj name="公式" r:id="rId11" imgW="711000" imgH="71100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425554" y="2057400"/>
                        <a:ext cx="741759" cy="741760"/>
                      </a:xfrm>
                      <a:prstGeom prst="rect">
                        <a:avLst/>
                      </a:prstGeom>
                      <a:noFill/>
                      <a:ln w="25400" algn="ctr">
                        <a:solidFill>
                          <a:srgbClr val="FF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16141" name="Object 13"/>
          <p:cNvGraphicFramePr>
            <a:graphicFrameLocks noChangeAspect="1"/>
          </p:cNvGraphicFramePr>
          <p:nvPr/>
        </p:nvGraphicFramePr>
        <p:xfrm>
          <a:off x="3111104" y="2057400"/>
          <a:ext cx="741759" cy="741760"/>
        </p:xfrm>
        <a:graphic>
          <a:graphicData uri="http://schemas.openxmlformats.org/presentationml/2006/ole">
            <mc:AlternateContent xmlns:mc="http://schemas.openxmlformats.org/markup-compatibility/2006">
              <mc:Choice xmlns:v="urn:schemas-microsoft-com:vml" Requires="v">
                <p:oleObj spid="_x0000_s35053" name="公式" r:id="rId13" imgW="711000" imgH="711000" progId="Equation.3">
                  <p:embed/>
                </p:oleObj>
              </mc:Choice>
              <mc:Fallback>
                <p:oleObj name="公式" r:id="rId13" imgW="711000" imgH="711000"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111104" y="2057400"/>
                        <a:ext cx="741759" cy="7417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16142" name="Object 14"/>
          <p:cNvGraphicFramePr>
            <a:graphicFrameLocks noChangeAspect="1"/>
          </p:cNvGraphicFramePr>
          <p:nvPr/>
        </p:nvGraphicFramePr>
        <p:xfrm>
          <a:off x="5625704" y="2057400"/>
          <a:ext cx="741759" cy="741760"/>
        </p:xfrm>
        <a:graphic>
          <a:graphicData uri="http://schemas.openxmlformats.org/presentationml/2006/ole">
            <mc:AlternateContent xmlns:mc="http://schemas.openxmlformats.org/markup-compatibility/2006">
              <mc:Choice xmlns:v="urn:schemas-microsoft-com:vml" Requires="v">
                <p:oleObj spid="_x0000_s35054" name="公式" r:id="rId15" imgW="711000" imgH="711000" progId="Equation.3">
                  <p:embed/>
                </p:oleObj>
              </mc:Choice>
              <mc:Fallback>
                <p:oleObj name="公式" r:id="rId15" imgW="711000" imgH="711000"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625704" y="2057400"/>
                        <a:ext cx="741759" cy="7417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cxnSp>
        <p:nvCxnSpPr>
          <p:cNvPr id="816143" name="AutoShape 15"/>
          <p:cNvCxnSpPr>
            <a:cxnSpLocks noChangeShapeType="1"/>
          </p:cNvCxnSpPr>
          <p:nvPr/>
        </p:nvCxnSpPr>
        <p:spPr bwMode="auto">
          <a:xfrm flipH="1">
            <a:off x="3482579" y="1772841"/>
            <a:ext cx="1314450" cy="284559"/>
          </a:xfrm>
          <a:prstGeom prst="straightConnector1">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16144" name="AutoShape 16"/>
          <p:cNvCxnSpPr>
            <a:cxnSpLocks noChangeShapeType="1"/>
          </p:cNvCxnSpPr>
          <p:nvPr/>
        </p:nvCxnSpPr>
        <p:spPr bwMode="auto">
          <a:xfrm>
            <a:off x="4797029" y="1772841"/>
            <a:ext cx="0" cy="275034"/>
          </a:xfrm>
          <a:prstGeom prst="straightConnector1">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16145" name="AutoShape 17"/>
          <p:cNvCxnSpPr>
            <a:cxnSpLocks noChangeShapeType="1"/>
          </p:cNvCxnSpPr>
          <p:nvPr/>
        </p:nvCxnSpPr>
        <p:spPr bwMode="auto">
          <a:xfrm>
            <a:off x="4797029" y="1772841"/>
            <a:ext cx="1200150" cy="284559"/>
          </a:xfrm>
          <a:prstGeom prst="straightConnector1">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16146" name="AutoShape 18"/>
          <p:cNvCxnSpPr>
            <a:cxnSpLocks noChangeShapeType="1"/>
          </p:cNvCxnSpPr>
          <p:nvPr/>
        </p:nvCxnSpPr>
        <p:spPr bwMode="auto">
          <a:xfrm flipV="1">
            <a:off x="3886200" y="1828800"/>
            <a:ext cx="457200" cy="114300"/>
          </a:xfrm>
          <a:prstGeom prst="straightConnector1">
            <a:avLst/>
          </a:prstGeom>
          <a:noFill/>
          <a:ln w="38100">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16147" name="AutoShape 19"/>
          <p:cNvCxnSpPr>
            <a:cxnSpLocks noChangeShapeType="1"/>
          </p:cNvCxnSpPr>
          <p:nvPr/>
        </p:nvCxnSpPr>
        <p:spPr bwMode="auto">
          <a:xfrm flipV="1">
            <a:off x="4800600" y="1943100"/>
            <a:ext cx="0" cy="342900"/>
          </a:xfrm>
          <a:prstGeom prst="straightConnector1">
            <a:avLst/>
          </a:prstGeom>
          <a:noFill/>
          <a:ln w="38100">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16148" name="AutoShape 20"/>
          <p:cNvCxnSpPr>
            <a:cxnSpLocks noChangeShapeType="1"/>
          </p:cNvCxnSpPr>
          <p:nvPr/>
        </p:nvCxnSpPr>
        <p:spPr bwMode="auto">
          <a:xfrm flipH="1" flipV="1">
            <a:off x="5543550" y="1828800"/>
            <a:ext cx="400050" cy="114300"/>
          </a:xfrm>
          <a:prstGeom prst="straightConnector1">
            <a:avLst/>
          </a:prstGeom>
          <a:noFill/>
          <a:ln w="38100">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aphicFrame>
        <p:nvGraphicFramePr>
          <p:cNvPr id="816149" name="Object 21"/>
          <p:cNvGraphicFramePr>
            <a:graphicFrameLocks noChangeAspect="1"/>
          </p:cNvGraphicFramePr>
          <p:nvPr/>
        </p:nvGraphicFramePr>
        <p:xfrm>
          <a:off x="4425554" y="3061097"/>
          <a:ext cx="741759" cy="741759"/>
        </p:xfrm>
        <a:graphic>
          <a:graphicData uri="http://schemas.openxmlformats.org/presentationml/2006/ole">
            <mc:AlternateContent xmlns:mc="http://schemas.openxmlformats.org/markup-compatibility/2006">
              <mc:Choice xmlns:v="urn:schemas-microsoft-com:vml" Requires="v">
                <p:oleObj spid="_x0000_s35055" name="公式" r:id="rId17" imgW="711000" imgH="711000" progId="Equation.3">
                  <p:embed/>
                </p:oleObj>
              </mc:Choice>
              <mc:Fallback>
                <p:oleObj name="公式" r:id="rId17" imgW="711000" imgH="711000" progId="Equation.3">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425554" y="3061097"/>
                        <a:ext cx="741759" cy="7417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16150" name="Object 22"/>
          <p:cNvGraphicFramePr>
            <a:graphicFrameLocks noChangeAspect="1"/>
          </p:cNvGraphicFramePr>
          <p:nvPr/>
        </p:nvGraphicFramePr>
        <p:xfrm>
          <a:off x="5625704" y="3061097"/>
          <a:ext cx="741759" cy="741759"/>
        </p:xfrm>
        <a:graphic>
          <a:graphicData uri="http://schemas.openxmlformats.org/presentationml/2006/ole">
            <mc:AlternateContent xmlns:mc="http://schemas.openxmlformats.org/markup-compatibility/2006">
              <mc:Choice xmlns:v="urn:schemas-microsoft-com:vml" Requires="v">
                <p:oleObj spid="_x0000_s35056" name="公式" r:id="rId19" imgW="711000" imgH="711000" progId="Equation.3">
                  <p:embed/>
                </p:oleObj>
              </mc:Choice>
              <mc:Fallback>
                <p:oleObj name="公式" r:id="rId19" imgW="711000" imgH="711000" progId="Equation.3">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5625704" y="3061097"/>
                        <a:ext cx="741759" cy="7417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cxnSp>
        <p:nvCxnSpPr>
          <p:cNvPr id="816151" name="AutoShape 23"/>
          <p:cNvCxnSpPr>
            <a:cxnSpLocks noChangeShapeType="1"/>
          </p:cNvCxnSpPr>
          <p:nvPr/>
        </p:nvCxnSpPr>
        <p:spPr bwMode="auto">
          <a:xfrm>
            <a:off x="4797029" y="2808685"/>
            <a:ext cx="0" cy="252413"/>
          </a:xfrm>
          <a:prstGeom prst="straightConnector1">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16152" name="AutoShape 24"/>
          <p:cNvCxnSpPr>
            <a:cxnSpLocks noChangeShapeType="1"/>
          </p:cNvCxnSpPr>
          <p:nvPr/>
        </p:nvCxnSpPr>
        <p:spPr bwMode="auto">
          <a:xfrm>
            <a:off x="4797029" y="2808685"/>
            <a:ext cx="1200150" cy="252413"/>
          </a:xfrm>
          <a:prstGeom prst="straightConnector1">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16153" name="AutoShape 25"/>
          <p:cNvCxnSpPr>
            <a:cxnSpLocks noChangeShapeType="1"/>
          </p:cNvCxnSpPr>
          <p:nvPr/>
        </p:nvCxnSpPr>
        <p:spPr bwMode="auto">
          <a:xfrm flipV="1">
            <a:off x="4743450" y="2914650"/>
            <a:ext cx="0" cy="342900"/>
          </a:xfrm>
          <a:prstGeom prst="straightConnector1">
            <a:avLst/>
          </a:prstGeom>
          <a:noFill/>
          <a:ln w="38100">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16154" name="AutoShape 26"/>
          <p:cNvCxnSpPr>
            <a:cxnSpLocks noChangeShapeType="1"/>
          </p:cNvCxnSpPr>
          <p:nvPr/>
        </p:nvCxnSpPr>
        <p:spPr bwMode="auto">
          <a:xfrm flipH="1" flipV="1">
            <a:off x="5314950" y="2914650"/>
            <a:ext cx="285750" cy="171450"/>
          </a:xfrm>
          <a:prstGeom prst="straightConnector1">
            <a:avLst/>
          </a:prstGeom>
          <a:noFill/>
          <a:ln w="38100">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aphicFrame>
        <p:nvGraphicFramePr>
          <p:cNvPr id="816155" name="Object 27"/>
          <p:cNvGraphicFramePr>
            <a:graphicFrameLocks noChangeAspect="1"/>
          </p:cNvGraphicFramePr>
          <p:nvPr/>
        </p:nvGraphicFramePr>
        <p:xfrm>
          <a:off x="0" y="0"/>
          <a:ext cx="2901554" cy="5045869"/>
        </p:xfrm>
        <a:graphic>
          <a:graphicData uri="http://schemas.openxmlformats.org/presentationml/2006/ole">
            <mc:AlternateContent xmlns:mc="http://schemas.openxmlformats.org/markup-compatibility/2006">
              <mc:Choice xmlns:v="urn:schemas-microsoft-com:vml" Requires="v">
                <p:oleObj spid="_x0000_s35057" name="Visio" r:id="rId21" imgW="3868928" imgH="6727462" progId="Visio.Drawing.11">
                  <p:embed/>
                </p:oleObj>
              </mc:Choice>
              <mc:Fallback>
                <p:oleObj name="Visio" r:id="rId21" imgW="3868928" imgH="6727462" progId="Visio.Drawing.11">
                  <p:embed/>
                  <p:pic>
                    <p:nvPicPr>
                      <p:cNvPr id="0" name=""/>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0" y="0"/>
                        <a:ext cx="2901554" cy="50458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493896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ntr" presetSubtype="3" fill="hold" nodeType="clickEffect">
                                  <p:stCondLst>
                                    <p:cond delay="0"/>
                                  </p:stCondLst>
                                  <p:childTnLst>
                                    <p:set>
                                      <p:cBhvr>
                                        <p:cTn id="6" dur="1" fill="hold">
                                          <p:stCondLst>
                                            <p:cond delay="0"/>
                                          </p:stCondLst>
                                        </p:cTn>
                                        <p:tgtEl>
                                          <p:spTgt spid="816153"/>
                                        </p:tgtEl>
                                        <p:attrNameLst>
                                          <p:attrName>style.visibility</p:attrName>
                                        </p:attrNameLst>
                                      </p:cBhvr>
                                      <p:to>
                                        <p:strVal val="visible"/>
                                      </p:to>
                                    </p:set>
                                    <p:animEffect transition="in" filter="strips(upRight)">
                                      <p:cBhvr>
                                        <p:cTn id="7" dur="500"/>
                                        <p:tgtEl>
                                          <p:spTgt spid="816153"/>
                                        </p:tgtEl>
                                      </p:cBhvr>
                                    </p:animEffect>
                                  </p:childTnLst>
                                </p:cTn>
                              </p:par>
                              <p:par>
                                <p:cTn id="8" presetID="18" presetClass="entr" presetSubtype="12" fill="hold" nodeType="withEffect">
                                  <p:stCondLst>
                                    <p:cond delay="0"/>
                                  </p:stCondLst>
                                  <p:childTnLst>
                                    <p:set>
                                      <p:cBhvr>
                                        <p:cTn id="9" dur="1" fill="hold">
                                          <p:stCondLst>
                                            <p:cond delay="0"/>
                                          </p:stCondLst>
                                        </p:cTn>
                                        <p:tgtEl>
                                          <p:spTgt spid="816154"/>
                                        </p:tgtEl>
                                        <p:attrNameLst>
                                          <p:attrName>style.visibility</p:attrName>
                                        </p:attrNameLst>
                                      </p:cBhvr>
                                      <p:to>
                                        <p:strVal val="visible"/>
                                      </p:to>
                                    </p:set>
                                    <p:animEffect transition="in" filter="strips(downLeft)">
                                      <p:cBhvr>
                                        <p:cTn id="10" dur="500"/>
                                        <p:tgtEl>
                                          <p:spTgt spid="8161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17154" name="Object 2"/>
          <p:cNvGraphicFramePr>
            <a:graphicFrameLocks noChangeAspect="1"/>
          </p:cNvGraphicFramePr>
          <p:nvPr/>
        </p:nvGraphicFramePr>
        <p:xfrm>
          <a:off x="4457700" y="25004"/>
          <a:ext cx="742950" cy="742950"/>
        </p:xfrm>
        <a:graphic>
          <a:graphicData uri="http://schemas.openxmlformats.org/presentationml/2006/ole">
            <mc:AlternateContent xmlns:mc="http://schemas.openxmlformats.org/markup-compatibility/2006">
              <mc:Choice xmlns:v="urn:schemas-microsoft-com:vml" Requires="v">
                <p:oleObj spid="_x0000_s36072" name="公式" r:id="rId3" imgW="711000" imgH="711000" progId="Equation.3">
                  <p:embed/>
                </p:oleObj>
              </mc:Choice>
              <mc:Fallback>
                <p:oleObj name="公式" r:id="rId3" imgW="711000" imgH="7110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57700" y="25004"/>
                        <a:ext cx="742950" cy="742950"/>
                      </a:xfrm>
                      <a:prstGeom prst="rect">
                        <a:avLst/>
                      </a:prstGeom>
                      <a:noFill/>
                      <a:ln w="25400">
                        <a:solidFill>
                          <a:srgbClr val="FF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cxnSp>
        <p:nvCxnSpPr>
          <p:cNvPr id="817155" name="AutoShape 3"/>
          <p:cNvCxnSpPr>
            <a:cxnSpLocks noChangeShapeType="1"/>
          </p:cNvCxnSpPr>
          <p:nvPr/>
        </p:nvCxnSpPr>
        <p:spPr bwMode="auto">
          <a:xfrm flipH="1">
            <a:off x="3482578" y="777479"/>
            <a:ext cx="1346597" cy="244078"/>
          </a:xfrm>
          <a:prstGeom prst="straightConnector1">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17156" name="AutoShape 4"/>
          <p:cNvCxnSpPr>
            <a:cxnSpLocks noChangeShapeType="1"/>
          </p:cNvCxnSpPr>
          <p:nvPr/>
        </p:nvCxnSpPr>
        <p:spPr bwMode="auto">
          <a:xfrm flipH="1">
            <a:off x="4797028" y="800101"/>
            <a:ext cx="3572" cy="211931"/>
          </a:xfrm>
          <a:prstGeom prst="straightConnector1">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17157" name="AutoShape 5"/>
          <p:cNvCxnSpPr>
            <a:cxnSpLocks noChangeShapeType="1"/>
          </p:cNvCxnSpPr>
          <p:nvPr/>
        </p:nvCxnSpPr>
        <p:spPr bwMode="auto">
          <a:xfrm>
            <a:off x="4829175" y="777479"/>
            <a:ext cx="1168004" cy="244078"/>
          </a:xfrm>
          <a:prstGeom prst="straightConnector1">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aphicFrame>
        <p:nvGraphicFramePr>
          <p:cNvPr id="817158" name="Object 6"/>
          <p:cNvGraphicFramePr>
            <a:graphicFrameLocks noChangeAspect="1"/>
          </p:cNvGraphicFramePr>
          <p:nvPr/>
        </p:nvGraphicFramePr>
        <p:xfrm>
          <a:off x="3111104" y="1021557"/>
          <a:ext cx="741759" cy="741760"/>
        </p:xfrm>
        <a:graphic>
          <a:graphicData uri="http://schemas.openxmlformats.org/presentationml/2006/ole">
            <mc:AlternateContent xmlns:mc="http://schemas.openxmlformats.org/markup-compatibility/2006">
              <mc:Choice xmlns:v="urn:schemas-microsoft-com:vml" Requires="v">
                <p:oleObj spid="_x0000_s36073" name="公式" r:id="rId5" imgW="711000" imgH="711000" progId="Equation.3">
                  <p:embed/>
                </p:oleObj>
              </mc:Choice>
              <mc:Fallback>
                <p:oleObj name="公式" r:id="rId5" imgW="711000" imgH="7110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11104" y="1021557"/>
                        <a:ext cx="741759" cy="7417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17159" name="Object 7"/>
          <p:cNvGraphicFramePr>
            <a:graphicFrameLocks noChangeAspect="1"/>
          </p:cNvGraphicFramePr>
          <p:nvPr/>
        </p:nvGraphicFramePr>
        <p:xfrm>
          <a:off x="4425554" y="1021557"/>
          <a:ext cx="741759" cy="741760"/>
        </p:xfrm>
        <a:graphic>
          <a:graphicData uri="http://schemas.openxmlformats.org/presentationml/2006/ole">
            <mc:AlternateContent xmlns:mc="http://schemas.openxmlformats.org/markup-compatibility/2006">
              <mc:Choice xmlns:v="urn:schemas-microsoft-com:vml" Requires="v">
                <p:oleObj spid="_x0000_s36074" name="公式" r:id="rId7" imgW="711000" imgH="711000" progId="Equation.3">
                  <p:embed/>
                </p:oleObj>
              </mc:Choice>
              <mc:Fallback>
                <p:oleObj name="公式" r:id="rId7" imgW="711000" imgH="7110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425554" y="1021557"/>
                        <a:ext cx="741759" cy="741760"/>
                      </a:xfrm>
                      <a:prstGeom prst="rect">
                        <a:avLst/>
                      </a:prstGeom>
                      <a:noFill/>
                      <a:ln w="25400" algn="ctr">
                        <a:solidFill>
                          <a:srgbClr val="FF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17160" name="Object 8"/>
          <p:cNvGraphicFramePr>
            <a:graphicFrameLocks noChangeAspect="1"/>
          </p:cNvGraphicFramePr>
          <p:nvPr/>
        </p:nvGraphicFramePr>
        <p:xfrm>
          <a:off x="5625704" y="1021557"/>
          <a:ext cx="741759" cy="741760"/>
        </p:xfrm>
        <a:graphic>
          <a:graphicData uri="http://schemas.openxmlformats.org/presentationml/2006/ole">
            <mc:AlternateContent xmlns:mc="http://schemas.openxmlformats.org/markup-compatibility/2006">
              <mc:Choice xmlns:v="urn:schemas-microsoft-com:vml" Requires="v">
                <p:oleObj spid="_x0000_s36075" name="公式" r:id="rId9" imgW="711000" imgH="711000" progId="Equation.3">
                  <p:embed/>
                </p:oleObj>
              </mc:Choice>
              <mc:Fallback>
                <p:oleObj name="公式" r:id="rId9" imgW="711000" imgH="7110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625704" y="1021557"/>
                        <a:ext cx="741759" cy="7417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cxnSp>
        <p:nvCxnSpPr>
          <p:cNvPr id="817161" name="AutoShape 9"/>
          <p:cNvCxnSpPr>
            <a:cxnSpLocks noChangeShapeType="1"/>
          </p:cNvCxnSpPr>
          <p:nvPr/>
        </p:nvCxnSpPr>
        <p:spPr bwMode="auto">
          <a:xfrm flipV="1">
            <a:off x="3854054" y="782241"/>
            <a:ext cx="457200" cy="100013"/>
          </a:xfrm>
          <a:prstGeom prst="straightConnector1">
            <a:avLst/>
          </a:prstGeom>
          <a:noFill/>
          <a:ln w="38100">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17162" name="AutoShape 10"/>
          <p:cNvCxnSpPr>
            <a:cxnSpLocks noChangeShapeType="1"/>
          </p:cNvCxnSpPr>
          <p:nvPr/>
        </p:nvCxnSpPr>
        <p:spPr bwMode="auto">
          <a:xfrm flipV="1">
            <a:off x="4704160" y="789385"/>
            <a:ext cx="0" cy="342900"/>
          </a:xfrm>
          <a:prstGeom prst="straightConnector1">
            <a:avLst/>
          </a:prstGeom>
          <a:noFill/>
          <a:ln w="38100">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17163" name="AutoShape 11"/>
          <p:cNvCxnSpPr>
            <a:cxnSpLocks noChangeShapeType="1"/>
          </p:cNvCxnSpPr>
          <p:nvPr/>
        </p:nvCxnSpPr>
        <p:spPr bwMode="auto">
          <a:xfrm flipH="1" flipV="1">
            <a:off x="5511404" y="814387"/>
            <a:ext cx="342900" cy="100013"/>
          </a:xfrm>
          <a:prstGeom prst="straightConnector1">
            <a:avLst/>
          </a:prstGeom>
          <a:noFill/>
          <a:ln w="38100">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aphicFrame>
        <p:nvGraphicFramePr>
          <p:cNvPr id="817164" name="Object 12"/>
          <p:cNvGraphicFramePr>
            <a:graphicFrameLocks noChangeAspect="1"/>
          </p:cNvGraphicFramePr>
          <p:nvPr/>
        </p:nvGraphicFramePr>
        <p:xfrm>
          <a:off x="4425554" y="2057400"/>
          <a:ext cx="741759" cy="741760"/>
        </p:xfrm>
        <a:graphic>
          <a:graphicData uri="http://schemas.openxmlformats.org/presentationml/2006/ole">
            <mc:AlternateContent xmlns:mc="http://schemas.openxmlformats.org/markup-compatibility/2006">
              <mc:Choice xmlns:v="urn:schemas-microsoft-com:vml" Requires="v">
                <p:oleObj spid="_x0000_s36076" name="公式" r:id="rId11" imgW="711000" imgH="711000" progId="Equation.3">
                  <p:embed/>
                </p:oleObj>
              </mc:Choice>
              <mc:Fallback>
                <p:oleObj name="公式" r:id="rId11" imgW="711000" imgH="71100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425554" y="2057400"/>
                        <a:ext cx="741759" cy="741760"/>
                      </a:xfrm>
                      <a:prstGeom prst="rect">
                        <a:avLst/>
                      </a:prstGeom>
                      <a:noFill/>
                      <a:ln w="25400" algn="ctr">
                        <a:solidFill>
                          <a:srgbClr val="FF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17165" name="Object 13"/>
          <p:cNvGraphicFramePr>
            <a:graphicFrameLocks noChangeAspect="1"/>
          </p:cNvGraphicFramePr>
          <p:nvPr/>
        </p:nvGraphicFramePr>
        <p:xfrm>
          <a:off x="3111104" y="2057400"/>
          <a:ext cx="741759" cy="741760"/>
        </p:xfrm>
        <a:graphic>
          <a:graphicData uri="http://schemas.openxmlformats.org/presentationml/2006/ole">
            <mc:AlternateContent xmlns:mc="http://schemas.openxmlformats.org/markup-compatibility/2006">
              <mc:Choice xmlns:v="urn:schemas-microsoft-com:vml" Requires="v">
                <p:oleObj spid="_x0000_s36077" name="公式" r:id="rId13" imgW="711000" imgH="711000" progId="Equation.3">
                  <p:embed/>
                </p:oleObj>
              </mc:Choice>
              <mc:Fallback>
                <p:oleObj name="公式" r:id="rId13" imgW="711000" imgH="711000"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111104" y="2057400"/>
                        <a:ext cx="741759" cy="7417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17166" name="Object 14"/>
          <p:cNvGraphicFramePr>
            <a:graphicFrameLocks noChangeAspect="1"/>
          </p:cNvGraphicFramePr>
          <p:nvPr/>
        </p:nvGraphicFramePr>
        <p:xfrm>
          <a:off x="5625704" y="2057400"/>
          <a:ext cx="741759" cy="741760"/>
        </p:xfrm>
        <a:graphic>
          <a:graphicData uri="http://schemas.openxmlformats.org/presentationml/2006/ole">
            <mc:AlternateContent xmlns:mc="http://schemas.openxmlformats.org/markup-compatibility/2006">
              <mc:Choice xmlns:v="urn:schemas-microsoft-com:vml" Requires="v">
                <p:oleObj spid="_x0000_s36078" name="公式" r:id="rId15" imgW="711000" imgH="711000" progId="Equation.3">
                  <p:embed/>
                </p:oleObj>
              </mc:Choice>
              <mc:Fallback>
                <p:oleObj name="公式" r:id="rId15" imgW="711000" imgH="711000"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625704" y="2057400"/>
                        <a:ext cx="741759" cy="7417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cxnSp>
        <p:nvCxnSpPr>
          <p:cNvPr id="817167" name="AutoShape 15"/>
          <p:cNvCxnSpPr>
            <a:cxnSpLocks noChangeShapeType="1"/>
          </p:cNvCxnSpPr>
          <p:nvPr/>
        </p:nvCxnSpPr>
        <p:spPr bwMode="auto">
          <a:xfrm flipH="1">
            <a:off x="3482579" y="1772841"/>
            <a:ext cx="1314450" cy="284559"/>
          </a:xfrm>
          <a:prstGeom prst="straightConnector1">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17168" name="AutoShape 16"/>
          <p:cNvCxnSpPr>
            <a:cxnSpLocks noChangeShapeType="1"/>
          </p:cNvCxnSpPr>
          <p:nvPr/>
        </p:nvCxnSpPr>
        <p:spPr bwMode="auto">
          <a:xfrm>
            <a:off x="4797029" y="1772841"/>
            <a:ext cx="0" cy="275034"/>
          </a:xfrm>
          <a:prstGeom prst="straightConnector1">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17169" name="AutoShape 17"/>
          <p:cNvCxnSpPr>
            <a:cxnSpLocks noChangeShapeType="1"/>
          </p:cNvCxnSpPr>
          <p:nvPr/>
        </p:nvCxnSpPr>
        <p:spPr bwMode="auto">
          <a:xfrm>
            <a:off x="4797029" y="1772841"/>
            <a:ext cx="1200150" cy="284559"/>
          </a:xfrm>
          <a:prstGeom prst="straightConnector1">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17170" name="AutoShape 18"/>
          <p:cNvCxnSpPr>
            <a:cxnSpLocks noChangeShapeType="1"/>
          </p:cNvCxnSpPr>
          <p:nvPr/>
        </p:nvCxnSpPr>
        <p:spPr bwMode="auto">
          <a:xfrm flipV="1">
            <a:off x="3886200" y="1828800"/>
            <a:ext cx="457200" cy="114300"/>
          </a:xfrm>
          <a:prstGeom prst="straightConnector1">
            <a:avLst/>
          </a:prstGeom>
          <a:noFill/>
          <a:ln w="38100">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17171" name="AutoShape 19"/>
          <p:cNvCxnSpPr>
            <a:cxnSpLocks noChangeShapeType="1"/>
          </p:cNvCxnSpPr>
          <p:nvPr/>
        </p:nvCxnSpPr>
        <p:spPr bwMode="auto">
          <a:xfrm flipV="1">
            <a:off x="4800600" y="1943100"/>
            <a:ext cx="0" cy="342900"/>
          </a:xfrm>
          <a:prstGeom prst="straightConnector1">
            <a:avLst/>
          </a:prstGeom>
          <a:noFill/>
          <a:ln w="38100">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17172" name="AutoShape 20"/>
          <p:cNvCxnSpPr>
            <a:cxnSpLocks noChangeShapeType="1"/>
          </p:cNvCxnSpPr>
          <p:nvPr/>
        </p:nvCxnSpPr>
        <p:spPr bwMode="auto">
          <a:xfrm flipH="1" flipV="1">
            <a:off x="5543550" y="1828800"/>
            <a:ext cx="400050" cy="114300"/>
          </a:xfrm>
          <a:prstGeom prst="straightConnector1">
            <a:avLst/>
          </a:prstGeom>
          <a:noFill/>
          <a:ln w="38100">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aphicFrame>
        <p:nvGraphicFramePr>
          <p:cNvPr id="817173" name="Object 21"/>
          <p:cNvGraphicFramePr>
            <a:graphicFrameLocks noChangeAspect="1"/>
          </p:cNvGraphicFramePr>
          <p:nvPr/>
        </p:nvGraphicFramePr>
        <p:xfrm>
          <a:off x="4425554" y="3061097"/>
          <a:ext cx="741759" cy="741759"/>
        </p:xfrm>
        <a:graphic>
          <a:graphicData uri="http://schemas.openxmlformats.org/presentationml/2006/ole">
            <mc:AlternateContent xmlns:mc="http://schemas.openxmlformats.org/markup-compatibility/2006">
              <mc:Choice xmlns:v="urn:schemas-microsoft-com:vml" Requires="v">
                <p:oleObj spid="_x0000_s36079" name="公式" r:id="rId17" imgW="711000" imgH="711000" progId="Equation.3">
                  <p:embed/>
                </p:oleObj>
              </mc:Choice>
              <mc:Fallback>
                <p:oleObj name="公式" r:id="rId17" imgW="711000" imgH="711000" progId="Equation.3">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425554" y="3061097"/>
                        <a:ext cx="741759" cy="741759"/>
                      </a:xfrm>
                      <a:prstGeom prst="rect">
                        <a:avLst/>
                      </a:prstGeom>
                      <a:noFill/>
                      <a:ln w="25400" algn="ctr">
                        <a:solidFill>
                          <a:srgbClr val="FF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17174" name="Object 22"/>
          <p:cNvGraphicFramePr>
            <a:graphicFrameLocks noChangeAspect="1"/>
          </p:cNvGraphicFramePr>
          <p:nvPr/>
        </p:nvGraphicFramePr>
        <p:xfrm>
          <a:off x="5625704" y="3061097"/>
          <a:ext cx="741759" cy="741759"/>
        </p:xfrm>
        <a:graphic>
          <a:graphicData uri="http://schemas.openxmlformats.org/presentationml/2006/ole">
            <mc:AlternateContent xmlns:mc="http://schemas.openxmlformats.org/markup-compatibility/2006">
              <mc:Choice xmlns:v="urn:schemas-microsoft-com:vml" Requires="v">
                <p:oleObj spid="_x0000_s36080" name="公式" r:id="rId19" imgW="711000" imgH="711000" progId="Equation.3">
                  <p:embed/>
                </p:oleObj>
              </mc:Choice>
              <mc:Fallback>
                <p:oleObj name="公式" r:id="rId19" imgW="711000" imgH="711000" progId="Equation.3">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5625704" y="3061097"/>
                        <a:ext cx="741759" cy="7417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cxnSp>
        <p:nvCxnSpPr>
          <p:cNvPr id="817175" name="AutoShape 23"/>
          <p:cNvCxnSpPr>
            <a:cxnSpLocks noChangeShapeType="1"/>
          </p:cNvCxnSpPr>
          <p:nvPr/>
        </p:nvCxnSpPr>
        <p:spPr bwMode="auto">
          <a:xfrm>
            <a:off x="4797029" y="2808685"/>
            <a:ext cx="0" cy="242888"/>
          </a:xfrm>
          <a:prstGeom prst="straightConnector1">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17176" name="AutoShape 24"/>
          <p:cNvCxnSpPr>
            <a:cxnSpLocks noChangeShapeType="1"/>
          </p:cNvCxnSpPr>
          <p:nvPr/>
        </p:nvCxnSpPr>
        <p:spPr bwMode="auto">
          <a:xfrm>
            <a:off x="4797029" y="2808685"/>
            <a:ext cx="1200150" cy="252413"/>
          </a:xfrm>
          <a:prstGeom prst="straightConnector1">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17177" name="AutoShape 25"/>
          <p:cNvCxnSpPr>
            <a:cxnSpLocks noChangeShapeType="1"/>
          </p:cNvCxnSpPr>
          <p:nvPr/>
        </p:nvCxnSpPr>
        <p:spPr bwMode="auto">
          <a:xfrm flipV="1">
            <a:off x="4743450" y="2914650"/>
            <a:ext cx="0" cy="342900"/>
          </a:xfrm>
          <a:prstGeom prst="straightConnector1">
            <a:avLst/>
          </a:prstGeom>
          <a:noFill/>
          <a:ln w="38100">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17178" name="AutoShape 26"/>
          <p:cNvCxnSpPr>
            <a:cxnSpLocks noChangeShapeType="1"/>
          </p:cNvCxnSpPr>
          <p:nvPr/>
        </p:nvCxnSpPr>
        <p:spPr bwMode="auto">
          <a:xfrm flipH="1" flipV="1">
            <a:off x="5314950" y="2914650"/>
            <a:ext cx="285750" cy="171450"/>
          </a:xfrm>
          <a:prstGeom prst="straightConnector1">
            <a:avLst/>
          </a:prstGeom>
          <a:noFill/>
          <a:ln w="38100">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aphicFrame>
        <p:nvGraphicFramePr>
          <p:cNvPr id="817179" name="Object 27"/>
          <p:cNvGraphicFramePr>
            <a:graphicFrameLocks noChangeAspect="1"/>
          </p:cNvGraphicFramePr>
          <p:nvPr/>
        </p:nvGraphicFramePr>
        <p:xfrm>
          <a:off x="0" y="0"/>
          <a:ext cx="2901554" cy="5045869"/>
        </p:xfrm>
        <a:graphic>
          <a:graphicData uri="http://schemas.openxmlformats.org/presentationml/2006/ole">
            <mc:AlternateContent xmlns:mc="http://schemas.openxmlformats.org/markup-compatibility/2006">
              <mc:Choice xmlns:v="urn:schemas-microsoft-com:vml" Requires="v">
                <p:oleObj spid="_x0000_s36081" name="Visio" r:id="rId21" imgW="3868928" imgH="6727462" progId="Visio.Drawing.11">
                  <p:embed/>
                </p:oleObj>
              </mc:Choice>
              <mc:Fallback>
                <p:oleObj name="Visio" r:id="rId21" imgW="3868928" imgH="6727462" progId="Visio.Drawing.11">
                  <p:embed/>
                  <p:pic>
                    <p:nvPicPr>
                      <p:cNvPr id="0" name=""/>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0" y="0"/>
                        <a:ext cx="2901554" cy="50458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363963743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4035" name="Rectangle 16"/>
          <p:cNvSpPr>
            <a:spLocks noChangeArrowheads="1"/>
          </p:cNvSpPr>
          <p:nvPr/>
        </p:nvSpPr>
        <p:spPr bwMode="auto">
          <a:xfrm>
            <a:off x="279071" y="1059582"/>
            <a:ext cx="6400800" cy="2317558"/>
          </a:xfrm>
          <a:prstGeom prst="rect">
            <a:avLst/>
          </a:prstGeom>
          <a:noFill/>
          <a:ln w="9525">
            <a:solidFill>
              <a:srgbClr val="666699"/>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marL="363538" indent="-363538"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50000"/>
              </a:spcBef>
              <a:buClr>
                <a:schemeClr val="accent2"/>
              </a:buClr>
              <a:buFont typeface="Wingdings" panose="05000000000000000000" pitchFamily="2" charset="2"/>
              <a:buNone/>
            </a:pPr>
            <a:r>
              <a:rPr lang="zh-CN" altLang="en-US" sz="1875" dirty="0">
                <a:latin typeface="Times New Roman" panose="02020603050405020304" pitchFamily="18" charset="0"/>
              </a:rPr>
              <a:t>（</a:t>
            </a:r>
            <a:r>
              <a:rPr lang="en-US" altLang="zh-CN" sz="1875" dirty="0">
                <a:latin typeface="Times New Roman" panose="02020603050405020304" pitchFamily="18" charset="0"/>
              </a:rPr>
              <a:t>1</a:t>
            </a:r>
            <a:r>
              <a:rPr lang="zh-CN" altLang="en-US" sz="1875" dirty="0">
                <a:latin typeface="Times New Roman" panose="02020603050405020304" pitchFamily="18" charset="0"/>
              </a:rPr>
              <a:t>）</a:t>
            </a:r>
            <a:r>
              <a:rPr lang="zh-CN" altLang="en-US" sz="1875" dirty="0">
                <a:solidFill>
                  <a:schemeClr val="accent2"/>
                </a:solidFill>
                <a:latin typeface="Times New Roman" panose="02020603050405020304" pitchFamily="18" charset="0"/>
              </a:rPr>
              <a:t>演绎推理</a:t>
            </a:r>
            <a:r>
              <a:rPr lang="zh-CN" altLang="en-US" sz="1875" dirty="0">
                <a:latin typeface="Times New Roman" panose="02020603050405020304" pitchFamily="18" charset="0"/>
              </a:rPr>
              <a:t> </a:t>
            </a:r>
            <a:r>
              <a:rPr lang="en-US" altLang="zh-CN" sz="1875" dirty="0">
                <a:latin typeface="Times New Roman" panose="02020603050405020304" pitchFamily="18" charset="0"/>
              </a:rPr>
              <a:t>(deductive reasoning) :    </a:t>
            </a:r>
            <a:r>
              <a:rPr lang="zh-CN" altLang="en-US" dirty="0">
                <a:latin typeface="Times New Roman" panose="02020603050405020304" pitchFamily="18" charset="0"/>
              </a:rPr>
              <a:t>一般   </a:t>
            </a:r>
            <a:r>
              <a:rPr lang="zh-CN" altLang="en-US" sz="2400" dirty="0">
                <a:latin typeface="Times New Roman" panose="02020603050405020304" pitchFamily="18" charset="0"/>
              </a:rPr>
              <a:t>→</a:t>
            </a:r>
            <a:r>
              <a:rPr lang="zh-CN" altLang="en-US" dirty="0">
                <a:latin typeface="Times New Roman" panose="02020603050405020304" pitchFamily="18" charset="0"/>
              </a:rPr>
              <a:t>  个别</a:t>
            </a:r>
          </a:p>
          <a:p>
            <a:pPr eaLnBrk="1" hangingPunct="1">
              <a:lnSpc>
                <a:spcPct val="100000"/>
              </a:lnSpc>
              <a:spcBef>
                <a:spcPct val="50000"/>
              </a:spcBef>
              <a:buClr>
                <a:schemeClr val="accent2"/>
              </a:buClr>
              <a:buFont typeface="Wingdings" panose="05000000000000000000" pitchFamily="2" charset="2"/>
              <a:buChar char="§"/>
            </a:pPr>
            <a:r>
              <a:rPr lang="zh-CN" altLang="en-US" dirty="0">
                <a:latin typeface="Times New Roman" panose="02020603050405020304" pitchFamily="18" charset="0"/>
              </a:rPr>
              <a:t> </a:t>
            </a:r>
            <a:r>
              <a:rPr lang="zh-CN" altLang="en-US" dirty="0">
                <a:solidFill>
                  <a:srgbClr val="0000FF"/>
                </a:solidFill>
                <a:latin typeface="Times New Roman" panose="02020603050405020304" pitchFamily="18" charset="0"/>
              </a:rPr>
              <a:t>三段论式</a:t>
            </a:r>
            <a:r>
              <a:rPr lang="zh-CN" altLang="en-US" dirty="0">
                <a:latin typeface="Times New Roman" panose="02020603050405020304" pitchFamily="18" charset="0"/>
              </a:rPr>
              <a:t>（三段论法）</a:t>
            </a:r>
          </a:p>
          <a:p>
            <a:pPr eaLnBrk="1" hangingPunct="1">
              <a:lnSpc>
                <a:spcPct val="100000"/>
              </a:lnSpc>
              <a:spcBef>
                <a:spcPct val="50000"/>
              </a:spcBef>
              <a:buFontTx/>
              <a:buAutoNum type="circleNumDbPlain"/>
            </a:pPr>
            <a:r>
              <a:rPr lang="zh-CN" altLang="en-US" dirty="0">
                <a:latin typeface="Times New Roman" panose="02020603050405020304" pitchFamily="18" charset="0"/>
              </a:rPr>
              <a:t> 足球运动员的身体都是强壮的 ；</a:t>
            </a:r>
          </a:p>
          <a:p>
            <a:pPr eaLnBrk="1" hangingPunct="1">
              <a:lnSpc>
                <a:spcPct val="100000"/>
              </a:lnSpc>
              <a:spcBef>
                <a:spcPct val="40000"/>
              </a:spcBef>
              <a:buFontTx/>
              <a:buAutoNum type="circleNumDbPlain"/>
            </a:pPr>
            <a:r>
              <a:rPr lang="zh-CN" altLang="en-US" dirty="0">
                <a:latin typeface="Times New Roman" panose="02020603050405020304" pitchFamily="18" charset="0"/>
              </a:rPr>
              <a:t> 高波是一名足球运动员；</a:t>
            </a:r>
          </a:p>
          <a:p>
            <a:pPr eaLnBrk="1" hangingPunct="1">
              <a:lnSpc>
                <a:spcPct val="100000"/>
              </a:lnSpc>
              <a:spcBef>
                <a:spcPct val="70000"/>
              </a:spcBef>
              <a:spcAft>
                <a:spcPct val="40000"/>
              </a:spcAft>
              <a:buFontTx/>
              <a:buAutoNum type="circleNumDbPlain"/>
            </a:pPr>
            <a:r>
              <a:rPr lang="zh-CN" altLang="en-US" dirty="0">
                <a:latin typeface="Times New Roman" panose="02020603050405020304" pitchFamily="18" charset="0"/>
              </a:rPr>
              <a:t> 所以，高波的身体是强壮的。</a:t>
            </a:r>
          </a:p>
          <a:p>
            <a:pPr eaLnBrk="1" hangingPunct="1">
              <a:lnSpc>
                <a:spcPct val="20000"/>
              </a:lnSpc>
              <a:buFontTx/>
              <a:buAutoNum type="circleNumDbPlain"/>
            </a:pPr>
            <a:endParaRPr lang="en-US" altLang="zh-CN" dirty="0">
              <a:latin typeface="Times New Roman" panose="02020603050405020304" pitchFamily="18" charset="0"/>
            </a:endParaRPr>
          </a:p>
        </p:txBody>
      </p:sp>
      <p:sp>
        <p:nvSpPr>
          <p:cNvPr id="44037" name="Rectangle 3"/>
          <p:cNvSpPr>
            <a:spLocks noGrp="1" noChangeArrowheads="1"/>
          </p:cNvSpPr>
          <p:nvPr>
            <p:ph type="body" idx="1"/>
          </p:nvPr>
        </p:nvSpPr>
        <p:spPr>
          <a:xfrm>
            <a:off x="184490" y="606908"/>
            <a:ext cx="6669881" cy="290513"/>
          </a:xfrm>
        </p:spPr>
        <p:txBody>
          <a:bodyPr/>
          <a:lstStyle/>
          <a:p>
            <a:pPr marL="146447" indent="-146447" eaLnBrk="1" hangingPunct="1">
              <a:lnSpc>
                <a:spcPct val="90000"/>
              </a:lnSpc>
              <a:buClr>
                <a:schemeClr val="tx1"/>
              </a:buClr>
              <a:buFont typeface="Wingdings" panose="05000000000000000000" pitchFamily="2" charset="2"/>
              <a:buAutoNum type="arabicPeriod"/>
            </a:pPr>
            <a:r>
              <a:rPr lang="en-US" altLang="zh-CN" sz="1950" b="1" dirty="0">
                <a:latin typeface="Times New Roman" panose="02020603050405020304" pitchFamily="18" charset="0"/>
              </a:rPr>
              <a:t>  </a:t>
            </a:r>
            <a:r>
              <a:rPr lang="zh-CN" altLang="en-US" sz="1950" b="1" dirty="0">
                <a:latin typeface="Times New Roman" panose="02020603050405020304" pitchFamily="18" charset="0"/>
              </a:rPr>
              <a:t>演绎推理、</a:t>
            </a:r>
            <a:r>
              <a:rPr lang="zh-CN" altLang="en-US" sz="1950" b="1" dirty="0" smtClean="0">
                <a:latin typeface="Times New Roman" panose="02020603050405020304" pitchFamily="18" charset="0"/>
              </a:rPr>
              <a:t>归纳推理</a:t>
            </a:r>
            <a:endParaRPr lang="zh-CN" altLang="en-US" sz="1800" dirty="0">
              <a:latin typeface="Times New Roman" panose="02020603050405020304" pitchFamily="18" charset="0"/>
            </a:endParaRPr>
          </a:p>
        </p:txBody>
      </p:sp>
      <p:sp>
        <p:nvSpPr>
          <p:cNvPr id="10259" name="Line 19"/>
          <p:cNvSpPr>
            <a:spLocks noChangeShapeType="1"/>
          </p:cNvSpPr>
          <p:nvPr/>
        </p:nvSpPr>
        <p:spPr bwMode="auto">
          <a:xfrm>
            <a:off x="336221" y="2785098"/>
            <a:ext cx="5314950" cy="0"/>
          </a:xfrm>
          <a:prstGeom prst="line">
            <a:avLst/>
          </a:prstGeom>
          <a:noFill/>
          <a:ln w="28575">
            <a:solidFill>
              <a:schemeClr val="accent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260" name="Rectangle 20"/>
          <p:cNvSpPr>
            <a:spLocks noChangeArrowheads="1"/>
          </p:cNvSpPr>
          <p:nvPr/>
        </p:nvSpPr>
        <p:spPr bwMode="auto">
          <a:xfrm>
            <a:off x="4165271" y="1813548"/>
            <a:ext cx="1485900" cy="14219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a:t>（ </a:t>
            </a:r>
            <a:r>
              <a:rPr lang="zh-CN" altLang="en-US">
                <a:solidFill>
                  <a:srgbClr val="0000FF"/>
                </a:solidFill>
              </a:rPr>
              <a:t>大前提 </a:t>
            </a:r>
            <a:r>
              <a:rPr lang="zh-CN" altLang="en-US"/>
              <a:t>）</a:t>
            </a:r>
          </a:p>
          <a:p>
            <a:pPr eaLnBrk="1" hangingPunct="1">
              <a:lnSpc>
                <a:spcPct val="150000"/>
              </a:lnSpc>
            </a:pPr>
            <a:r>
              <a:rPr lang="zh-CN" altLang="en-US"/>
              <a:t>（ </a:t>
            </a:r>
            <a:r>
              <a:rPr lang="zh-CN" altLang="en-US">
                <a:solidFill>
                  <a:srgbClr val="0000FF"/>
                </a:solidFill>
              </a:rPr>
              <a:t>小前提 </a:t>
            </a:r>
            <a:r>
              <a:rPr lang="zh-CN" altLang="en-US"/>
              <a:t>）</a:t>
            </a:r>
          </a:p>
          <a:p>
            <a:pPr eaLnBrk="1" hangingPunct="1">
              <a:lnSpc>
                <a:spcPct val="150000"/>
              </a:lnSpc>
              <a:spcBef>
                <a:spcPct val="30000"/>
              </a:spcBef>
            </a:pPr>
            <a:r>
              <a:rPr lang="zh-CN" altLang="en-US"/>
              <a:t>（ </a:t>
            </a:r>
            <a:r>
              <a:rPr lang="zh-CN" altLang="en-US">
                <a:solidFill>
                  <a:srgbClr val="0000FF"/>
                </a:solidFill>
              </a:rPr>
              <a:t>结   论 </a:t>
            </a:r>
            <a:r>
              <a:rPr lang="zh-CN" altLang="en-US"/>
              <a:t>）</a:t>
            </a:r>
          </a:p>
        </p:txBody>
      </p:sp>
    </p:spTree>
    <p:extLst>
      <p:ext uri="{BB962C8B-B14F-4D97-AF65-F5344CB8AC3E}">
        <p14:creationId xmlns:p14="http://schemas.microsoft.com/office/powerpoint/2010/main" val="22631089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10260"/>
                                        </p:tgtEl>
                                        <p:attrNameLst>
                                          <p:attrName>style.visibility</p:attrName>
                                        </p:attrNameLst>
                                      </p:cBhvr>
                                      <p:to>
                                        <p:strVal val="visible"/>
                                      </p:to>
                                    </p:set>
                                    <p:animEffect transition="in" filter="blinds(horizontal)">
                                      <p:cBhvr>
                                        <p:cTn id="7" dur="500"/>
                                        <p:tgtEl>
                                          <p:spTgt spid="10260"/>
                                        </p:tgtEl>
                                      </p:cBhvr>
                                    </p:animEffect>
                                  </p:childTnLst>
                                </p:cTn>
                              </p:par>
                            </p:childTnLst>
                          </p:cTn>
                        </p:par>
                        <p:par>
                          <p:cTn id="8" fill="hold" nodeType="afterGroup">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10259"/>
                                        </p:tgtEl>
                                        <p:attrNameLst>
                                          <p:attrName>style.visibility</p:attrName>
                                        </p:attrNameLst>
                                      </p:cBhvr>
                                      <p:to>
                                        <p:strVal val="visible"/>
                                      </p:to>
                                    </p:set>
                                    <p:animEffect transition="in" filter="wipe(down)">
                                      <p:cBhvr>
                                        <p:cTn id="11" dur="500"/>
                                        <p:tgtEl>
                                          <p:spTgt spid="102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59" grpId="0" animBg="1"/>
      <p:bldP spid="10260"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18178" name="Object 2"/>
          <p:cNvGraphicFramePr>
            <a:graphicFrameLocks noChangeAspect="1"/>
          </p:cNvGraphicFramePr>
          <p:nvPr/>
        </p:nvGraphicFramePr>
        <p:xfrm>
          <a:off x="4457700" y="25004"/>
          <a:ext cx="742950" cy="742950"/>
        </p:xfrm>
        <a:graphic>
          <a:graphicData uri="http://schemas.openxmlformats.org/presentationml/2006/ole">
            <mc:AlternateContent xmlns:mc="http://schemas.openxmlformats.org/markup-compatibility/2006">
              <mc:Choice xmlns:v="urn:schemas-microsoft-com:vml" Requires="v">
                <p:oleObj spid="_x0000_s37119" name="公式" r:id="rId3" imgW="711000" imgH="711000" progId="Equation.3">
                  <p:embed/>
                </p:oleObj>
              </mc:Choice>
              <mc:Fallback>
                <p:oleObj name="公式" r:id="rId3" imgW="711000" imgH="7110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57700" y="25004"/>
                        <a:ext cx="742950" cy="742950"/>
                      </a:xfrm>
                      <a:prstGeom prst="rect">
                        <a:avLst/>
                      </a:prstGeom>
                      <a:noFill/>
                      <a:ln w="25400">
                        <a:solidFill>
                          <a:srgbClr val="FF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cxnSp>
        <p:nvCxnSpPr>
          <p:cNvPr id="818179" name="AutoShape 3"/>
          <p:cNvCxnSpPr>
            <a:cxnSpLocks noChangeShapeType="1"/>
          </p:cNvCxnSpPr>
          <p:nvPr/>
        </p:nvCxnSpPr>
        <p:spPr bwMode="auto">
          <a:xfrm flipH="1">
            <a:off x="3482578" y="777479"/>
            <a:ext cx="1346597" cy="244078"/>
          </a:xfrm>
          <a:prstGeom prst="straightConnector1">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18180" name="AutoShape 4"/>
          <p:cNvCxnSpPr>
            <a:cxnSpLocks noChangeShapeType="1"/>
          </p:cNvCxnSpPr>
          <p:nvPr/>
        </p:nvCxnSpPr>
        <p:spPr bwMode="auto">
          <a:xfrm flipH="1">
            <a:off x="4797028" y="800101"/>
            <a:ext cx="3572" cy="211931"/>
          </a:xfrm>
          <a:prstGeom prst="straightConnector1">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18181" name="AutoShape 5"/>
          <p:cNvCxnSpPr>
            <a:cxnSpLocks noChangeShapeType="1"/>
          </p:cNvCxnSpPr>
          <p:nvPr/>
        </p:nvCxnSpPr>
        <p:spPr bwMode="auto">
          <a:xfrm>
            <a:off x="4829175" y="777479"/>
            <a:ext cx="1168004" cy="244078"/>
          </a:xfrm>
          <a:prstGeom prst="straightConnector1">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aphicFrame>
        <p:nvGraphicFramePr>
          <p:cNvPr id="818182" name="Object 6"/>
          <p:cNvGraphicFramePr>
            <a:graphicFrameLocks noChangeAspect="1"/>
          </p:cNvGraphicFramePr>
          <p:nvPr/>
        </p:nvGraphicFramePr>
        <p:xfrm>
          <a:off x="3111104" y="1021557"/>
          <a:ext cx="741759" cy="741760"/>
        </p:xfrm>
        <a:graphic>
          <a:graphicData uri="http://schemas.openxmlformats.org/presentationml/2006/ole">
            <mc:AlternateContent xmlns:mc="http://schemas.openxmlformats.org/markup-compatibility/2006">
              <mc:Choice xmlns:v="urn:schemas-microsoft-com:vml" Requires="v">
                <p:oleObj spid="_x0000_s37120" name="公式" r:id="rId5" imgW="711000" imgH="711000" progId="Equation.3">
                  <p:embed/>
                </p:oleObj>
              </mc:Choice>
              <mc:Fallback>
                <p:oleObj name="公式" r:id="rId5" imgW="711000" imgH="7110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11104" y="1021557"/>
                        <a:ext cx="741759" cy="7417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18183" name="Object 7"/>
          <p:cNvGraphicFramePr>
            <a:graphicFrameLocks noChangeAspect="1"/>
          </p:cNvGraphicFramePr>
          <p:nvPr/>
        </p:nvGraphicFramePr>
        <p:xfrm>
          <a:off x="4425554" y="1021557"/>
          <a:ext cx="741759" cy="741760"/>
        </p:xfrm>
        <a:graphic>
          <a:graphicData uri="http://schemas.openxmlformats.org/presentationml/2006/ole">
            <mc:AlternateContent xmlns:mc="http://schemas.openxmlformats.org/markup-compatibility/2006">
              <mc:Choice xmlns:v="urn:schemas-microsoft-com:vml" Requires="v">
                <p:oleObj spid="_x0000_s37121" name="公式" r:id="rId7" imgW="711000" imgH="711000" progId="Equation.3">
                  <p:embed/>
                </p:oleObj>
              </mc:Choice>
              <mc:Fallback>
                <p:oleObj name="公式" r:id="rId7" imgW="711000" imgH="7110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425554" y="1021557"/>
                        <a:ext cx="741759" cy="741760"/>
                      </a:xfrm>
                      <a:prstGeom prst="rect">
                        <a:avLst/>
                      </a:prstGeom>
                      <a:noFill/>
                      <a:ln w="25400" algn="ctr">
                        <a:solidFill>
                          <a:srgbClr val="FF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18184" name="Object 8"/>
          <p:cNvGraphicFramePr>
            <a:graphicFrameLocks noChangeAspect="1"/>
          </p:cNvGraphicFramePr>
          <p:nvPr/>
        </p:nvGraphicFramePr>
        <p:xfrm>
          <a:off x="5625704" y="1021557"/>
          <a:ext cx="741759" cy="741760"/>
        </p:xfrm>
        <a:graphic>
          <a:graphicData uri="http://schemas.openxmlformats.org/presentationml/2006/ole">
            <mc:AlternateContent xmlns:mc="http://schemas.openxmlformats.org/markup-compatibility/2006">
              <mc:Choice xmlns:v="urn:schemas-microsoft-com:vml" Requires="v">
                <p:oleObj spid="_x0000_s37122" name="公式" r:id="rId9" imgW="711000" imgH="711000" progId="Equation.3">
                  <p:embed/>
                </p:oleObj>
              </mc:Choice>
              <mc:Fallback>
                <p:oleObj name="公式" r:id="rId9" imgW="711000" imgH="7110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625704" y="1021557"/>
                        <a:ext cx="741759" cy="7417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cxnSp>
        <p:nvCxnSpPr>
          <p:cNvPr id="818185" name="AutoShape 9"/>
          <p:cNvCxnSpPr>
            <a:cxnSpLocks noChangeShapeType="1"/>
          </p:cNvCxnSpPr>
          <p:nvPr/>
        </p:nvCxnSpPr>
        <p:spPr bwMode="auto">
          <a:xfrm flipV="1">
            <a:off x="3854054" y="782241"/>
            <a:ext cx="457200" cy="100013"/>
          </a:xfrm>
          <a:prstGeom prst="straightConnector1">
            <a:avLst/>
          </a:prstGeom>
          <a:noFill/>
          <a:ln w="38100">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18186" name="AutoShape 10"/>
          <p:cNvCxnSpPr>
            <a:cxnSpLocks noChangeShapeType="1"/>
          </p:cNvCxnSpPr>
          <p:nvPr/>
        </p:nvCxnSpPr>
        <p:spPr bwMode="auto">
          <a:xfrm flipV="1">
            <a:off x="4704160" y="789385"/>
            <a:ext cx="0" cy="342900"/>
          </a:xfrm>
          <a:prstGeom prst="straightConnector1">
            <a:avLst/>
          </a:prstGeom>
          <a:noFill/>
          <a:ln w="38100">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18187" name="AutoShape 11"/>
          <p:cNvCxnSpPr>
            <a:cxnSpLocks noChangeShapeType="1"/>
          </p:cNvCxnSpPr>
          <p:nvPr/>
        </p:nvCxnSpPr>
        <p:spPr bwMode="auto">
          <a:xfrm flipH="1" flipV="1">
            <a:off x="5511404" y="814387"/>
            <a:ext cx="342900" cy="100013"/>
          </a:xfrm>
          <a:prstGeom prst="straightConnector1">
            <a:avLst/>
          </a:prstGeom>
          <a:noFill/>
          <a:ln w="38100">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aphicFrame>
        <p:nvGraphicFramePr>
          <p:cNvPr id="818188" name="Object 12"/>
          <p:cNvGraphicFramePr>
            <a:graphicFrameLocks noChangeAspect="1"/>
          </p:cNvGraphicFramePr>
          <p:nvPr/>
        </p:nvGraphicFramePr>
        <p:xfrm>
          <a:off x="4425554" y="2057400"/>
          <a:ext cx="741759" cy="741760"/>
        </p:xfrm>
        <a:graphic>
          <a:graphicData uri="http://schemas.openxmlformats.org/presentationml/2006/ole">
            <mc:AlternateContent xmlns:mc="http://schemas.openxmlformats.org/markup-compatibility/2006">
              <mc:Choice xmlns:v="urn:schemas-microsoft-com:vml" Requires="v">
                <p:oleObj spid="_x0000_s37123" name="公式" r:id="rId11" imgW="711000" imgH="711000" progId="Equation.3">
                  <p:embed/>
                </p:oleObj>
              </mc:Choice>
              <mc:Fallback>
                <p:oleObj name="公式" r:id="rId11" imgW="711000" imgH="71100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425554" y="2057400"/>
                        <a:ext cx="741759" cy="741760"/>
                      </a:xfrm>
                      <a:prstGeom prst="rect">
                        <a:avLst/>
                      </a:prstGeom>
                      <a:noFill/>
                      <a:ln w="25400" algn="ctr">
                        <a:solidFill>
                          <a:srgbClr val="FF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18189" name="Object 13"/>
          <p:cNvGraphicFramePr>
            <a:graphicFrameLocks noChangeAspect="1"/>
          </p:cNvGraphicFramePr>
          <p:nvPr/>
        </p:nvGraphicFramePr>
        <p:xfrm>
          <a:off x="3111104" y="2057400"/>
          <a:ext cx="741759" cy="741760"/>
        </p:xfrm>
        <a:graphic>
          <a:graphicData uri="http://schemas.openxmlformats.org/presentationml/2006/ole">
            <mc:AlternateContent xmlns:mc="http://schemas.openxmlformats.org/markup-compatibility/2006">
              <mc:Choice xmlns:v="urn:schemas-microsoft-com:vml" Requires="v">
                <p:oleObj spid="_x0000_s37124" name="公式" r:id="rId13" imgW="711000" imgH="711000" progId="Equation.3">
                  <p:embed/>
                </p:oleObj>
              </mc:Choice>
              <mc:Fallback>
                <p:oleObj name="公式" r:id="rId13" imgW="711000" imgH="711000"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111104" y="2057400"/>
                        <a:ext cx="741759" cy="7417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18190" name="Object 14"/>
          <p:cNvGraphicFramePr>
            <a:graphicFrameLocks noChangeAspect="1"/>
          </p:cNvGraphicFramePr>
          <p:nvPr/>
        </p:nvGraphicFramePr>
        <p:xfrm>
          <a:off x="5625704" y="2057400"/>
          <a:ext cx="741759" cy="741760"/>
        </p:xfrm>
        <a:graphic>
          <a:graphicData uri="http://schemas.openxmlformats.org/presentationml/2006/ole">
            <mc:AlternateContent xmlns:mc="http://schemas.openxmlformats.org/markup-compatibility/2006">
              <mc:Choice xmlns:v="urn:schemas-microsoft-com:vml" Requires="v">
                <p:oleObj spid="_x0000_s37125" name="公式" r:id="rId15" imgW="711000" imgH="711000" progId="Equation.3">
                  <p:embed/>
                </p:oleObj>
              </mc:Choice>
              <mc:Fallback>
                <p:oleObj name="公式" r:id="rId15" imgW="711000" imgH="711000"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625704" y="2057400"/>
                        <a:ext cx="741759" cy="7417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cxnSp>
        <p:nvCxnSpPr>
          <p:cNvPr id="818191" name="AutoShape 15"/>
          <p:cNvCxnSpPr>
            <a:cxnSpLocks noChangeShapeType="1"/>
          </p:cNvCxnSpPr>
          <p:nvPr/>
        </p:nvCxnSpPr>
        <p:spPr bwMode="auto">
          <a:xfrm flipH="1">
            <a:off x="3482579" y="1772841"/>
            <a:ext cx="1314450" cy="284559"/>
          </a:xfrm>
          <a:prstGeom prst="straightConnector1">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18192" name="AutoShape 16"/>
          <p:cNvCxnSpPr>
            <a:cxnSpLocks noChangeShapeType="1"/>
          </p:cNvCxnSpPr>
          <p:nvPr/>
        </p:nvCxnSpPr>
        <p:spPr bwMode="auto">
          <a:xfrm>
            <a:off x="4797029" y="1772841"/>
            <a:ext cx="0" cy="275034"/>
          </a:xfrm>
          <a:prstGeom prst="straightConnector1">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18193" name="AutoShape 17"/>
          <p:cNvCxnSpPr>
            <a:cxnSpLocks noChangeShapeType="1"/>
          </p:cNvCxnSpPr>
          <p:nvPr/>
        </p:nvCxnSpPr>
        <p:spPr bwMode="auto">
          <a:xfrm>
            <a:off x="4797029" y="1772841"/>
            <a:ext cx="1200150" cy="284559"/>
          </a:xfrm>
          <a:prstGeom prst="straightConnector1">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18194" name="AutoShape 18"/>
          <p:cNvCxnSpPr>
            <a:cxnSpLocks noChangeShapeType="1"/>
          </p:cNvCxnSpPr>
          <p:nvPr/>
        </p:nvCxnSpPr>
        <p:spPr bwMode="auto">
          <a:xfrm flipV="1">
            <a:off x="3886200" y="1828800"/>
            <a:ext cx="457200" cy="114300"/>
          </a:xfrm>
          <a:prstGeom prst="straightConnector1">
            <a:avLst/>
          </a:prstGeom>
          <a:noFill/>
          <a:ln w="38100">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18195" name="AutoShape 19"/>
          <p:cNvCxnSpPr>
            <a:cxnSpLocks noChangeShapeType="1"/>
          </p:cNvCxnSpPr>
          <p:nvPr/>
        </p:nvCxnSpPr>
        <p:spPr bwMode="auto">
          <a:xfrm flipV="1">
            <a:off x="4800600" y="1943100"/>
            <a:ext cx="0" cy="342900"/>
          </a:xfrm>
          <a:prstGeom prst="straightConnector1">
            <a:avLst/>
          </a:prstGeom>
          <a:noFill/>
          <a:ln w="38100">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18196" name="AutoShape 20"/>
          <p:cNvCxnSpPr>
            <a:cxnSpLocks noChangeShapeType="1"/>
          </p:cNvCxnSpPr>
          <p:nvPr/>
        </p:nvCxnSpPr>
        <p:spPr bwMode="auto">
          <a:xfrm flipH="1" flipV="1">
            <a:off x="5543550" y="1828800"/>
            <a:ext cx="400050" cy="114300"/>
          </a:xfrm>
          <a:prstGeom prst="straightConnector1">
            <a:avLst/>
          </a:prstGeom>
          <a:noFill/>
          <a:ln w="38100">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aphicFrame>
        <p:nvGraphicFramePr>
          <p:cNvPr id="818197" name="Object 21"/>
          <p:cNvGraphicFramePr>
            <a:graphicFrameLocks noChangeAspect="1"/>
          </p:cNvGraphicFramePr>
          <p:nvPr/>
        </p:nvGraphicFramePr>
        <p:xfrm>
          <a:off x="4425554" y="2964657"/>
          <a:ext cx="741759" cy="741760"/>
        </p:xfrm>
        <a:graphic>
          <a:graphicData uri="http://schemas.openxmlformats.org/presentationml/2006/ole">
            <mc:AlternateContent xmlns:mc="http://schemas.openxmlformats.org/markup-compatibility/2006">
              <mc:Choice xmlns:v="urn:schemas-microsoft-com:vml" Requires="v">
                <p:oleObj spid="_x0000_s37126" name="公式" r:id="rId17" imgW="711000" imgH="711000" progId="Equation.3">
                  <p:embed/>
                </p:oleObj>
              </mc:Choice>
              <mc:Fallback>
                <p:oleObj name="公式" r:id="rId17" imgW="711000" imgH="711000" progId="Equation.3">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425554" y="2964657"/>
                        <a:ext cx="741759" cy="741760"/>
                      </a:xfrm>
                      <a:prstGeom prst="rect">
                        <a:avLst/>
                      </a:prstGeom>
                      <a:noFill/>
                      <a:ln w="25400" algn="ctr">
                        <a:solidFill>
                          <a:srgbClr val="FF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18198" name="Object 22"/>
          <p:cNvGraphicFramePr>
            <a:graphicFrameLocks noChangeAspect="1"/>
          </p:cNvGraphicFramePr>
          <p:nvPr/>
        </p:nvGraphicFramePr>
        <p:xfrm>
          <a:off x="5625704" y="3061097"/>
          <a:ext cx="741759" cy="741759"/>
        </p:xfrm>
        <a:graphic>
          <a:graphicData uri="http://schemas.openxmlformats.org/presentationml/2006/ole">
            <mc:AlternateContent xmlns:mc="http://schemas.openxmlformats.org/markup-compatibility/2006">
              <mc:Choice xmlns:v="urn:schemas-microsoft-com:vml" Requires="v">
                <p:oleObj spid="_x0000_s37127" name="公式" r:id="rId19" imgW="711000" imgH="711000" progId="Equation.3">
                  <p:embed/>
                </p:oleObj>
              </mc:Choice>
              <mc:Fallback>
                <p:oleObj name="公式" r:id="rId19" imgW="711000" imgH="711000" progId="Equation.3">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5625704" y="3061097"/>
                        <a:ext cx="741759" cy="7417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cxnSp>
        <p:nvCxnSpPr>
          <p:cNvPr id="818199" name="AutoShape 23"/>
          <p:cNvCxnSpPr>
            <a:cxnSpLocks noChangeShapeType="1"/>
          </p:cNvCxnSpPr>
          <p:nvPr/>
        </p:nvCxnSpPr>
        <p:spPr bwMode="auto">
          <a:xfrm>
            <a:off x="4797029" y="2808685"/>
            <a:ext cx="0" cy="146447"/>
          </a:xfrm>
          <a:prstGeom prst="straightConnector1">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18200" name="AutoShape 24"/>
          <p:cNvCxnSpPr>
            <a:cxnSpLocks noChangeShapeType="1"/>
          </p:cNvCxnSpPr>
          <p:nvPr/>
        </p:nvCxnSpPr>
        <p:spPr bwMode="auto">
          <a:xfrm>
            <a:off x="4797029" y="2808685"/>
            <a:ext cx="1200150" cy="252413"/>
          </a:xfrm>
          <a:prstGeom prst="straightConnector1">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18201" name="AutoShape 25"/>
          <p:cNvCxnSpPr>
            <a:cxnSpLocks noChangeShapeType="1"/>
          </p:cNvCxnSpPr>
          <p:nvPr/>
        </p:nvCxnSpPr>
        <p:spPr bwMode="auto">
          <a:xfrm flipV="1">
            <a:off x="4743450" y="2914650"/>
            <a:ext cx="0" cy="342900"/>
          </a:xfrm>
          <a:prstGeom prst="straightConnector1">
            <a:avLst/>
          </a:prstGeom>
          <a:noFill/>
          <a:ln w="38100">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18202" name="AutoShape 26"/>
          <p:cNvCxnSpPr>
            <a:cxnSpLocks noChangeShapeType="1"/>
          </p:cNvCxnSpPr>
          <p:nvPr/>
        </p:nvCxnSpPr>
        <p:spPr bwMode="auto">
          <a:xfrm flipH="1" flipV="1">
            <a:off x="5314950" y="2914650"/>
            <a:ext cx="285750" cy="171450"/>
          </a:xfrm>
          <a:prstGeom prst="straightConnector1">
            <a:avLst/>
          </a:prstGeom>
          <a:noFill/>
          <a:ln w="38100">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aphicFrame>
        <p:nvGraphicFramePr>
          <p:cNvPr id="818203" name="Object 27"/>
          <p:cNvGraphicFramePr>
            <a:graphicFrameLocks noChangeAspect="1"/>
          </p:cNvGraphicFramePr>
          <p:nvPr/>
        </p:nvGraphicFramePr>
        <p:xfrm>
          <a:off x="0" y="0"/>
          <a:ext cx="2901554" cy="5045869"/>
        </p:xfrm>
        <a:graphic>
          <a:graphicData uri="http://schemas.openxmlformats.org/presentationml/2006/ole">
            <mc:AlternateContent xmlns:mc="http://schemas.openxmlformats.org/markup-compatibility/2006">
              <mc:Choice xmlns:v="urn:schemas-microsoft-com:vml" Requires="v">
                <p:oleObj spid="_x0000_s37128" name="Visio" r:id="rId21" imgW="3868928" imgH="6727462" progId="Visio.Drawing.11">
                  <p:embed/>
                </p:oleObj>
              </mc:Choice>
              <mc:Fallback>
                <p:oleObj name="Visio" r:id="rId21" imgW="3868928" imgH="6727462" progId="Visio.Drawing.11">
                  <p:embed/>
                  <p:pic>
                    <p:nvPicPr>
                      <p:cNvPr id="0" name=""/>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0" y="0"/>
                        <a:ext cx="2901554" cy="50458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18204" name="Object 28"/>
          <p:cNvGraphicFramePr>
            <a:graphicFrameLocks noChangeAspect="1"/>
          </p:cNvGraphicFramePr>
          <p:nvPr/>
        </p:nvGraphicFramePr>
        <p:xfrm>
          <a:off x="4432697" y="3871913"/>
          <a:ext cx="741759" cy="741760"/>
        </p:xfrm>
        <a:graphic>
          <a:graphicData uri="http://schemas.openxmlformats.org/presentationml/2006/ole">
            <mc:AlternateContent xmlns:mc="http://schemas.openxmlformats.org/markup-compatibility/2006">
              <mc:Choice xmlns:v="urn:schemas-microsoft-com:vml" Requires="v">
                <p:oleObj spid="_x0000_s37129" name="公式" r:id="rId23" imgW="711000" imgH="711000" progId="Equation.3">
                  <p:embed/>
                </p:oleObj>
              </mc:Choice>
              <mc:Fallback>
                <p:oleObj name="公式" r:id="rId23" imgW="711000" imgH="711000" progId="Equation.3">
                  <p:embed/>
                  <p:pic>
                    <p:nvPicPr>
                      <p:cNvPr id="0" name=""/>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4432697" y="3871913"/>
                        <a:ext cx="741759" cy="7417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cxnSp>
        <p:nvCxnSpPr>
          <p:cNvPr id="818205" name="AutoShape 29"/>
          <p:cNvCxnSpPr>
            <a:cxnSpLocks noChangeShapeType="1"/>
          </p:cNvCxnSpPr>
          <p:nvPr/>
        </p:nvCxnSpPr>
        <p:spPr bwMode="auto">
          <a:xfrm>
            <a:off x="4797029" y="3715941"/>
            <a:ext cx="7144" cy="155972"/>
          </a:xfrm>
          <a:prstGeom prst="straightConnector1">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375516596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19202" name="Object 2"/>
          <p:cNvGraphicFramePr>
            <a:graphicFrameLocks noChangeAspect="1"/>
          </p:cNvGraphicFramePr>
          <p:nvPr/>
        </p:nvGraphicFramePr>
        <p:xfrm>
          <a:off x="4457700" y="25004"/>
          <a:ext cx="742950" cy="742950"/>
        </p:xfrm>
        <a:graphic>
          <a:graphicData uri="http://schemas.openxmlformats.org/presentationml/2006/ole">
            <mc:AlternateContent xmlns:mc="http://schemas.openxmlformats.org/markup-compatibility/2006">
              <mc:Choice xmlns:v="urn:schemas-microsoft-com:vml" Requires="v">
                <p:oleObj spid="_x0000_s38143" name="公式" r:id="rId3" imgW="711000" imgH="711000" progId="Equation.3">
                  <p:embed/>
                </p:oleObj>
              </mc:Choice>
              <mc:Fallback>
                <p:oleObj name="公式" r:id="rId3" imgW="711000" imgH="7110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57700" y="25004"/>
                        <a:ext cx="742950" cy="742950"/>
                      </a:xfrm>
                      <a:prstGeom prst="rect">
                        <a:avLst/>
                      </a:prstGeom>
                      <a:noFill/>
                      <a:ln w="25400">
                        <a:solidFill>
                          <a:srgbClr val="FF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cxnSp>
        <p:nvCxnSpPr>
          <p:cNvPr id="819203" name="AutoShape 3"/>
          <p:cNvCxnSpPr>
            <a:cxnSpLocks noChangeShapeType="1"/>
          </p:cNvCxnSpPr>
          <p:nvPr/>
        </p:nvCxnSpPr>
        <p:spPr bwMode="auto">
          <a:xfrm flipH="1">
            <a:off x="3482578" y="777479"/>
            <a:ext cx="1346597" cy="244078"/>
          </a:xfrm>
          <a:prstGeom prst="straightConnector1">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19204" name="AutoShape 4"/>
          <p:cNvCxnSpPr>
            <a:cxnSpLocks noChangeShapeType="1"/>
          </p:cNvCxnSpPr>
          <p:nvPr/>
        </p:nvCxnSpPr>
        <p:spPr bwMode="auto">
          <a:xfrm flipH="1">
            <a:off x="4797028" y="800101"/>
            <a:ext cx="3572" cy="211931"/>
          </a:xfrm>
          <a:prstGeom prst="straightConnector1">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19205" name="AutoShape 5"/>
          <p:cNvCxnSpPr>
            <a:cxnSpLocks noChangeShapeType="1"/>
          </p:cNvCxnSpPr>
          <p:nvPr/>
        </p:nvCxnSpPr>
        <p:spPr bwMode="auto">
          <a:xfrm>
            <a:off x="4829175" y="777479"/>
            <a:ext cx="1168004" cy="244078"/>
          </a:xfrm>
          <a:prstGeom prst="straightConnector1">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aphicFrame>
        <p:nvGraphicFramePr>
          <p:cNvPr id="819206" name="Object 6"/>
          <p:cNvGraphicFramePr>
            <a:graphicFrameLocks noChangeAspect="1"/>
          </p:cNvGraphicFramePr>
          <p:nvPr/>
        </p:nvGraphicFramePr>
        <p:xfrm>
          <a:off x="3111104" y="1021557"/>
          <a:ext cx="741759" cy="741760"/>
        </p:xfrm>
        <a:graphic>
          <a:graphicData uri="http://schemas.openxmlformats.org/presentationml/2006/ole">
            <mc:AlternateContent xmlns:mc="http://schemas.openxmlformats.org/markup-compatibility/2006">
              <mc:Choice xmlns:v="urn:schemas-microsoft-com:vml" Requires="v">
                <p:oleObj spid="_x0000_s38144" name="公式" r:id="rId5" imgW="711000" imgH="711000" progId="Equation.3">
                  <p:embed/>
                </p:oleObj>
              </mc:Choice>
              <mc:Fallback>
                <p:oleObj name="公式" r:id="rId5" imgW="711000" imgH="7110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11104" y="1021557"/>
                        <a:ext cx="741759" cy="7417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19207" name="Object 7"/>
          <p:cNvGraphicFramePr>
            <a:graphicFrameLocks noChangeAspect="1"/>
          </p:cNvGraphicFramePr>
          <p:nvPr/>
        </p:nvGraphicFramePr>
        <p:xfrm>
          <a:off x="4425554" y="1021557"/>
          <a:ext cx="741759" cy="741760"/>
        </p:xfrm>
        <a:graphic>
          <a:graphicData uri="http://schemas.openxmlformats.org/presentationml/2006/ole">
            <mc:AlternateContent xmlns:mc="http://schemas.openxmlformats.org/markup-compatibility/2006">
              <mc:Choice xmlns:v="urn:schemas-microsoft-com:vml" Requires="v">
                <p:oleObj spid="_x0000_s38145" name="公式" r:id="rId7" imgW="711000" imgH="711000" progId="Equation.3">
                  <p:embed/>
                </p:oleObj>
              </mc:Choice>
              <mc:Fallback>
                <p:oleObj name="公式" r:id="rId7" imgW="711000" imgH="7110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425554" y="1021557"/>
                        <a:ext cx="741759" cy="741760"/>
                      </a:xfrm>
                      <a:prstGeom prst="rect">
                        <a:avLst/>
                      </a:prstGeom>
                      <a:noFill/>
                      <a:ln w="25400" algn="ctr">
                        <a:solidFill>
                          <a:srgbClr val="FF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19208" name="Object 8"/>
          <p:cNvGraphicFramePr>
            <a:graphicFrameLocks noChangeAspect="1"/>
          </p:cNvGraphicFramePr>
          <p:nvPr/>
        </p:nvGraphicFramePr>
        <p:xfrm>
          <a:off x="5625704" y="1021557"/>
          <a:ext cx="741759" cy="741760"/>
        </p:xfrm>
        <a:graphic>
          <a:graphicData uri="http://schemas.openxmlformats.org/presentationml/2006/ole">
            <mc:AlternateContent xmlns:mc="http://schemas.openxmlformats.org/markup-compatibility/2006">
              <mc:Choice xmlns:v="urn:schemas-microsoft-com:vml" Requires="v">
                <p:oleObj spid="_x0000_s38146" name="公式" r:id="rId9" imgW="711000" imgH="711000" progId="Equation.3">
                  <p:embed/>
                </p:oleObj>
              </mc:Choice>
              <mc:Fallback>
                <p:oleObj name="公式" r:id="rId9" imgW="711000" imgH="7110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625704" y="1021557"/>
                        <a:ext cx="741759" cy="7417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cxnSp>
        <p:nvCxnSpPr>
          <p:cNvPr id="819209" name="AutoShape 9"/>
          <p:cNvCxnSpPr>
            <a:cxnSpLocks noChangeShapeType="1"/>
          </p:cNvCxnSpPr>
          <p:nvPr/>
        </p:nvCxnSpPr>
        <p:spPr bwMode="auto">
          <a:xfrm flipV="1">
            <a:off x="3854054" y="782241"/>
            <a:ext cx="457200" cy="100013"/>
          </a:xfrm>
          <a:prstGeom prst="straightConnector1">
            <a:avLst/>
          </a:prstGeom>
          <a:noFill/>
          <a:ln w="38100">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19210" name="AutoShape 10"/>
          <p:cNvCxnSpPr>
            <a:cxnSpLocks noChangeShapeType="1"/>
          </p:cNvCxnSpPr>
          <p:nvPr/>
        </p:nvCxnSpPr>
        <p:spPr bwMode="auto">
          <a:xfrm flipV="1">
            <a:off x="4704160" y="789385"/>
            <a:ext cx="0" cy="342900"/>
          </a:xfrm>
          <a:prstGeom prst="straightConnector1">
            <a:avLst/>
          </a:prstGeom>
          <a:noFill/>
          <a:ln w="38100">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19211" name="AutoShape 11"/>
          <p:cNvCxnSpPr>
            <a:cxnSpLocks noChangeShapeType="1"/>
          </p:cNvCxnSpPr>
          <p:nvPr/>
        </p:nvCxnSpPr>
        <p:spPr bwMode="auto">
          <a:xfrm flipH="1" flipV="1">
            <a:off x="5511404" y="814387"/>
            <a:ext cx="342900" cy="100013"/>
          </a:xfrm>
          <a:prstGeom prst="straightConnector1">
            <a:avLst/>
          </a:prstGeom>
          <a:noFill/>
          <a:ln w="38100">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aphicFrame>
        <p:nvGraphicFramePr>
          <p:cNvPr id="819212" name="Object 12"/>
          <p:cNvGraphicFramePr>
            <a:graphicFrameLocks noChangeAspect="1"/>
          </p:cNvGraphicFramePr>
          <p:nvPr/>
        </p:nvGraphicFramePr>
        <p:xfrm>
          <a:off x="4425554" y="2057400"/>
          <a:ext cx="741759" cy="741760"/>
        </p:xfrm>
        <a:graphic>
          <a:graphicData uri="http://schemas.openxmlformats.org/presentationml/2006/ole">
            <mc:AlternateContent xmlns:mc="http://schemas.openxmlformats.org/markup-compatibility/2006">
              <mc:Choice xmlns:v="urn:schemas-microsoft-com:vml" Requires="v">
                <p:oleObj spid="_x0000_s38147" name="公式" r:id="rId11" imgW="711000" imgH="711000" progId="Equation.3">
                  <p:embed/>
                </p:oleObj>
              </mc:Choice>
              <mc:Fallback>
                <p:oleObj name="公式" r:id="rId11" imgW="711000" imgH="71100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425554" y="2057400"/>
                        <a:ext cx="741759" cy="741760"/>
                      </a:xfrm>
                      <a:prstGeom prst="rect">
                        <a:avLst/>
                      </a:prstGeom>
                      <a:noFill/>
                      <a:ln w="25400" algn="ctr">
                        <a:solidFill>
                          <a:srgbClr val="FF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19213" name="Object 13"/>
          <p:cNvGraphicFramePr>
            <a:graphicFrameLocks noChangeAspect="1"/>
          </p:cNvGraphicFramePr>
          <p:nvPr/>
        </p:nvGraphicFramePr>
        <p:xfrm>
          <a:off x="3111104" y="2057400"/>
          <a:ext cx="741759" cy="741760"/>
        </p:xfrm>
        <a:graphic>
          <a:graphicData uri="http://schemas.openxmlformats.org/presentationml/2006/ole">
            <mc:AlternateContent xmlns:mc="http://schemas.openxmlformats.org/markup-compatibility/2006">
              <mc:Choice xmlns:v="urn:schemas-microsoft-com:vml" Requires="v">
                <p:oleObj spid="_x0000_s38148" name="公式" r:id="rId13" imgW="711000" imgH="711000" progId="Equation.3">
                  <p:embed/>
                </p:oleObj>
              </mc:Choice>
              <mc:Fallback>
                <p:oleObj name="公式" r:id="rId13" imgW="711000" imgH="711000"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111104" y="2057400"/>
                        <a:ext cx="741759" cy="7417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19214" name="Object 14"/>
          <p:cNvGraphicFramePr>
            <a:graphicFrameLocks noChangeAspect="1"/>
          </p:cNvGraphicFramePr>
          <p:nvPr/>
        </p:nvGraphicFramePr>
        <p:xfrm>
          <a:off x="5625704" y="2057400"/>
          <a:ext cx="741759" cy="741760"/>
        </p:xfrm>
        <a:graphic>
          <a:graphicData uri="http://schemas.openxmlformats.org/presentationml/2006/ole">
            <mc:AlternateContent xmlns:mc="http://schemas.openxmlformats.org/markup-compatibility/2006">
              <mc:Choice xmlns:v="urn:schemas-microsoft-com:vml" Requires="v">
                <p:oleObj spid="_x0000_s38149" name="公式" r:id="rId15" imgW="711000" imgH="711000" progId="Equation.3">
                  <p:embed/>
                </p:oleObj>
              </mc:Choice>
              <mc:Fallback>
                <p:oleObj name="公式" r:id="rId15" imgW="711000" imgH="711000"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625704" y="2057400"/>
                        <a:ext cx="741759" cy="7417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cxnSp>
        <p:nvCxnSpPr>
          <p:cNvPr id="819215" name="AutoShape 15"/>
          <p:cNvCxnSpPr>
            <a:cxnSpLocks noChangeShapeType="1"/>
          </p:cNvCxnSpPr>
          <p:nvPr/>
        </p:nvCxnSpPr>
        <p:spPr bwMode="auto">
          <a:xfrm flipH="1">
            <a:off x="3482579" y="1772841"/>
            <a:ext cx="1314450" cy="284559"/>
          </a:xfrm>
          <a:prstGeom prst="straightConnector1">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19216" name="AutoShape 16"/>
          <p:cNvCxnSpPr>
            <a:cxnSpLocks noChangeShapeType="1"/>
          </p:cNvCxnSpPr>
          <p:nvPr/>
        </p:nvCxnSpPr>
        <p:spPr bwMode="auto">
          <a:xfrm>
            <a:off x="4797029" y="1772841"/>
            <a:ext cx="0" cy="275034"/>
          </a:xfrm>
          <a:prstGeom prst="straightConnector1">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19217" name="AutoShape 17"/>
          <p:cNvCxnSpPr>
            <a:cxnSpLocks noChangeShapeType="1"/>
          </p:cNvCxnSpPr>
          <p:nvPr/>
        </p:nvCxnSpPr>
        <p:spPr bwMode="auto">
          <a:xfrm>
            <a:off x="4797029" y="1772841"/>
            <a:ext cx="1200150" cy="284559"/>
          </a:xfrm>
          <a:prstGeom prst="straightConnector1">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19218" name="AutoShape 18"/>
          <p:cNvCxnSpPr>
            <a:cxnSpLocks noChangeShapeType="1"/>
          </p:cNvCxnSpPr>
          <p:nvPr/>
        </p:nvCxnSpPr>
        <p:spPr bwMode="auto">
          <a:xfrm flipV="1">
            <a:off x="3886200" y="1828800"/>
            <a:ext cx="457200" cy="114300"/>
          </a:xfrm>
          <a:prstGeom prst="straightConnector1">
            <a:avLst/>
          </a:prstGeom>
          <a:noFill/>
          <a:ln w="38100">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19219" name="AutoShape 19"/>
          <p:cNvCxnSpPr>
            <a:cxnSpLocks noChangeShapeType="1"/>
          </p:cNvCxnSpPr>
          <p:nvPr/>
        </p:nvCxnSpPr>
        <p:spPr bwMode="auto">
          <a:xfrm flipV="1">
            <a:off x="4800600" y="1943100"/>
            <a:ext cx="0" cy="342900"/>
          </a:xfrm>
          <a:prstGeom prst="straightConnector1">
            <a:avLst/>
          </a:prstGeom>
          <a:noFill/>
          <a:ln w="38100">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19220" name="AutoShape 20"/>
          <p:cNvCxnSpPr>
            <a:cxnSpLocks noChangeShapeType="1"/>
          </p:cNvCxnSpPr>
          <p:nvPr/>
        </p:nvCxnSpPr>
        <p:spPr bwMode="auto">
          <a:xfrm flipH="1" flipV="1">
            <a:off x="5543550" y="1828800"/>
            <a:ext cx="400050" cy="114300"/>
          </a:xfrm>
          <a:prstGeom prst="straightConnector1">
            <a:avLst/>
          </a:prstGeom>
          <a:noFill/>
          <a:ln w="38100">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aphicFrame>
        <p:nvGraphicFramePr>
          <p:cNvPr id="819221" name="Object 21"/>
          <p:cNvGraphicFramePr>
            <a:graphicFrameLocks noChangeAspect="1"/>
          </p:cNvGraphicFramePr>
          <p:nvPr/>
        </p:nvGraphicFramePr>
        <p:xfrm>
          <a:off x="4425554" y="2972991"/>
          <a:ext cx="741759" cy="741759"/>
        </p:xfrm>
        <a:graphic>
          <a:graphicData uri="http://schemas.openxmlformats.org/presentationml/2006/ole">
            <mc:AlternateContent xmlns:mc="http://schemas.openxmlformats.org/markup-compatibility/2006">
              <mc:Choice xmlns:v="urn:schemas-microsoft-com:vml" Requires="v">
                <p:oleObj spid="_x0000_s38150" name="公式" r:id="rId17" imgW="711000" imgH="711000" progId="Equation.3">
                  <p:embed/>
                </p:oleObj>
              </mc:Choice>
              <mc:Fallback>
                <p:oleObj name="公式" r:id="rId17" imgW="711000" imgH="711000" progId="Equation.3">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425554" y="2972991"/>
                        <a:ext cx="741759" cy="741759"/>
                      </a:xfrm>
                      <a:prstGeom prst="rect">
                        <a:avLst/>
                      </a:prstGeom>
                      <a:noFill/>
                      <a:ln w="25400" algn="ctr">
                        <a:solidFill>
                          <a:srgbClr val="FF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19222" name="Object 22"/>
          <p:cNvGraphicFramePr>
            <a:graphicFrameLocks noChangeAspect="1"/>
          </p:cNvGraphicFramePr>
          <p:nvPr/>
        </p:nvGraphicFramePr>
        <p:xfrm>
          <a:off x="5625704" y="3061097"/>
          <a:ext cx="741759" cy="741759"/>
        </p:xfrm>
        <a:graphic>
          <a:graphicData uri="http://schemas.openxmlformats.org/presentationml/2006/ole">
            <mc:AlternateContent xmlns:mc="http://schemas.openxmlformats.org/markup-compatibility/2006">
              <mc:Choice xmlns:v="urn:schemas-microsoft-com:vml" Requires="v">
                <p:oleObj spid="_x0000_s38151" name="公式" r:id="rId19" imgW="711000" imgH="711000" progId="Equation.3">
                  <p:embed/>
                </p:oleObj>
              </mc:Choice>
              <mc:Fallback>
                <p:oleObj name="公式" r:id="rId19" imgW="711000" imgH="711000" progId="Equation.3">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5625704" y="3061097"/>
                        <a:ext cx="741759" cy="7417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cxnSp>
        <p:nvCxnSpPr>
          <p:cNvPr id="819223" name="AutoShape 23"/>
          <p:cNvCxnSpPr>
            <a:cxnSpLocks noChangeShapeType="1"/>
          </p:cNvCxnSpPr>
          <p:nvPr/>
        </p:nvCxnSpPr>
        <p:spPr bwMode="auto">
          <a:xfrm>
            <a:off x="4797029" y="2808685"/>
            <a:ext cx="0" cy="154781"/>
          </a:xfrm>
          <a:prstGeom prst="straightConnector1">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19224" name="AutoShape 24"/>
          <p:cNvCxnSpPr>
            <a:cxnSpLocks noChangeShapeType="1"/>
          </p:cNvCxnSpPr>
          <p:nvPr/>
        </p:nvCxnSpPr>
        <p:spPr bwMode="auto">
          <a:xfrm>
            <a:off x="4797029" y="2808685"/>
            <a:ext cx="1200150" cy="252413"/>
          </a:xfrm>
          <a:prstGeom prst="straightConnector1">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19225" name="AutoShape 25"/>
          <p:cNvCxnSpPr>
            <a:cxnSpLocks noChangeShapeType="1"/>
          </p:cNvCxnSpPr>
          <p:nvPr/>
        </p:nvCxnSpPr>
        <p:spPr bwMode="auto">
          <a:xfrm flipV="1">
            <a:off x="4743450" y="2857500"/>
            <a:ext cx="0" cy="342900"/>
          </a:xfrm>
          <a:prstGeom prst="straightConnector1">
            <a:avLst/>
          </a:prstGeom>
          <a:noFill/>
          <a:ln w="38100">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19226" name="AutoShape 26"/>
          <p:cNvCxnSpPr>
            <a:cxnSpLocks noChangeShapeType="1"/>
          </p:cNvCxnSpPr>
          <p:nvPr/>
        </p:nvCxnSpPr>
        <p:spPr bwMode="auto">
          <a:xfrm flipH="1" flipV="1">
            <a:off x="5314950" y="2914650"/>
            <a:ext cx="285750" cy="171450"/>
          </a:xfrm>
          <a:prstGeom prst="straightConnector1">
            <a:avLst/>
          </a:prstGeom>
          <a:noFill/>
          <a:ln w="38100">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aphicFrame>
        <p:nvGraphicFramePr>
          <p:cNvPr id="819227" name="Object 27"/>
          <p:cNvGraphicFramePr>
            <a:graphicFrameLocks noChangeAspect="1"/>
          </p:cNvGraphicFramePr>
          <p:nvPr/>
        </p:nvGraphicFramePr>
        <p:xfrm>
          <a:off x="4433888" y="3871913"/>
          <a:ext cx="741760" cy="741760"/>
        </p:xfrm>
        <a:graphic>
          <a:graphicData uri="http://schemas.openxmlformats.org/presentationml/2006/ole">
            <mc:AlternateContent xmlns:mc="http://schemas.openxmlformats.org/markup-compatibility/2006">
              <mc:Choice xmlns:v="urn:schemas-microsoft-com:vml" Requires="v">
                <p:oleObj spid="_x0000_s38152" name="公式" r:id="rId21" imgW="711000" imgH="711000" progId="Equation.3">
                  <p:embed/>
                </p:oleObj>
              </mc:Choice>
              <mc:Fallback>
                <p:oleObj name="公式" r:id="rId21" imgW="711000" imgH="711000" progId="Equation.3">
                  <p:embed/>
                  <p:pic>
                    <p:nvPicPr>
                      <p:cNvPr id="0" name=""/>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4433888" y="3871913"/>
                        <a:ext cx="741760" cy="7417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cxnSp>
        <p:nvCxnSpPr>
          <p:cNvPr id="819228" name="AutoShape 28"/>
          <p:cNvCxnSpPr>
            <a:cxnSpLocks noChangeShapeType="1"/>
          </p:cNvCxnSpPr>
          <p:nvPr/>
        </p:nvCxnSpPr>
        <p:spPr bwMode="auto">
          <a:xfrm>
            <a:off x="4797029" y="3724275"/>
            <a:ext cx="8334" cy="147638"/>
          </a:xfrm>
          <a:prstGeom prst="straightConnector1">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aphicFrame>
        <p:nvGraphicFramePr>
          <p:cNvPr id="819229" name="Object 29"/>
          <p:cNvGraphicFramePr>
            <a:graphicFrameLocks noChangeAspect="1"/>
          </p:cNvGraphicFramePr>
          <p:nvPr/>
        </p:nvGraphicFramePr>
        <p:xfrm>
          <a:off x="0" y="0"/>
          <a:ext cx="2901554" cy="5045869"/>
        </p:xfrm>
        <a:graphic>
          <a:graphicData uri="http://schemas.openxmlformats.org/presentationml/2006/ole">
            <mc:AlternateContent xmlns:mc="http://schemas.openxmlformats.org/markup-compatibility/2006">
              <mc:Choice xmlns:v="urn:schemas-microsoft-com:vml" Requires="v">
                <p:oleObj spid="_x0000_s38153" name="Visio" r:id="rId23" imgW="3868928" imgH="6727462" progId="Visio.Drawing.11">
                  <p:embed/>
                </p:oleObj>
              </mc:Choice>
              <mc:Fallback>
                <p:oleObj name="Visio" r:id="rId23" imgW="3868928" imgH="6727462" progId="Visio.Drawing.11">
                  <p:embed/>
                  <p:pic>
                    <p:nvPicPr>
                      <p:cNvPr id="0" name=""/>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0" y="0"/>
                        <a:ext cx="2901554" cy="50458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cxnSp>
        <p:nvCxnSpPr>
          <p:cNvPr id="819230" name="AutoShape 30"/>
          <p:cNvCxnSpPr>
            <a:cxnSpLocks noChangeShapeType="1"/>
          </p:cNvCxnSpPr>
          <p:nvPr/>
        </p:nvCxnSpPr>
        <p:spPr bwMode="auto">
          <a:xfrm flipV="1">
            <a:off x="4686300" y="3657600"/>
            <a:ext cx="0" cy="342900"/>
          </a:xfrm>
          <a:prstGeom prst="straightConnector1">
            <a:avLst/>
          </a:prstGeom>
          <a:noFill/>
          <a:ln w="38100">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389109380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ntr" presetSubtype="3" fill="hold" nodeType="clickEffect">
                                  <p:stCondLst>
                                    <p:cond delay="0"/>
                                  </p:stCondLst>
                                  <p:childTnLst>
                                    <p:set>
                                      <p:cBhvr>
                                        <p:cTn id="6" dur="1" fill="hold">
                                          <p:stCondLst>
                                            <p:cond delay="0"/>
                                          </p:stCondLst>
                                        </p:cTn>
                                        <p:tgtEl>
                                          <p:spTgt spid="819230"/>
                                        </p:tgtEl>
                                        <p:attrNameLst>
                                          <p:attrName>style.visibility</p:attrName>
                                        </p:attrNameLst>
                                      </p:cBhvr>
                                      <p:to>
                                        <p:strVal val="visible"/>
                                      </p:to>
                                    </p:set>
                                    <p:animEffect transition="in" filter="strips(upRight)">
                                      <p:cBhvr>
                                        <p:cTn id="7" dur="500"/>
                                        <p:tgtEl>
                                          <p:spTgt spid="8192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20226" name="Object 2"/>
          <p:cNvGraphicFramePr>
            <a:graphicFrameLocks noChangeAspect="1"/>
          </p:cNvGraphicFramePr>
          <p:nvPr/>
        </p:nvGraphicFramePr>
        <p:xfrm>
          <a:off x="4457700" y="25004"/>
          <a:ext cx="742950" cy="742950"/>
        </p:xfrm>
        <a:graphic>
          <a:graphicData uri="http://schemas.openxmlformats.org/presentationml/2006/ole">
            <mc:AlternateContent xmlns:mc="http://schemas.openxmlformats.org/markup-compatibility/2006">
              <mc:Choice xmlns:v="urn:schemas-microsoft-com:vml" Requires="v">
                <p:oleObj spid="_x0000_s39167" name="公式" r:id="rId3" imgW="711000" imgH="711000" progId="Equation.3">
                  <p:embed/>
                </p:oleObj>
              </mc:Choice>
              <mc:Fallback>
                <p:oleObj name="公式" r:id="rId3" imgW="711000" imgH="7110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57700" y="25004"/>
                        <a:ext cx="742950" cy="742950"/>
                      </a:xfrm>
                      <a:prstGeom prst="rect">
                        <a:avLst/>
                      </a:prstGeom>
                      <a:noFill/>
                      <a:ln w="25400">
                        <a:solidFill>
                          <a:srgbClr val="FF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cxnSp>
        <p:nvCxnSpPr>
          <p:cNvPr id="820227" name="AutoShape 3"/>
          <p:cNvCxnSpPr>
            <a:cxnSpLocks noChangeShapeType="1"/>
          </p:cNvCxnSpPr>
          <p:nvPr/>
        </p:nvCxnSpPr>
        <p:spPr bwMode="auto">
          <a:xfrm flipH="1">
            <a:off x="3482578" y="777479"/>
            <a:ext cx="1346597" cy="244078"/>
          </a:xfrm>
          <a:prstGeom prst="straightConnector1">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20228" name="AutoShape 4"/>
          <p:cNvCxnSpPr>
            <a:cxnSpLocks noChangeShapeType="1"/>
          </p:cNvCxnSpPr>
          <p:nvPr/>
        </p:nvCxnSpPr>
        <p:spPr bwMode="auto">
          <a:xfrm flipH="1">
            <a:off x="4797028" y="800101"/>
            <a:ext cx="3572" cy="211931"/>
          </a:xfrm>
          <a:prstGeom prst="straightConnector1">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20229" name="AutoShape 5"/>
          <p:cNvCxnSpPr>
            <a:cxnSpLocks noChangeShapeType="1"/>
          </p:cNvCxnSpPr>
          <p:nvPr/>
        </p:nvCxnSpPr>
        <p:spPr bwMode="auto">
          <a:xfrm>
            <a:off x="4829175" y="777479"/>
            <a:ext cx="1168004" cy="244078"/>
          </a:xfrm>
          <a:prstGeom prst="straightConnector1">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aphicFrame>
        <p:nvGraphicFramePr>
          <p:cNvPr id="820230" name="Object 6"/>
          <p:cNvGraphicFramePr>
            <a:graphicFrameLocks noChangeAspect="1"/>
          </p:cNvGraphicFramePr>
          <p:nvPr/>
        </p:nvGraphicFramePr>
        <p:xfrm>
          <a:off x="3111104" y="1021557"/>
          <a:ext cx="741759" cy="741760"/>
        </p:xfrm>
        <a:graphic>
          <a:graphicData uri="http://schemas.openxmlformats.org/presentationml/2006/ole">
            <mc:AlternateContent xmlns:mc="http://schemas.openxmlformats.org/markup-compatibility/2006">
              <mc:Choice xmlns:v="urn:schemas-microsoft-com:vml" Requires="v">
                <p:oleObj spid="_x0000_s39168" name="公式" r:id="rId5" imgW="711000" imgH="711000" progId="Equation.3">
                  <p:embed/>
                </p:oleObj>
              </mc:Choice>
              <mc:Fallback>
                <p:oleObj name="公式" r:id="rId5" imgW="711000" imgH="7110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11104" y="1021557"/>
                        <a:ext cx="741759" cy="7417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20231" name="Object 7"/>
          <p:cNvGraphicFramePr>
            <a:graphicFrameLocks noChangeAspect="1"/>
          </p:cNvGraphicFramePr>
          <p:nvPr/>
        </p:nvGraphicFramePr>
        <p:xfrm>
          <a:off x="4425554" y="1021557"/>
          <a:ext cx="741759" cy="741760"/>
        </p:xfrm>
        <a:graphic>
          <a:graphicData uri="http://schemas.openxmlformats.org/presentationml/2006/ole">
            <mc:AlternateContent xmlns:mc="http://schemas.openxmlformats.org/markup-compatibility/2006">
              <mc:Choice xmlns:v="urn:schemas-microsoft-com:vml" Requires="v">
                <p:oleObj spid="_x0000_s39169" name="公式" r:id="rId7" imgW="711000" imgH="711000" progId="Equation.3">
                  <p:embed/>
                </p:oleObj>
              </mc:Choice>
              <mc:Fallback>
                <p:oleObj name="公式" r:id="rId7" imgW="711000" imgH="7110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425554" y="1021557"/>
                        <a:ext cx="741759" cy="741760"/>
                      </a:xfrm>
                      <a:prstGeom prst="rect">
                        <a:avLst/>
                      </a:prstGeom>
                      <a:noFill/>
                      <a:ln w="25400" algn="ctr">
                        <a:solidFill>
                          <a:srgbClr val="FF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20232" name="Object 8"/>
          <p:cNvGraphicFramePr>
            <a:graphicFrameLocks noChangeAspect="1"/>
          </p:cNvGraphicFramePr>
          <p:nvPr/>
        </p:nvGraphicFramePr>
        <p:xfrm>
          <a:off x="5625704" y="1021557"/>
          <a:ext cx="741759" cy="741760"/>
        </p:xfrm>
        <a:graphic>
          <a:graphicData uri="http://schemas.openxmlformats.org/presentationml/2006/ole">
            <mc:AlternateContent xmlns:mc="http://schemas.openxmlformats.org/markup-compatibility/2006">
              <mc:Choice xmlns:v="urn:schemas-microsoft-com:vml" Requires="v">
                <p:oleObj spid="_x0000_s39170" name="公式" r:id="rId9" imgW="711000" imgH="711000" progId="Equation.3">
                  <p:embed/>
                </p:oleObj>
              </mc:Choice>
              <mc:Fallback>
                <p:oleObj name="公式" r:id="rId9" imgW="711000" imgH="7110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625704" y="1021557"/>
                        <a:ext cx="741759" cy="7417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cxnSp>
        <p:nvCxnSpPr>
          <p:cNvPr id="820233" name="AutoShape 9"/>
          <p:cNvCxnSpPr>
            <a:cxnSpLocks noChangeShapeType="1"/>
          </p:cNvCxnSpPr>
          <p:nvPr/>
        </p:nvCxnSpPr>
        <p:spPr bwMode="auto">
          <a:xfrm flipV="1">
            <a:off x="3854054" y="782241"/>
            <a:ext cx="457200" cy="100013"/>
          </a:xfrm>
          <a:prstGeom prst="straightConnector1">
            <a:avLst/>
          </a:prstGeom>
          <a:noFill/>
          <a:ln w="38100">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20234" name="AutoShape 10"/>
          <p:cNvCxnSpPr>
            <a:cxnSpLocks noChangeShapeType="1"/>
          </p:cNvCxnSpPr>
          <p:nvPr/>
        </p:nvCxnSpPr>
        <p:spPr bwMode="auto">
          <a:xfrm flipV="1">
            <a:off x="4704160" y="789385"/>
            <a:ext cx="0" cy="342900"/>
          </a:xfrm>
          <a:prstGeom prst="straightConnector1">
            <a:avLst/>
          </a:prstGeom>
          <a:noFill/>
          <a:ln w="38100">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20235" name="AutoShape 11"/>
          <p:cNvCxnSpPr>
            <a:cxnSpLocks noChangeShapeType="1"/>
          </p:cNvCxnSpPr>
          <p:nvPr/>
        </p:nvCxnSpPr>
        <p:spPr bwMode="auto">
          <a:xfrm flipH="1" flipV="1">
            <a:off x="5511404" y="814387"/>
            <a:ext cx="342900" cy="100013"/>
          </a:xfrm>
          <a:prstGeom prst="straightConnector1">
            <a:avLst/>
          </a:prstGeom>
          <a:noFill/>
          <a:ln w="38100">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aphicFrame>
        <p:nvGraphicFramePr>
          <p:cNvPr id="820236" name="Object 12"/>
          <p:cNvGraphicFramePr>
            <a:graphicFrameLocks noChangeAspect="1"/>
          </p:cNvGraphicFramePr>
          <p:nvPr/>
        </p:nvGraphicFramePr>
        <p:xfrm>
          <a:off x="4425554" y="2057400"/>
          <a:ext cx="741759" cy="741760"/>
        </p:xfrm>
        <a:graphic>
          <a:graphicData uri="http://schemas.openxmlformats.org/presentationml/2006/ole">
            <mc:AlternateContent xmlns:mc="http://schemas.openxmlformats.org/markup-compatibility/2006">
              <mc:Choice xmlns:v="urn:schemas-microsoft-com:vml" Requires="v">
                <p:oleObj spid="_x0000_s39171" name="公式" r:id="rId11" imgW="711000" imgH="711000" progId="Equation.3">
                  <p:embed/>
                </p:oleObj>
              </mc:Choice>
              <mc:Fallback>
                <p:oleObj name="公式" r:id="rId11" imgW="711000" imgH="71100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425554" y="2057400"/>
                        <a:ext cx="741759" cy="741760"/>
                      </a:xfrm>
                      <a:prstGeom prst="rect">
                        <a:avLst/>
                      </a:prstGeom>
                      <a:noFill/>
                      <a:ln w="25400" algn="ctr">
                        <a:solidFill>
                          <a:srgbClr val="FF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20237" name="Object 13"/>
          <p:cNvGraphicFramePr>
            <a:graphicFrameLocks noChangeAspect="1"/>
          </p:cNvGraphicFramePr>
          <p:nvPr/>
        </p:nvGraphicFramePr>
        <p:xfrm>
          <a:off x="3111104" y="2057400"/>
          <a:ext cx="741759" cy="741760"/>
        </p:xfrm>
        <a:graphic>
          <a:graphicData uri="http://schemas.openxmlformats.org/presentationml/2006/ole">
            <mc:AlternateContent xmlns:mc="http://schemas.openxmlformats.org/markup-compatibility/2006">
              <mc:Choice xmlns:v="urn:schemas-microsoft-com:vml" Requires="v">
                <p:oleObj spid="_x0000_s39172" name="公式" r:id="rId13" imgW="711000" imgH="711000" progId="Equation.3">
                  <p:embed/>
                </p:oleObj>
              </mc:Choice>
              <mc:Fallback>
                <p:oleObj name="公式" r:id="rId13" imgW="711000" imgH="711000"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111104" y="2057400"/>
                        <a:ext cx="741759" cy="7417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20238" name="Object 14"/>
          <p:cNvGraphicFramePr>
            <a:graphicFrameLocks noChangeAspect="1"/>
          </p:cNvGraphicFramePr>
          <p:nvPr/>
        </p:nvGraphicFramePr>
        <p:xfrm>
          <a:off x="5625704" y="2057400"/>
          <a:ext cx="741759" cy="741760"/>
        </p:xfrm>
        <a:graphic>
          <a:graphicData uri="http://schemas.openxmlformats.org/presentationml/2006/ole">
            <mc:AlternateContent xmlns:mc="http://schemas.openxmlformats.org/markup-compatibility/2006">
              <mc:Choice xmlns:v="urn:schemas-microsoft-com:vml" Requires="v">
                <p:oleObj spid="_x0000_s39173" name="公式" r:id="rId15" imgW="711000" imgH="711000" progId="Equation.3">
                  <p:embed/>
                </p:oleObj>
              </mc:Choice>
              <mc:Fallback>
                <p:oleObj name="公式" r:id="rId15" imgW="711000" imgH="711000"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625704" y="2057400"/>
                        <a:ext cx="741759" cy="7417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cxnSp>
        <p:nvCxnSpPr>
          <p:cNvPr id="820239" name="AutoShape 15"/>
          <p:cNvCxnSpPr>
            <a:cxnSpLocks noChangeShapeType="1"/>
          </p:cNvCxnSpPr>
          <p:nvPr/>
        </p:nvCxnSpPr>
        <p:spPr bwMode="auto">
          <a:xfrm flipH="1">
            <a:off x="3482579" y="1772841"/>
            <a:ext cx="1314450" cy="284559"/>
          </a:xfrm>
          <a:prstGeom prst="straightConnector1">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20240" name="AutoShape 16"/>
          <p:cNvCxnSpPr>
            <a:cxnSpLocks noChangeShapeType="1"/>
          </p:cNvCxnSpPr>
          <p:nvPr/>
        </p:nvCxnSpPr>
        <p:spPr bwMode="auto">
          <a:xfrm>
            <a:off x="4797029" y="1772841"/>
            <a:ext cx="0" cy="275034"/>
          </a:xfrm>
          <a:prstGeom prst="straightConnector1">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20241" name="AutoShape 17"/>
          <p:cNvCxnSpPr>
            <a:cxnSpLocks noChangeShapeType="1"/>
          </p:cNvCxnSpPr>
          <p:nvPr/>
        </p:nvCxnSpPr>
        <p:spPr bwMode="auto">
          <a:xfrm>
            <a:off x="4797029" y="1772841"/>
            <a:ext cx="1200150" cy="284559"/>
          </a:xfrm>
          <a:prstGeom prst="straightConnector1">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20242" name="AutoShape 18"/>
          <p:cNvCxnSpPr>
            <a:cxnSpLocks noChangeShapeType="1"/>
          </p:cNvCxnSpPr>
          <p:nvPr/>
        </p:nvCxnSpPr>
        <p:spPr bwMode="auto">
          <a:xfrm flipV="1">
            <a:off x="3886200" y="1828800"/>
            <a:ext cx="457200" cy="114300"/>
          </a:xfrm>
          <a:prstGeom prst="straightConnector1">
            <a:avLst/>
          </a:prstGeom>
          <a:noFill/>
          <a:ln w="38100">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20243" name="AutoShape 19"/>
          <p:cNvCxnSpPr>
            <a:cxnSpLocks noChangeShapeType="1"/>
          </p:cNvCxnSpPr>
          <p:nvPr/>
        </p:nvCxnSpPr>
        <p:spPr bwMode="auto">
          <a:xfrm flipV="1">
            <a:off x="4800600" y="1943100"/>
            <a:ext cx="0" cy="342900"/>
          </a:xfrm>
          <a:prstGeom prst="straightConnector1">
            <a:avLst/>
          </a:prstGeom>
          <a:noFill/>
          <a:ln w="38100">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20244" name="AutoShape 20"/>
          <p:cNvCxnSpPr>
            <a:cxnSpLocks noChangeShapeType="1"/>
          </p:cNvCxnSpPr>
          <p:nvPr/>
        </p:nvCxnSpPr>
        <p:spPr bwMode="auto">
          <a:xfrm flipH="1" flipV="1">
            <a:off x="5543550" y="1828800"/>
            <a:ext cx="400050" cy="114300"/>
          </a:xfrm>
          <a:prstGeom prst="straightConnector1">
            <a:avLst/>
          </a:prstGeom>
          <a:noFill/>
          <a:ln w="38100">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aphicFrame>
        <p:nvGraphicFramePr>
          <p:cNvPr id="820245" name="Object 21"/>
          <p:cNvGraphicFramePr>
            <a:graphicFrameLocks noChangeAspect="1"/>
          </p:cNvGraphicFramePr>
          <p:nvPr/>
        </p:nvGraphicFramePr>
        <p:xfrm>
          <a:off x="4425554" y="2972991"/>
          <a:ext cx="741759" cy="741759"/>
        </p:xfrm>
        <a:graphic>
          <a:graphicData uri="http://schemas.openxmlformats.org/presentationml/2006/ole">
            <mc:AlternateContent xmlns:mc="http://schemas.openxmlformats.org/markup-compatibility/2006">
              <mc:Choice xmlns:v="urn:schemas-microsoft-com:vml" Requires="v">
                <p:oleObj spid="_x0000_s39174" name="公式" r:id="rId17" imgW="711000" imgH="711000" progId="Equation.3">
                  <p:embed/>
                </p:oleObj>
              </mc:Choice>
              <mc:Fallback>
                <p:oleObj name="公式" r:id="rId17" imgW="711000" imgH="711000" progId="Equation.3">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425554" y="2972991"/>
                        <a:ext cx="741759" cy="741759"/>
                      </a:xfrm>
                      <a:prstGeom prst="rect">
                        <a:avLst/>
                      </a:prstGeom>
                      <a:noFill/>
                      <a:ln w="25400" algn="ctr">
                        <a:solidFill>
                          <a:srgbClr val="FF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20246" name="Object 22"/>
          <p:cNvGraphicFramePr>
            <a:graphicFrameLocks noChangeAspect="1"/>
          </p:cNvGraphicFramePr>
          <p:nvPr/>
        </p:nvGraphicFramePr>
        <p:xfrm>
          <a:off x="5625704" y="3061097"/>
          <a:ext cx="741759" cy="741759"/>
        </p:xfrm>
        <a:graphic>
          <a:graphicData uri="http://schemas.openxmlformats.org/presentationml/2006/ole">
            <mc:AlternateContent xmlns:mc="http://schemas.openxmlformats.org/markup-compatibility/2006">
              <mc:Choice xmlns:v="urn:schemas-microsoft-com:vml" Requires="v">
                <p:oleObj spid="_x0000_s39175" name="公式" r:id="rId19" imgW="711000" imgH="711000" progId="Equation.3">
                  <p:embed/>
                </p:oleObj>
              </mc:Choice>
              <mc:Fallback>
                <p:oleObj name="公式" r:id="rId19" imgW="711000" imgH="711000" progId="Equation.3">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5625704" y="3061097"/>
                        <a:ext cx="741759" cy="7417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cxnSp>
        <p:nvCxnSpPr>
          <p:cNvPr id="820247" name="AutoShape 23"/>
          <p:cNvCxnSpPr>
            <a:cxnSpLocks noChangeShapeType="1"/>
          </p:cNvCxnSpPr>
          <p:nvPr/>
        </p:nvCxnSpPr>
        <p:spPr bwMode="auto">
          <a:xfrm>
            <a:off x="4797029" y="2808685"/>
            <a:ext cx="0" cy="154781"/>
          </a:xfrm>
          <a:prstGeom prst="straightConnector1">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20248" name="AutoShape 24"/>
          <p:cNvCxnSpPr>
            <a:cxnSpLocks noChangeShapeType="1"/>
          </p:cNvCxnSpPr>
          <p:nvPr/>
        </p:nvCxnSpPr>
        <p:spPr bwMode="auto">
          <a:xfrm>
            <a:off x="4797029" y="2808685"/>
            <a:ext cx="1200150" cy="252413"/>
          </a:xfrm>
          <a:prstGeom prst="straightConnector1">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20249" name="AutoShape 25"/>
          <p:cNvCxnSpPr>
            <a:cxnSpLocks noChangeShapeType="1"/>
          </p:cNvCxnSpPr>
          <p:nvPr/>
        </p:nvCxnSpPr>
        <p:spPr bwMode="auto">
          <a:xfrm flipV="1">
            <a:off x="4743450" y="2857500"/>
            <a:ext cx="0" cy="342900"/>
          </a:xfrm>
          <a:prstGeom prst="straightConnector1">
            <a:avLst/>
          </a:prstGeom>
          <a:noFill/>
          <a:ln w="38100">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20250" name="AutoShape 26"/>
          <p:cNvCxnSpPr>
            <a:cxnSpLocks noChangeShapeType="1"/>
          </p:cNvCxnSpPr>
          <p:nvPr/>
        </p:nvCxnSpPr>
        <p:spPr bwMode="auto">
          <a:xfrm flipH="1" flipV="1">
            <a:off x="5314950" y="2914650"/>
            <a:ext cx="285750" cy="171450"/>
          </a:xfrm>
          <a:prstGeom prst="straightConnector1">
            <a:avLst/>
          </a:prstGeom>
          <a:noFill/>
          <a:ln w="38100">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aphicFrame>
        <p:nvGraphicFramePr>
          <p:cNvPr id="820251" name="Object 27"/>
          <p:cNvGraphicFramePr>
            <a:graphicFrameLocks noChangeAspect="1"/>
          </p:cNvGraphicFramePr>
          <p:nvPr/>
        </p:nvGraphicFramePr>
        <p:xfrm>
          <a:off x="4433888" y="3871913"/>
          <a:ext cx="741760" cy="741760"/>
        </p:xfrm>
        <a:graphic>
          <a:graphicData uri="http://schemas.openxmlformats.org/presentationml/2006/ole">
            <mc:AlternateContent xmlns:mc="http://schemas.openxmlformats.org/markup-compatibility/2006">
              <mc:Choice xmlns:v="urn:schemas-microsoft-com:vml" Requires="v">
                <p:oleObj spid="_x0000_s39176" name="公式" r:id="rId21" imgW="711000" imgH="711000" progId="Equation.3">
                  <p:embed/>
                </p:oleObj>
              </mc:Choice>
              <mc:Fallback>
                <p:oleObj name="公式" r:id="rId21" imgW="711000" imgH="711000" progId="Equation.3">
                  <p:embed/>
                  <p:pic>
                    <p:nvPicPr>
                      <p:cNvPr id="0" name=""/>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4433888" y="3871913"/>
                        <a:ext cx="741760" cy="741760"/>
                      </a:xfrm>
                      <a:prstGeom prst="rect">
                        <a:avLst/>
                      </a:prstGeom>
                      <a:noFill/>
                      <a:ln w="25400" algn="ctr">
                        <a:solidFill>
                          <a:srgbClr val="FF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cxnSp>
        <p:nvCxnSpPr>
          <p:cNvPr id="820252" name="AutoShape 28"/>
          <p:cNvCxnSpPr>
            <a:cxnSpLocks noChangeShapeType="1"/>
          </p:cNvCxnSpPr>
          <p:nvPr/>
        </p:nvCxnSpPr>
        <p:spPr bwMode="auto">
          <a:xfrm>
            <a:off x="4797029" y="3724275"/>
            <a:ext cx="8334" cy="138113"/>
          </a:xfrm>
          <a:prstGeom prst="straightConnector1">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20253" name="AutoShape 29"/>
          <p:cNvCxnSpPr>
            <a:cxnSpLocks noChangeShapeType="1"/>
          </p:cNvCxnSpPr>
          <p:nvPr/>
        </p:nvCxnSpPr>
        <p:spPr bwMode="auto">
          <a:xfrm flipV="1">
            <a:off x="4686300" y="3657600"/>
            <a:ext cx="0" cy="342900"/>
          </a:xfrm>
          <a:prstGeom prst="straightConnector1">
            <a:avLst/>
          </a:prstGeom>
          <a:noFill/>
          <a:ln w="38100">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aphicFrame>
        <p:nvGraphicFramePr>
          <p:cNvPr id="820254" name="Object 30"/>
          <p:cNvGraphicFramePr>
            <a:graphicFrameLocks noChangeAspect="1"/>
          </p:cNvGraphicFramePr>
          <p:nvPr/>
        </p:nvGraphicFramePr>
        <p:xfrm>
          <a:off x="0" y="0"/>
          <a:ext cx="2901554" cy="5045869"/>
        </p:xfrm>
        <a:graphic>
          <a:graphicData uri="http://schemas.openxmlformats.org/presentationml/2006/ole">
            <mc:AlternateContent xmlns:mc="http://schemas.openxmlformats.org/markup-compatibility/2006">
              <mc:Choice xmlns:v="urn:schemas-microsoft-com:vml" Requires="v">
                <p:oleObj spid="_x0000_s39177" name="Visio" r:id="rId23" imgW="3868928" imgH="6727462" progId="Visio.Drawing.11">
                  <p:embed/>
                </p:oleObj>
              </mc:Choice>
              <mc:Fallback>
                <p:oleObj name="Visio" r:id="rId23" imgW="3868928" imgH="6727462" progId="Visio.Drawing.11">
                  <p:embed/>
                  <p:pic>
                    <p:nvPicPr>
                      <p:cNvPr id="0" name=""/>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0" y="0"/>
                        <a:ext cx="2901554" cy="50458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253623469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21250" name="Object 2"/>
          <p:cNvGraphicFramePr>
            <a:graphicFrameLocks noChangeAspect="1"/>
          </p:cNvGraphicFramePr>
          <p:nvPr/>
        </p:nvGraphicFramePr>
        <p:xfrm>
          <a:off x="4457700" y="25004"/>
          <a:ext cx="742950" cy="742950"/>
        </p:xfrm>
        <a:graphic>
          <a:graphicData uri="http://schemas.openxmlformats.org/presentationml/2006/ole">
            <mc:AlternateContent xmlns:mc="http://schemas.openxmlformats.org/markup-compatibility/2006">
              <mc:Choice xmlns:v="urn:schemas-microsoft-com:vml" Requires="v">
                <p:oleObj spid="_x0000_s40237" name="公式" r:id="rId3" imgW="711000" imgH="711000" progId="Equation.3">
                  <p:embed/>
                </p:oleObj>
              </mc:Choice>
              <mc:Fallback>
                <p:oleObj name="公式" r:id="rId3" imgW="711000" imgH="7110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57700" y="25004"/>
                        <a:ext cx="742950" cy="742950"/>
                      </a:xfrm>
                      <a:prstGeom prst="rect">
                        <a:avLst/>
                      </a:prstGeom>
                      <a:noFill/>
                      <a:ln w="25400">
                        <a:solidFill>
                          <a:srgbClr val="FF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cxnSp>
        <p:nvCxnSpPr>
          <p:cNvPr id="821251" name="AutoShape 3"/>
          <p:cNvCxnSpPr>
            <a:cxnSpLocks noChangeShapeType="1"/>
          </p:cNvCxnSpPr>
          <p:nvPr/>
        </p:nvCxnSpPr>
        <p:spPr bwMode="auto">
          <a:xfrm flipH="1">
            <a:off x="3482578" y="777479"/>
            <a:ext cx="1346597" cy="244078"/>
          </a:xfrm>
          <a:prstGeom prst="straightConnector1">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21252" name="AutoShape 4"/>
          <p:cNvCxnSpPr>
            <a:cxnSpLocks noChangeShapeType="1"/>
          </p:cNvCxnSpPr>
          <p:nvPr/>
        </p:nvCxnSpPr>
        <p:spPr bwMode="auto">
          <a:xfrm flipH="1">
            <a:off x="4797028" y="800101"/>
            <a:ext cx="3572" cy="211931"/>
          </a:xfrm>
          <a:prstGeom prst="straightConnector1">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21253" name="AutoShape 5"/>
          <p:cNvCxnSpPr>
            <a:cxnSpLocks noChangeShapeType="1"/>
          </p:cNvCxnSpPr>
          <p:nvPr/>
        </p:nvCxnSpPr>
        <p:spPr bwMode="auto">
          <a:xfrm>
            <a:off x="4829175" y="777479"/>
            <a:ext cx="1168004" cy="244078"/>
          </a:xfrm>
          <a:prstGeom prst="straightConnector1">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aphicFrame>
        <p:nvGraphicFramePr>
          <p:cNvPr id="821254" name="Object 6"/>
          <p:cNvGraphicFramePr>
            <a:graphicFrameLocks noChangeAspect="1"/>
          </p:cNvGraphicFramePr>
          <p:nvPr/>
        </p:nvGraphicFramePr>
        <p:xfrm>
          <a:off x="3111104" y="1021557"/>
          <a:ext cx="741759" cy="741760"/>
        </p:xfrm>
        <a:graphic>
          <a:graphicData uri="http://schemas.openxmlformats.org/presentationml/2006/ole">
            <mc:AlternateContent xmlns:mc="http://schemas.openxmlformats.org/markup-compatibility/2006">
              <mc:Choice xmlns:v="urn:schemas-microsoft-com:vml" Requires="v">
                <p:oleObj spid="_x0000_s40238" name="公式" r:id="rId5" imgW="711000" imgH="711000" progId="Equation.3">
                  <p:embed/>
                </p:oleObj>
              </mc:Choice>
              <mc:Fallback>
                <p:oleObj name="公式" r:id="rId5" imgW="711000" imgH="7110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11104" y="1021557"/>
                        <a:ext cx="741759" cy="7417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21255" name="Object 7"/>
          <p:cNvGraphicFramePr>
            <a:graphicFrameLocks noChangeAspect="1"/>
          </p:cNvGraphicFramePr>
          <p:nvPr/>
        </p:nvGraphicFramePr>
        <p:xfrm>
          <a:off x="4425554" y="1021557"/>
          <a:ext cx="741759" cy="741760"/>
        </p:xfrm>
        <a:graphic>
          <a:graphicData uri="http://schemas.openxmlformats.org/presentationml/2006/ole">
            <mc:AlternateContent xmlns:mc="http://schemas.openxmlformats.org/markup-compatibility/2006">
              <mc:Choice xmlns:v="urn:schemas-microsoft-com:vml" Requires="v">
                <p:oleObj spid="_x0000_s40239" name="公式" r:id="rId7" imgW="711000" imgH="711000" progId="Equation.3">
                  <p:embed/>
                </p:oleObj>
              </mc:Choice>
              <mc:Fallback>
                <p:oleObj name="公式" r:id="rId7" imgW="711000" imgH="7110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425554" y="1021557"/>
                        <a:ext cx="741759" cy="741760"/>
                      </a:xfrm>
                      <a:prstGeom prst="rect">
                        <a:avLst/>
                      </a:prstGeom>
                      <a:noFill/>
                      <a:ln w="25400" algn="ctr">
                        <a:solidFill>
                          <a:srgbClr val="FF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21256" name="Object 8"/>
          <p:cNvGraphicFramePr>
            <a:graphicFrameLocks noChangeAspect="1"/>
          </p:cNvGraphicFramePr>
          <p:nvPr/>
        </p:nvGraphicFramePr>
        <p:xfrm>
          <a:off x="5625704" y="1021557"/>
          <a:ext cx="741759" cy="741760"/>
        </p:xfrm>
        <a:graphic>
          <a:graphicData uri="http://schemas.openxmlformats.org/presentationml/2006/ole">
            <mc:AlternateContent xmlns:mc="http://schemas.openxmlformats.org/markup-compatibility/2006">
              <mc:Choice xmlns:v="urn:schemas-microsoft-com:vml" Requires="v">
                <p:oleObj spid="_x0000_s40240" name="公式" r:id="rId9" imgW="711000" imgH="711000" progId="Equation.3">
                  <p:embed/>
                </p:oleObj>
              </mc:Choice>
              <mc:Fallback>
                <p:oleObj name="公式" r:id="rId9" imgW="711000" imgH="7110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625704" y="1021557"/>
                        <a:ext cx="741759" cy="7417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cxnSp>
        <p:nvCxnSpPr>
          <p:cNvPr id="821257" name="AutoShape 9"/>
          <p:cNvCxnSpPr>
            <a:cxnSpLocks noChangeShapeType="1"/>
          </p:cNvCxnSpPr>
          <p:nvPr/>
        </p:nvCxnSpPr>
        <p:spPr bwMode="auto">
          <a:xfrm flipV="1">
            <a:off x="3854054" y="782241"/>
            <a:ext cx="457200" cy="100013"/>
          </a:xfrm>
          <a:prstGeom prst="straightConnector1">
            <a:avLst/>
          </a:prstGeom>
          <a:noFill/>
          <a:ln w="38100">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21258" name="AutoShape 10"/>
          <p:cNvCxnSpPr>
            <a:cxnSpLocks noChangeShapeType="1"/>
          </p:cNvCxnSpPr>
          <p:nvPr/>
        </p:nvCxnSpPr>
        <p:spPr bwMode="auto">
          <a:xfrm flipV="1">
            <a:off x="4704160" y="789385"/>
            <a:ext cx="0" cy="342900"/>
          </a:xfrm>
          <a:prstGeom prst="straightConnector1">
            <a:avLst/>
          </a:prstGeom>
          <a:noFill/>
          <a:ln w="38100">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21259" name="AutoShape 11"/>
          <p:cNvCxnSpPr>
            <a:cxnSpLocks noChangeShapeType="1"/>
          </p:cNvCxnSpPr>
          <p:nvPr/>
        </p:nvCxnSpPr>
        <p:spPr bwMode="auto">
          <a:xfrm flipH="1" flipV="1">
            <a:off x="5511404" y="814387"/>
            <a:ext cx="342900" cy="100013"/>
          </a:xfrm>
          <a:prstGeom prst="straightConnector1">
            <a:avLst/>
          </a:prstGeom>
          <a:noFill/>
          <a:ln w="38100">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aphicFrame>
        <p:nvGraphicFramePr>
          <p:cNvPr id="821260" name="Object 12"/>
          <p:cNvGraphicFramePr>
            <a:graphicFrameLocks noChangeAspect="1"/>
          </p:cNvGraphicFramePr>
          <p:nvPr/>
        </p:nvGraphicFramePr>
        <p:xfrm>
          <a:off x="4425554" y="2057400"/>
          <a:ext cx="741759" cy="741760"/>
        </p:xfrm>
        <a:graphic>
          <a:graphicData uri="http://schemas.openxmlformats.org/presentationml/2006/ole">
            <mc:AlternateContent xmlns:mc="http://schemas.openxmlformats.org/markup-compatibility/2006">
              <mc:Choice xmlns:v="urn:schemas-microsoft-com:vml" Requires="v">
                <p:oleObj spid="_x0000_s40241" name="公式" r:id="rId11" imgW="711000" imgH="711000" progId="Equation.3">
                  <p:embed/>
                </p:oleObj>
              </mc:Choice>
              <mc:Fallback>
                <p:oleObj name="公式" r:id="rId11" imgW="711000" imgH="71100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425554" y="2057400"/>
                        <a:ext cx="741759" cy="741760"/>
                      </a:xfrm>
                      <a:prstGeom prst="rect">
                        <a:avLst/>
                      </a:prstGeom>
                      <a:noFill/>
                      <a:ln w="25400" algn="ctr">
                        <a:solidFill>
                          <a:srgbClr val="FF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21261" name="Object 13"/>
          <p:cNvGraphicFramePr>
            <a:graphicFrameLocks noChangeAspect="1"/>
          </p:cNvGraphicFramePr>
          <p:nvPr/>
        </p:nvGraphicFramePr>
        <p:xfrm>
          <a:off x="3111104" y="2057400"/>
          <a:ext cx="741759" cy="741760"/>
        </p:xfrm>
        <a:graphic>
          <a:graphicData uri="http://schemas.openxmlformats.org/presentationml/2006/ole">
            <mc:AlternateContent xmlns:mc="http://schemas.openxmlformats.org/markup-compatibility/2006">
              <mc:Choice xmlns:v="urn:schemas-microsoft-com:vml" Requires="v">
                <p:oleObj spid="_x0000_s40242" name="公式" r:id="rId13" imgW="711000" imgH="711000" progId="Equation.3">
                  <p:embed/>
                </p:oleObj>
              </mc:Choice>
              <mc:Fallback>
                <p:oleObj name="公式" r:id="rId13" imgW="711000" imgH="711000"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111104" y="2057400"/>
                        <a:ext cx="741759" cy="7417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21262" name="Object 14"/>
          <p:cNvGraphicFramePr>
            <a:graphicFrameLocks noChangeAspect="1"/>
          </p:cNvGraphicFramePr>
          <p:nvPr/>
        </p:nvGraphicFramePr>
        <p:xfrm>
          <a:off x="5625704" y="2057400"/>
          <a:ext cx="741759" cy="741760"/>
        </p:xfrm>
        <a:graphic>
          <a:graphicData uri="http://schemas.openxmlformats.org/presentationml/2006/ole">
            <mc:AlternateContent xmlns:mc="http://schemas.openxmlformats.org/markup-compatibility/2006">
              <mc:Choice xmlns:v="urn:schemas-microsoft-com:vml" Requires="v">
                <p:oleObj spid="_x0000_s40243" name="公式" r:id="rId15" imgW="711000" imgH="711000" progId="Equation.3">
                  <p:embed/>
                </p:oleObj>
              </mc:Choice>
              <mc:Fallback>
                <p:oleObj name="公式" r:id="rId15" imgW="711000" imgH="711000"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625704" y="2057400"/>
                        <a:ext cx="741759" cy="7417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cxnSp>
        <p:nvCxnSpPr>
          <p:cNvPr id="821263" name="AutoShape 15"/>
          <p:cNvCxnSpPr>
            <a:cxnSpLocks noChangeShapeType="1"/>
          </p:cNvCxnSpPr>
          <p:nvPr/>
        </p:nvCxnSpPr>
        <p:spPr bwMode="auto">
          <a:xfrm flipH="1">
            <a:off x="3482579" y="1772841"/>
            <a:ext cx="1314450" cy="284559"/>
          </a:xfrm>
          <a:prstGeom prst="straightConnector1">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21264" name="AutoShape 16"/>
          <p:cNvCxnSpPr>
            <a:cxnSpLocks noChangeShapeType="1"/>
          </p:cNvCxnSpPr>
          <p:nvPr/>
        </p:nvCxnSpPr>
        <p:spPr bwMode="auto">
          <a:xfrm>
            <a:off x="4797029" y="1772841"/>
            <a:ext cx="0" cy="275034"/>
          </a:xfrm>
          <a:prstGeom prst="straightConnector1">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21265" name="AutoShape 17"/>
          <p:cNvCxnSpPr>
            <a:cxnSpLocks noChangeShapeType="1"/>
          </p:cNvCxnSpPr>
          <p:nvPr/>
        </p:nvCxnSpPr>
        <p:spPr bwMode="auto">
          <a:xfrm>
            <a:off x="4797029" y="1772841"/>
            <a:ext cx="1200150" cy="284559"/>
          </a:xfrm>
          <a:prstGeom prst="straightConnector1">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21266" name="AutoShape 18"/>
          <p:cNvCxnSpPr>
            <a:cxnSpLocks noChangeShapeType="1"/>
          </p:cNvCxnSpPr>
          <p:nvPr/>
        </p:nvCxnSpPr>
        <p:spPr bwMode="auto">
          <a:xfrm flipV="1">
            <a:off x="3886200" y="1828800"/>
            <a:ext cx="457200" cy="114300"/>
          </a:xfrm>
          <a:prstGeom prst="straightConnector1">
            <a:avLst/>
          </a:prstGeom>
          <a:noFill/>
          <a:ln w="38100">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21267" name="AutoShape 19"/>
          <p:cNvCxnSpPr>
            <a:cxnSpLocks noChangeShapeType="1"/>
          </p:cNvCxnSpPr>
          <p:nvPr/>
        </p:nvCxnSpPr>
        <p:spPr bwMode="auto">
          <a:xfrm flipV="1">
            <a:off x="4800600" y="1943100"/>
            <a:ext cx="0" cy="342900"/>
          </a:xfrm>
          <a:prstGeom prst="straightConnector1">
            <a:avLst/>
          </a:prstGeom>
          <a:noFill/>
          <a:ln w="38100">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21268" name="AutoShape 20"/>
          <p:cNvCxnSpPr>
            <a:cxnSpLocks noChangeShapeType="1"/>
          </p:cNvCxnSpPr>
          <p:nvPr/>
        </p:nvCxnSpPr>
        <p:spPr bwMode="auto">
          <a:xfrm flipH="1" flipV="1">
            <a:off x="5543550" y="1828800"/>
            <a:ext cx="400050" cy="114300"/>
          </a:xfrm>
          <a:prstGeom prst="straightConnector1">
            <a:avLst/>
          </a:prstGeom>
          <a:noFill/>
          <a:ln w="38100">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aphicFrame>
        <p:nvGraphicFramePr>
          <p:cNvPr id="821269" name="Object 21"/>
          <p:cNvGraphicFramePr>
            <a:graphicFrameLocks noChangeAspect="1"/>
          </p:cNvGraphicFramePr>
          <p:nvPr/>
        </p:nvGraphicFramePr>
        <p:xfrm>
          <a:off x="4425554" y="2972991"/>
          <a:ext cx="741759" cy="741759"/>
        </p:xfrm>
        <a:graphic>
          <a:graphicData uri="http://schemas.openxmlformats.org/presentationml/2006/ole">
            <mc:AlternateContent xmlns:mc="http://schemas.openxmlformats.org/markup-compatibility/2006">
              <mc:Choice xmlns:v="urn:schemas-microsoft-com:vml" Requires="v">
                <p:oleObj spid="_x0000_s40244" name="公式" r:id="rId17" imgW="711000" imgH="711000" progId="Equation.3">
                  <p:embed/>
                </p:oleObj>
              </mc:Choice>
              <mc:Fallback>
                <p:oleObj name="公式" r:id="rId17" imgW="711000" imgH="711000" progId="Equation.3">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425554" y="2972991"/>
                        <a:ext cx="741759" cy="741759"/>
                      </a:xfrm>
                      <a:prstGeom prst="rect">
                        <a:avLst/>
                      </a:prstGeom>
                      <a:noFill/>
                      <a:ln w="25400" algn="ctr">
                        <a:solidFill>
                          <a:srgbClr val="FF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21270" name="Object 22"/>
          <p:cNvGraphicFramePr>
            <a:graphicFrameLocks noChangeAspect="1"/>
          </p:cNvGraphicFramePr>
          <p:nvPr/>
        </p:nvGraphicFramePr>
        <p:xfrm>
          <a:off x="5625704" y="3061097"/>
          <a:ext cx="741759" cy="741759"/>
        </p:xfrm>
        <a:graphic>
          <a:graphicData uri="http://schemas.openxmlformats.org/presentationml/2006/ole">
            <mc:AlternateContent xmlns:mc="http://schemas.openxmlformats.org/markup-compatibility/2006">
              <mc:Choice xmlns:v="urn:schemas-microsoft-com:vml" Requires="v">
                <p:oleObj spid="_x0000_s40245" name="公式" r:id="rId19" imgW="711000" imgH="711000" progId="Equation.3">
                  <p:embed/>
                </p:oleObj>
              </mc:Choice>
              <mc:Fallback>
                <p:oleObj name="公式" r:id="rId19" imgW="711000" imgH="711000" progId="Equation.3">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5625704" y="3061097"/>
                        <a:ext cx="741759" cy="7417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cxnSp>
        <p:nvCxnSpPr>
          <p:cNvPr id="821271" name="AutoShape 23"/>
          <p:cNvCxnSpPr>
            <a:cxnSpLocks noChangeShapeType="1"/>
          </p:cNvCxnSpPr>
          <p:nvPr/>
        </p:nvCxnSpPr>
        <p:spPr bwMode="auto">
          <a:xfrm>
            <a:off x="4797029" y="2808685"/>
            <a:ext cx="0" cy="154781"/>
          </a:xfrm>
          <a:prstGeom prst="straightConnector1">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21272" name="AutoShape 24"/>
          <p:cNvCxnSpPr>
            <a:cxnSpLocks noChangeShapeType="1"/>
          </p:cNvCxnSpPr>
          <p:nvPr/>
        </p:nvCxnSpPr>
        <p:spPr bwMode="auto">
          <a:xfrm>
            <a:off x="4797029" y="2808685"/>
            <a:ext cx="1200150" cy="252413"/>
          </a:xfrm>
          <a:prstGeom prst="straightConnector1">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21273" name="AutoShape 25"/>
          <p:cNvCxnSpPr>
            <a:cxnSpLocks noChangeShapeType="1"/>
          </p:cNvCxnSpPr>
          <p:nvPr/>
        </p:nvCxnSpPr>
        <p:spPr bwMode="auto">
          <a:xfrm flipV="1">
            <a:off x="4743450" y="2857500"/>
            <a:ext cx="0" cy="342900"/>
          </a:xfrm>
          <a:prstGeom prst="straightConnector1">
            <a:avLst/>
          </a:prstGeom>
          <a:noFill/>
          <a:ln w="38100">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21274" name="AutoShape 26"/>
          <p:cNvCxnSpPr>
            <a:cxnSpLocks noChangeShapeType="1"/>
          </p:cNvCxnSpPr>
          <p:nvPr/>
        </p:nvCxnSpPr>
        <p:spPr bwMode="auto">
          <a:xfrm flipH="1" flipV="1">
            <a:off x="5314950" y="2914650"/>
            <a:ext cx="285750" cy="171450"/>
          </a:xfrm>
          <a:prstGeom prst="straightConnector1">
            <a:avLst/>
          </a:prstGeom>
          <a:noFill/>
          <a:ln w="38100">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aphicFrame>
        <p:nvGraphicFramePr>
          <p:cNvPr id="821275" name="Object 27"/>
          <p:cNvGraphicFramePr>
            <a:graphicFrameLocks noChangeAspect="1"/>
          </p:cNvGraphicFramePr>
          <p:nvPr/>
        </p:nvGraphicFramePr>
        <p:xfrm>
          <a:off x="4433888" y="3871913"/>
          <a:ext cx="741760" cy="741760"/>
        </p:xfrm>
        <a:graphic>
          <a:graphicData uri="http://schemas.openxmlformats.org/presentationml/2006/ole">
            <mc:AlternateContent xmlns:mc="http://schemas.openxmlformats.org/markup-compatibility/2006">
              <mc:Choice xmlns:v="urn:schemas-microsoft-com:vml" Requires="v">
                <p:oleObj spid="_x0000_s40246" name="公式" r:id="rId21" imgW="711000" imgH="711000" progId="Equation.3">
                  <p:embed/>
                </p:oleObj>
              </mc:Choice>
              <mc:Fallback>
                <p:oleObj name="公式" r:id="rId21" imgW="711000" imgH="711000" progId="Equation.3">
                  <p:embed/>
                  <p:pic>
                    <p:nvPicPr>
                      <p:cNvPr id="0" name=""/>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4433888" y="3871913"/>
                        <a:ext cx="741760" cy="741760"/>
                      </a:xfrm>
                      <a:prstGeom prst="rect">
                        <a:avLst/>
                      </a:prstGeom>
                      <a:noFill/>
                      <a:ln w="25400" algn="ctr">
                        <a:solidFill>
                          <a:srgbClr val="FF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cxnSp>
        <p:nvCxnSpPr>
          <p:cNvPr id="821276" name="AutoShape 28"/>
          <p:cNvCxnSpPr>
            <a:cxnSpLocks noChangeShapeType="1"/>
          </p:cNvCxnSpPr>
          <p:nvPr/>
        </p:nvCxnSpPr>
        <p:spPr bwMode="auto">
          <a:xfrm>
            <a:off x="4797029" y="3724275"/>
            <a:ext cx="8334" cy="138113"/>
          </a:xfrm>
          <a:prstGeom prst="straightConnector1">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21277" name="AutoShape 29"/>
          <p:cNvCxnSpPr>
            <a:cxnSpLocks noChangeShapeType="1"/>
          </p:cNvCxnSpPr>
          <p:nvPr/>
        </p:nvCxnSpPr>
        <p:spPr bwMode="auto">
          <a:xfrm flipV="1">
            <a:off x="4686300" y="3657600"/>
            <a:ext cx="0" cy="342900"/>
          </a:xfrm>
          <a:prstGeom prst="straightConnector1">
            <a:avLst/>
          </a:prstGeom>
          <a:noFill/>
          <a:ln w="38100">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aphicFrame>
        <p:nvGraphicFramePr>
          <p:cNvPr id="821278" name="Object 30"/>
          <p:cNvGraphicFramePr>
            <a:graphicFrameLocks noChangeAspect="1"/>
          </p:cNvGraphicFramePr>
          <p:nvPr/>
        </p:nvGraphicFramePr>
        <p:xfrm>
          <a:off x="0" y="0"/>
          <a:ext cx="2901554" cy="5045869"/>
        </p:xfrm>
        <a:graphic>
          <a:graphicData uri="http://schemas.openxmlformats.org/presentationml/2006/ole">
            <mc:AlternateContent xmlns:mc="http://schemas.openxmlformats.org/markup-compatibility/2006">
              <mc:Choice xmlns:v="urn:schemas-microsoft-com:vml" Requires="v">
                <p:oleObj spid="_x0000_s40247" name="Visio" r:id="rId23" imgW="3868928" imgH="6727462" progId="Visio.Drawing.11">
                  <p:embed/>
                </p:oleObj>
              </mc:Choice>
              <mc:Fallback>
                <p:oleObj name="Visio" r:id="rId23" imgW="3868928" imgH="6727462" progId="Visio.Drawing.11">
                  <p:embed/>
                  <p:pic>
                    <p:nvPicPr>
                      <p:cNvPr id="0" name=""/>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0" y="0"/>
                        <a:ext cx="2901554" cy="50458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21279" name="Object 31"/>
          <p:cNvGraphicFramePr>
            <a:graphicFrameLocks noChangeAspect="1"/>
          </p:cNvGraphicFramePr>
          <p:nvPr/>
        </p:nvGraphicFramePr>
        <p:xfrm>
          <a:off x="3028950" y="4401741"/>
          <a:ext cx="741760" cy="741759"/>
        </p:xfrm>
        <a:graphic>
          <a:graphicData uri="http://schemas.openxmlformats.org/presentationml/2006/ole">
            <mc:AlternateContent xmlns:mc="http://schemas.openxmlformats.org/markup-compatibility/2006">
              <mc:Choice xmlns:v="urn:schemas-microsoft-com:vml" Requires="v">
                <p:oleObj spid="_x0000_s40248" name="公式" r:id="rId25" imgW="711000" imgH="711000" progId="Equation.3">
                  <p:embed/>
                </p:oleObj>
              </mc:Choice>
              <mc:Fallback>
                <p:oleObj name="公式" r:id="rId25" imgW="711000" imgH="711000" progId="Equation.3">
                  <p:embed/>
                  <p:pic>
                    <p:nvPicPr>
                      <p:cNvPr id="0" name=""/>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3028950" y="4401741"/>
                        <a:ext cx="741760" cy="7417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21280" name="Object 32"/>
          <p:cNvGraphicFramePr>
            <a:graphicFrameLocks noChangeAspect="1"/>
          </p:cNvGraphicFramePr>
          <p:nvPr/>
        </p:nvGraphicFramePr>
        <p:xfrm>
          <a:off x="5715000" y="4401741"/>
          <a:ext cx="741760" cy="741759"/>
        </p:xfrm>
        <a:graphic>
          <a:graphicData uri="http://schemas.openxmlformats.org/presentationml/2006/ole">
            <mc:AlternateContent xmlns:mc="http://schemas.openxmlformats.org/markup-compatibility/2006">
              <mc:Choice xmlns:v="urn:schemas-microsoft-com:vml" Requires="v">
                <p:oleObj spid="_x0000_s40249" name="公式" r:id="rId27" imgW="711000" imgH="711000" progId="Equation.3">
                  <p:embed/>
                </p:oleObj>
              </mc:Choice>
              <mc:Fallback>
                <p:oleObj name="公式" r:id="rId27" imgW="711000" imgH="711000" progId="Equation.3">
                  <p:embed/>
                  <p:pic>
                    <p:nvPicPr>
                      <p:cNvPr id="0" name=""/>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5715000" y="4401741"/>
                        <a:ext cx="741760" cy="7417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cxnSp>
        <p:nvCxnSpPr>
          <p:cNvPr id="821281" name="AutoShape 33"/>
          <p:cNvCxnSpPr>
            <a:cxnSpLocks noChangeShapeType="1"/>
          </p:cNvCxnSpPr>
          <p:nvPr/>
        </p:nvCxnSpPr>
        <p:spPr bwMode="auto">
          <a:xfrm flipH="1">
            <a:off x="3400425" y="4243387"/>
            <a:ext cx="1023938" cy="158354"/>
          </a:xfrm>
          <a:prstGeom prst="straightConnector1">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21282" name="AutoShape 34"/>
          <p:cNvCxnSpPr>
            <a:cxnSpLocks noChangeShapeType="1"/>
          </p:cNvCxnSpPr>
          <p:nvPr/>
        </p:nvCxnSpPr>
        <p:spPr bwMode="auto">
          <a:xfrm>
            <a:off x="5185173" y="4243387"/>
            <a:ext cx="901303" cy="158354"/>
          </a:xfrm>
          <a:prstGeom prst="straightConnector1">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51676476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821281"/>
                                        </p:tgtEl>
                                        <p:attrNameLst>
                                          <p:attrName>style.visibility</p:attrName>
                                        </p:attrNameLst>
                                      </p:cBhvr>
                                      <p:to>
                                        <p:strVal val="visible"/>
                                      </p:to>
                                    </p:set>
                                    <p:animEffect transition="in" filter="blinds(horizontal)">
                                      <p:cBhvr>
                                        <p:cTn id="7" dur="500"/>
                                        <p:tgtEl>
                                          <p:spTgt spid="821281"/>
                                        </p:tgtEl>
                                      </p:cBhvr>
                                    </p:animEffect>
                                  </p:childTnLst>
                                </p:cTn>
                              </p:par>
                              <p:par>
                                <p:cTn id="8" presetID="3" presetClass="entr" presetSubtype="10" fill="hold" nodeType="withEffect">
                                  <p:stCondLst>
                                    <p:cond delay="0"/>
                                  </p:stCondLst>
                                  <p:childTnLst>
                                    <p:set>
                                      <p:cBhvr>
                                        <p:cTn id="9" dur="1" fill="hold">
                                          <p:stCondLst>
                                            <p:cond delay="0"/>
                                          </p:stCondLst>
                                        </p:cTn>
                                        <p:tgtEl>
                                          <p:spTgt spid="821279"/>
                                        </p:tgtEl>
                                        <p:attrNameLst>
                                          <p:attrName>style.visibility</p:attrName>
                                        </p:attrNameLst>
                                      </p:cBhvr>
                                      <p:to>
                                        <p:strVal val="visible"/>
                                      </p:to>
                                    </p:set>
                                    <p:animEffect transition="in" filter="blinds(horizontal)">
                                      <p:cBhvr>
                                        <p:cTn id="10" dur="500"/>
                                        <p:tgtEl>
                                          <p:spTgt spid="821279"/>
                                        </p:tgtEl>
                                      </p:cBhvr>
                                    </p:animEffect>
                                  </p:childTnLst>
                                </p:cTn>
                              </p:par>
                              <p:par>
                                <p:cTn id="11" presetID="3" presetClass="entr" presetSubtype="10" fill="hold" nodeType="withEffect">
                                  <p:stCondLst>
                                    <p:cond delay="0"/>
                                  </p:stCondLst>
                                  <p:childTnLst>
                                    <p:set>
                                      <p:cBhvr>
                                        <p:cTn id="12" dur="1" fill="hold">
                                          <p:stCondLst>
                                            <p:cond delay="0"/>
                                          </p:stCondLst>
                                        </p:cTn>
                                        <p:tgtEl>
                                          <p:spTgt spid="821282"/>
                                        </p:tgtEl>
                                        <p:attrNameLst>
                                          <p:attrName>style.visibility</p:attrName>
                                        </p:attrNameLst>
                                      </p:cBhvr>
                                      <p:to>
                                        <p:strVal val="visible"/>
                                      </p:to>
                                    </p:set>
                                    <p:animEffect transition="in" filter="blinds(horizontal)">
                                      <p:cBhvr>
                                        <p:cTn id="13" dur="500"/>
                                        <p:tgtEl>
                                          <p:spTgt spid="821282"/>
                                        </p:tgtEl>
                                      </p:cBhvr>
                                    </p:animEffect>
                                  </p:childTnLst>
                                </p:cTn>
                              </p:par>
                              <p:par>
                                <p:cTn id="14" presetID="3" presetClass="entr" presetSubtype="10" fill="hold" nodeType="withEffect">
                                  <p:stCondLst>
                                    <p:cond delay="0"/>
                                  </p:stCondLst>
                                  <p:childTnLst>
                                    <p:set>
                                      <p:cBhvr>
                                        <p:cTn id="15" dur="1" fill="hold">
                                          <p:stCondLst>
                                            <p:cond delay="0"/>
                                          </p:stCondLst>
                                        </p:cTn>
                                        <p:tgtEl>
                                          <p:spTgt spid="821280"/>
                                        </p:tgtEl>
                                        <p:attrNameLst>
                                          <p:attrName>style.visibility</p:attrName>
                                        </p:attrNameLst>
                                      </p:cBhvr>
                                      <p:to>
                                        <p:strVal val="visible"/>
                                      </p:to>
                                    </p:set>
                                    <p:animEffect transition="in" filter="blinds(horizontal)">
                                      <p:cBhvr>
                                        <p:cTn id="16" dur="500"/>
                                        <p:tgtEl>
                                          <p:spTgt spid="8212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22274" name="Object 2"/>
          <p:cNvGraphicFramePr>
            <a:graphicFrameLocks noChangeAspect="1"/>
          </p:cNvGraphicFramePr>
          <p:nvPr/>
        </p:nvGraphicFramePr>
        <p:xfrm>
          <a:off x="4457700" y="25004"/>
          <a:ext cx="742950" cy="742950"/>
        </p:xfrm>
        <a:graphic>
          <a:graphicData uri="http://schemas.openxmlformats.org/presentationml/2006/ole">
            <mc:AlternateContent xmlns:mc="http://schemas.openxmlformats.org/markup-compatibility/2006">
              <mc:Choice xmlns:v="urn:schemas-microsoft-com:vml" Requires="v">
                <p:oleObj spid="_x0000_s41261" name="公式" r:id="rId3" imgW="711000" imgH="711000" progId="Equation.3">
                  <p:embed/>
                </p:oleObj>
              </mc:Choice>
              <mc:Fallback>
                <p:oleObj name="公式" r:id="rId3" imgW="711000" imgH="7110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57700" y="25004"/>
                        <a:ext cx="742950" cy="742950"/>
                      </a:xfrm>
                      <a:prstGeom prst="rect">
                        <a:avLst/>
                      </a:prstGeom>
                      <a:noFill/>
                      <a:ln w="25400">
                        <a:solidFill>
                          <a:srgbClr val="FF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cxnSp>
        <p:nvCxnSpPr>
          <p:cNvPr id="822275" name="AutoShape 3"/>
          <p:cNvCxnSpPr>
            <a:cxnSpLocks noChangeShapeType="1"/>
          </p:cNvCxnSpPr>
          <p:nvPr/>
        </p:nvCxnSpPr>
        <p:spPr bwMode="auto">
          <a:xfrm flipH="1">
            <a:off x="3482578" y="777479"/>
            <a:ext cx="1346597" cy="244078"/>
          </a:xfrm>
          <a:prstGeom prst="straightConnector1">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22276" name="AutoShape 4"/>
          <p:cNvCxnSpPr>
            <a:cxnSpLocks noChangeShapeType="1"/>
          </p:cNvCxnSpPr>
          <p:nvPr/>
        </p:nvCxnSpPr>
        <p:spPr bwMode="auto">
          <a:xfrm flipH="1">
            <a:off x="4797028" y="800101"/>
            <a:ext cx="3572" cy="211931"/>
          </a:xfrm>
          <a:prstGeom prst="straightConnector1">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22277" name="AutoShape 5"/>
          <p:cNvCxnSpPr>
            <a:cxnSpLocks noChangeShapeType="1"/>
          </p:cNvCxnSpPr>
          <p:nvPr/>
        </p:nvCxnSpPr>
        <p:spPr bwMode="auto">
          <a:xfrm>
            <a:off x="4829175" y="777479"/>
            <a:ext cx="1168004" cy="244078"/>
          </a:xfrm>
          <a:prstGeom prst="straightConnector1">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aphicFrame>
        <p:nvGraphicFramePr>
          <p:cNvPr id="822278" name="Object 6"/>
          <p:cNvGraphicFramePr>
            <a:graphicFrameLocks noChangeAspect="1"/>
          </p:cNvGraphicFramePr>
          <p:nvPr/>
        </p:nvGraphicFramePr>
        <p:xfrm>
          <a:off x="3111104" y="1021557"/>
          <a:ext cx="741759" cy="741760"/>
        </p:xfrm>
        <a:graphic>
          <a:graphicData uri="http://schemas.openxmlformats.org/presentationml/2006/ole">
            <mc:AlternateContent xmlns:mc="http://schemas.openxmlformats.org/markup-compatibility/2006">
              <mc:Choice xmlns:v="urn:schemas-microsoft-com:vml" Requires="v">
                <p:oleObj spid="_x0000_s41262" name="公式" r:id="rId5" imgW="711000" imgH="711000" progId="Equation.3">
                  <p:embed/>
                </p:oleObj>
              </mc:Choice>
              <mc:Fallback>
                <p:oleObj name="公式" r:id="rId5" imgW="711000" imgH="7110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11104" y="1021557"/>
                        <a:ext cx="741759" cy="7417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22279" name="Object 7"/>
          <p:cNvGraphicFramePr>
            <a:graphicFrameLocks noChangeAspect="1"/>
          </p:cNvGraphicFramePr>
          <p:nvPr/>
        </p:nvGraphicFramePr>
        <p:xfrm>
          <a:off x="4425554" y="1021557"/>
          <a:ext cx="741759" cy="741760"/>
        </p:xfrm>
        <a:graphic>
          <a:graphicData uri="http://schemas.openxmlformats.org/presentationml/2006/ole">
            <mc:AlternateContent xmlns:mc="http://schemas.openxmlformats.org/markup-compatibility/2006">
              <mc:Choice xmlns:v="urn:schemas-microsoft-com:vml" Requires="v">
                <p:oleObj spid="_x0000_s41263" name="公式" r:id="rId7" imgW="711000" imgH="711000" progId="Equation.3">
                  <p:embed/>
                </p:oleObj>
              </mc:Choice>
              <mc:Fallback>
                <p:oleObj name="公式" r:id="rId7" imgW="711000" imgH="7110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425554" y="1021557"/>
                        <a:ext cx="741759" cy="741760"/>
                      </a:xfrm>
                      <a:prstGeom prst="rect">
                        <a:avLst/>
                      </a:prstGeom>
                      <a:noFill/>
                      <a:ln w="25400" algn="ctr">
                        <a:solidFill>
                          <a:srgbClr val="FF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22280" name="Object 8"/>
          <p:cNvGraphicFramePr>
            <a:graphicFrameLocks noChangeAspect="1"/>
          </p:cNvGraphicFramePr>
          <p:nvPr/>
        </p:nvGraphicFramePr>
        <p:xfrm>
          <a:off x="5625704" y="1021557"/>
          <a:ext cx="741759" cy="741760"/>
        </p:xfrm>
        <a:graphic>
          <a:graphicData uri="http://schemas.openxmlformats.org/presentationml/2006/ole">
            <mc:AlternateContent xmlns:mc="http://schemas.openxmlformats.org/markup-compatibility/2006">
              <mc:Choice xmlns:v="urn:schemas-microsoft-com:vml" Requires="v">
                <p:oleObj spid="_x0000_s41264" name="公式" r:id="rId9" imgW="711000" imgH="711000" progId="Equation.3">
                  <p:embed/>
                </p:oleObj>
              </mc:Choice>
              <mc:Fallback>
                <p:oleObj name="公式" r:id="rId9" imgW="711000" imgH="7110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625704" y="1021557"/>
                        <a:ext cx="741759" cy="7417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cxnSp>
        <p:nvCxnSpPr>
          <p:cNvPr id="822281" name="AutoShape 9"/>
          <p:cNvCxnSpPr>
            <a:cxnSpLocks noChangeShapeType="1"/>
          </p:cNvCxnSpPr>
          <p:nvPr/>
        </p:nvCxnSpPr>
        <p:spPr bwMode="auto">
          <a:xfrm flipV="1">
            <a:off x="3854054" y="782241"/>
            <a:ext cx="457200" cy="100013"/>
          </a:xfrm>
          <a:prstGeom prst="straightConnector1">
            <a:avLst/>
          </a:prstGeom>
          <a:noFill/>
          <a:ln w="38100">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22282" name="AutoShape 10"/>
          <p:cNvCxnSpPr>
            <a:cxnSpLocks noChangeShapeType="1"/>
          </p:cNvCxnSpPr>
          <p:nvPr/>
        </p:nvCxnSpPr>
        <p:spPr bwMode="auto">
          <a:xfrm flipV="1">
            <a:off x="4704160" y="789385"/>
            <a:ext cx="0" cy="342900"/>
          </a:xfrm>
          <a:prstGeom prst="straightConnector1">
            <a:avLst/>
          </a:prstGeom>
          <a:noFill/>
          <a:ln w="38100">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22283" name="AutoShape 11"/>
          <p:cNvCxnSpPr>
            <a:cxnSpLocks noChangeShapeType="1"/>
          </p:cNvCxnSpPr>
          <p:nvPr/>
        </p:nvCxnSpPr>
        <p:spPr bwMode="auto">
          <a:xfrm flipH="1" flipV="1">
            <a:off x="5511404" y="814387"/>
            <a:ext cx="342900" cy="100013"/>
          </a:xfrm>
          <a:prstGeom prst="straightConnector1">
            <a:avLst/>
          </a:prstGeom>
          <a:noFill/>
          <a:ln w="38100">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aphicFrame>
        <p:nvGraphicFramePr>
          <p:cNvPr id="822284" name="Object 12"/>
          <p:cNvGraphicFramePr>
            <a:graphicFrameLocks noChangeAspect="1"/>
          </p:cNvGraphicFramePr>
          <p:nvPr/>
        </p:nvGraphicFramePr>
        <p:xfrm>
          <a:off x="4425554" y="2057400"/>
          <a:ext cx="741759" cy="741760"/>
        </p:xfrm>
        <a:graphic>
          <a:graphicData uri="http://schemas.openxmlformats.org/presentationml/2006/ole">
            <mc:AlternateContent xmlns:mc="http://schemas.openxmlformats.org/markup-compatibility/2006">
              <mc:Choice xmlns:v="urn:schemas-microsoft-com:vml" Requires="v">
                <p:oleObj spid="_x0000_s41265" name="公式" r:id="rId11" imgW="711000" imgH="711000" progId="Equation.3">
                  <p:embed/>
                </p:oleObj>
              </mc:Choice>
              <mc:Fallback>
                <p:oleObj name="公式" r:id="rId11" imgW="711000" imgH="71100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425554" y="2057400"/>
                        <a:ext cx="741759" cy="741760"/>
                      </a:xfrm>
                      <a:prstGeom prst="rect">
                        <a:avLst/>
                      </a:prstGeom>
                      <a:noFill/>
                      <a:ln w="25400" algn="ctr">
                        <a:solidFill>
                          <a:srgbClr val="FF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22285" name="Object 13"/>
          <p:cNvGraphicFramePr>
            <a:graphicFrameLocks noChangeAspect="1"/>
          </p:cNvGraphicFramePr>
          <p:nvPr/>
        </p:nvGraphicFramePr>
        <p:xfrm>
          <a:off x="3111104" y="2057400"/>
          <a:ext cx="741759" cy="741760"/>
        </p:xfrm>
        <a:graphic>
          <a:graphicData uri="http://schemas.openxmlformats.org/presentationml/2006/ole">
            <mc:AlternateContent xmlns:mc="http://schemas.openxmlformats.org/markup-compatibility/2006">
              <mc:Choice xmlns:v="urn:schemas-microsoft-com:vml" Requires="v">
                <p:oleObj spid="_x0000_s41266" name="公式" r:id="rId13" imgW="711000" imgH="711000" progId="Equation.3">
                  <p:embed/>
                </p:oleObj>
              </mc:Choice>
              <mc:Fallback>
                <p:oleObj name="公式" r:id="rId13" imgW="711000" imgH="711000"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111104" y="2057400"/>
                        <a:ext cx="741759" cy="7417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22286" name="Object 14"/>
          <p:cNvGraphicFramePr>
            <a:graphicFrameLocks noChangeAspect="1"/>
          </p:cNvGraphicFramePr>
          <p:nvPr/>
        </p:nvGraphicFramePr>
        <p:xfrm>
          <a:off x="5625704" y="2057400"/>
          <a:ext cx="741759" cy="741760"/>
        </p:xfrm>
        <a:graphic>
          <a:graphicData uri="http://schemas.openxmlformats.org/presentationml/2006/ole">
            <mc:AlternateContent xmlns:mc="http://schemas.openxmlformats.org/markup-compatibility/2006">
              <mc:Choice xmlns:v="urn:schemas-microsoft-com:vml" Requires="v">
                <p:oleObj spid="_x0000_s41267" name="公式" r:id="rId15" imgW="711000" imgH="711000" progId="Equation.3">
                  <p:embed/>
                </p:oleObj>
              </mc:Choice>
              <mc:Fallback>
                <p:oleObj name="公式" r:id="rId15" imgW="711000" imgH="711000"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625704" y="2057400"/>
                        <a:ext cx="741759" cy="7417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cxnSp>
        <p:nvCxnSpPr>
          <p:cNvPr id="822287" name="AutoShape 15"/>
          <p:cNvCxnSpPr>
            <a:cxnSpLocks noChangeShapeType="1"/>
          </p:cNvCxnSpPr>
          <p:nvPr/>
        </p:nvCxnSpPr>
        <p:spPr bwMode="auto">
          <a:xfrm flipH="1">
            <a:off x="3482579" y="1772841"/>
            <a:ext cx="1314450" cy="284559"/>
          </a:xfrm>
          <a:prstGeom prst="straightConnector1">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22288" name="AutoShape 16"/>
          <p:cNvCxnSpPr>
            <a:cxnSpLocks noChangeShapeType="1"/>
          </p:cNvCxnSpPr>
          <p:nvPr/>
        </p:nvCxnSpPr>
        <p:spPr bwMode="auto">
          <a:xfrm>
            <a:off x="4797029" y="1772841"/>
            <a:ext cx="0" cy="275034"/>
          </a:xfrm>
          <a:prstGeom prst="straightConnector1">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22289" name="AutoShape 17"/>
          <p:cNvCxnSpPr>
            <a:cxnSpLocks noChangeShapeType="1"/>
          </p:cNvCxnSpPr>
          <p:nvPr/>
        </p:nvCxnSpPr>
        <p:spPr bwMode="auto">
          <a:xfrm>
            <a:off x="4797029" y="1772841"/>
            <a:ext cx="1200150" cy="284559"/>
          </a:xfrm>
          <a:prstGeom prst="straightConnector1">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22290" name="AutoShape 18"/>
          <p:cNvCxnSpPr>
            <a:cxnSpLocks noChangeShapeType="1"/>
          </p:cNvCxnSpPr>
          <p:nvPr/>
        </p:nvCxnSpPr>
        <p:spPr bwMode="auto">
          <a:xfrm flipV="1">
            <a:off x="3886200" y="1828800"/>
            <a:ext cx="457200" cy="114300"/>
          </a:xfrm>
          <a:prstGeom prst="straightConnector1">
            <a:avLst/>
          </a:prstGeom>
          <a:noFill/>
          <a:ln w="38100">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22291" name="AutoShape 19"/>
          <p:cNvCxnSpPr>
            <a:cxnSpLocks noChangeShapeType="1"/>
          </p:cNvCxnSpPr>
          <p:nvPr/>
        </p:nvCxnSpPr>
        <p:spPr bwMode="auto">
          <a:xfrm flipV="1">
            <a:off x="4800600" y="1943100"/>
            <a:ext cx="0" cy="342900"/>
          </a:xfrm>
          <a:prstGeom prst="straightConnector1">
            <a:avLst/>
          </a:prstGeom>
          <a:noFill/>
          <a:ln w="38100">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22292" name="AutoShape 20"/>
          <p:cNvCxnSpPr>
            <a:cxnSpLocks noChangeShapeType="1"/>
          </p:cNvCxnSpPr>
          <p:nvPr/>
        </p:nvCxnSpPr>
        <p:spPr bwMode="auto">
          <a:xfrm flipH="1" flipV="1">
            <a:off x="5543550" y="1828800"/>
            <a:ext cx="400050" cy="114300"/>
          </a:xfrm>
          <a:prstGeom prst="straightConnector1">
            <a:avLst/>
          </a:prstGeom>
          <a:noFill/>
          <a:ln w="38100">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aphicFrame>
        <p:nvGraphicFramePr>
          <p:cNvPr id="822293" name="Object 21"/>
          <p:cNvGraphicFramePr>
            <a:graphicFrameLocks noChangeAspect="1"/>
          </p:cNvGraphicFramePr>
          <p:nvPr/>
        </p:nvGraphicFramePr>
        <p:xfrm>
          <a:off x="4425554" y="2972991"/>
          <a:ext cx="741759" cy="741759"/>
        </p:xfrm>
        <a:graphic>
          <a:graphicData uri="http://schemas.openxmlformats.org/presentationml/2006/ole">
            <mc:AlternateContent xmlns:mc="http://schemas.openxmlformats.org/markup-compatibility/2006">
              <mc:Choice xmlns:v="urn:schemas-microsoft-com:vml" Requires="v">
                <p:oleObj spid="_x0000_s41268" name="公式" r:id="rId17" imgW="711000" imgH="711000" progId="Equation.3">
                  <p:embed/>
                </p:oleObj>
              </mc:Choice>
              <mc:Fallback>
                <p:oleObj name="公式" r:id="rId17" imgW="711000" imgH="711000" progId="Equation.3">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425554" y="2972991"/>
                        <a:ext cx="741759" cy="741759"/>
                      </a:xfrm>
                      <a:prstGeom prst="rect">
                        <a:avLst/>
                      </a:prstGeom>
                      <a:noFill/>
                      <a:ln w="25400" algn="ctr">
                        <a:solidFill>
                          <a:srgbClr val="FF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22294" name="Object 22"/>
          <p:cNvGraphicFramePr>
            <a:graphicFrameLocks noChangeAspect="1"/>
          </p:cNvGraphicFramePr>
          <p:nvPr/>
        </p:nvGraphicFramePr>
        <p:xfrm>
          <a:off x="5625704" y="3061097"/>
          <a:ext cx="741759" cy="741759"/>
        </p:xfrm>
        <a:graphic>
          <a:graphicData uri="http://schemas.openxmlformats.org/presentationml/2006/ole">
            <mc:AlternateContent xmlns:mc="http://schemas.openxmlformats.org/markup-compatibility/2006">
              <mc:Choice xmlns:v="urn:schemas-microsoft-com:vml" Requires="v">
                <p:oleObj spid="_x0000_s41269" name="公式" r:id="rId19" imgW="711000" imgH="711000" progId="Equation.3">
                  <p:embed/>
                </p:oleObj>
              </mc:Choice>
              <mc:Fallback>
                <p:oleObj name="公式" r:id="rId19" imgW="711000" imgH="711000" progId="Equation.3">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5625704" y="3061097"/>
                        <a:ext cx="741759" cy="7417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cxnSp>
        <p:nvCxnSpPr>
          <p:cNvPr id="822295" name="AutoShape 23"/>
          <p:cNvCxnSpPr>
            <a:cxnSpLocks noChangeShapeType="1"/>
          </p:cNvCxnSpPr>
          <p:nvPr/>
        </p:nvCxnSpPr>
        <p:spPr bwMode="auto">
          <a:xfrm>
            <a:off x="4797029" y="2808685"/>
            <a:ext cx="0" cy="154781"/>
          </a:xfrm>
          <a:prstGeom prst="straightConnector1">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22296" name="AutoShape 24"/>
          <p:cNvCxnSpPr>
            <a:cxnSpLocks noChangeShapeType="1"/>
          </p:cNvCxnSpPr>
          <p:nvPr/>
        </p:nvCxnSpPr>
        <p:spPr bwMode="auto">
          <a:xfrm>
            <a:off x="4797029" y="2808685"/>
            <a:ext cx="1200150" cy="252413"/>
          </a:xfrm>
          <a:prstGeom prst="straightConnector1">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22297" name="AutoShape 25"/>
          <p:cNvCxnSpPr>
            <a:cxnSpLocks noChangeShapeType="1"/>
          </p:cNvCxnSpPr>
          <p:nvPr/>
        </p:nvCxnSpPr>
        <p:spPr bwMode="auto">
          <a:xfrm flipV="1">
            <a:off x="4743450" y="2857500"/>
            <a:ext cx="0" cy="342900"/>
          </a:xfrm>
          <a:prstGeom prst="straightConnector1">
            <a:avLst/>
          </a:prstGeom>
          <a:noFill/>
          <a:ln w="38100">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22298" name="AutoShape 26"/>
          <p:cNvCxnSpPr>
            <a:cxnSpLocks noChangeShapeType="1"/>
          </p:cNvCxnSpPr>
          <p:nvPr/>
        </p:nvCxnSpPr>
        <p:spPr bwMode="auto">
          <a:xfrm flipH="1" flipV="1">
            <a:off x="5314950" y="2914650"/>
            <a:ext cx="285750" cy="171450"/>
          </a:xfrm>
          <a:prstGeom prst="straightConnector1">
            <a:avLst/>
          </a:prstGeom>
          <a:noFill/>
          <a:ln w="38100">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aphicFrame>
        <p:nvGraphicFramePr>
          <p:cNvPr id="822299" name="Object 27"/>
          <p:cNvGraphicFramePr>
            <a:graphicFrameLocks noChangeAspect="1"/>
          </p:cNvGraphicFramePr>
          <p:nvPr/>
        </p:nvGraphicFramePr>
        <p:xfrm>
          <a:off x="4433888" y="3871913"/>
          <a:ext cx="741760" cy="741760"/>
        </p:xfrm>
        <a:graphic>
          <a:graphicData uri="http://schemas.openxmlformats.org/presentationml/2006/ole">
            <mc:AlternateContent xmlns:mc="http://schemas.openxmlformats.org/markup-compatibility/2006">
              <mc:Choice xmlns:v="urn:schemas-microsoft-com:vml" Requires="v">
                <p:oleObj spid="_x0000_s41270" name="公式" r:id="rId21" imgW="711000" imgH="711000" progId="Equation.3">
                  <p:embed/>
                </p:oleObj>
              </mc:Choice>
              <mc:Fallback>
                <p:oleObj name="公式" r:id="rId21" imgW="711000" imgH="711000" progId="Equation.3">
                  <p:embed/>
                  <p:pic>
                    <p:nvPicPr>
                      <p:cNvPr id="0" name=""/>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4433888" y="3871913"/>
                        <a:ext cx="741760" cy="741760"/>
                      </a:xfrm>
                      <a:prstGeom prst="rect">
                        <a:avLst/>
                      </a:prstGeom>
                      <a:noFill/>
                      <a:ln w="25400" algn="ctr">
                        <a:solidFill>
                          <a:srgbClr val="FF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cxnSp>
        <p:nvCxnSpPr>
          <p:cNvPr id="822300" name="AutoShape 28"/>
          <p:cNvCxnSpPr>
            <a:cxnSpLocks noChangeShapeType="1"/>
          </p:cNvCxnSpPr>
          <p:nvPr/>
        </p:nvCxnSpPr>
        <p:spPr bwMode="auto">
          <a:xfrm>
            <a:off x="4797029" y="3724275"/>
            <a:ext cx="8334" cy="138113"/>
          </a:xfrm>
          <a:prstGeom prst="straightConnector1">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22301" name="AutoShape 29"/>
          <p:cNvCxnSpPr>
            <a:cxnSpLocks noChangeShapeType="1"/>
          </p:cNvCxnSpPr>
          <p:nvPr/>
        </p:nvCxnSpPr>
        <p:spPr bwMode="auto">
          <a:xfrm flipV="1">
            <a:off x="4686300" y="3657600"/>
            <a:ext cx="0" cy="342900"/>
          </a:xfrm>
          <a:prstGeom prst="straightConnector1">
            <a:avLst/>
          </a:prstGeom>
          <a:noFill/>
          <a:ln w="38100">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aphicFrame>
        <p:nvGraphicFramePr>
          <p:cNvPr id="822302" name="Object 30"/>
          <p:cNvGraphicFramePr>
            <a:graphicFrameLocks noChangeAspect="1"/>
          </p:cNvGraphicFramePr>
          <p:nvPr/>
        </p:nvGraphicFramePr>
        <p:xfrm>
          <a:off x="3028950" y="4401741"/>
          <a:ext cx="741760" cy="741759"/>
        </p:xfrm>
        <a:graphic>
          <a:graphicData uri="http://schemas.openxmlformats.org/presentationml/2006/ole">
            <mc:AlternateContent xmlns:mc="http://schemas.openxmlformats.org/markup-compatibility/2006">
              <mc:Choice xmlns:v="urn:schemas-microsoft-com:vml" Requires="v">
                <p:oleObj spid="_x0000_s41271" name="公式" r:id="rId23" imgW="711000" imgH="711000" progId="Equation.3">
                  <p:embed/>
                </p:oleObj>
              </mc:Choice>
              <mc:Fallback>
                <p:oleObj name="公式" r:id="rId23" imgW="711000" imgH="711000" progId="Equation.3">
                  <p:embed/>
                  <p:pic>
                    <p:nvPicPr>
                      <p:cNvPr id="0" name=""/>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3028950" y="4401741"/>
                        <a:ext cx="741760" cy="7417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22303" name="Object 31"/>
          <p:cNvGraphicFramePr>
            <a:graphicFrameLocks noChangeAspect="1"/>
          </p:cNvGraphicFramePr>
          <p:nvPr/>
        </p:nvGraphicFramePr>
        <p:xfrm>
          <a:off x="5715000" y="4401741"/>
          <a:ext cx="741760" cy="741759"/>
        </p:xfrm>
        <a:graphic>
          <a:graphicData uri="http://schemas.openxmlformats.org/presentationml/2006/ole">
            <mc:AlternateContent xmlns:mc="http://schemas.openxmlformats.org/markup-compatibility/2006">
              <mc:Choice xmlns:v="urn:schemas-microsoft-com:vml" Requires="v">
                <p:oleObj spid="_x0000_s41272" name="公式" r:id="rId25" imgW="711000" imgH="711000" progId="Equation.3">
                  <p:embed/>
                </p:oleObj>
              </mc:Choice>
              <mc:Fallback>
                <p:oleObj name="公式" r:id="rId25" imgW="711000" imgH="711000" progId="Equation.3">
                  <p:embed/>
                  <p:pic>
                    <p:nvPicPr>
                      <p:cNvPr id="0" name=""/>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5715000" y="4401741"/>
                        <a:ext cx="741760" cy="7417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cxnSp>
        <p:nvCxnSpPr>
          <p:cNvPr id="822304" name="AutoShape 32"/>
          <p:cNvCxnSpPr>
            <a:cxnSpLocks noChangeShapeType="1"/>
          </p:cNvCxnSpPr>
          <p:nvPr/>
        </p:nvCxnSpPr>
        <p:spPr bwMode="auto">
          <a:xfrm flipH="1">
            <a:off x="3400425" y="4243387"/>
            <a:ext cx="1023938" cy="158354"/>
          </a:xfrm>
          <a:prstGeom prst="straightConnector1">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22305" name="AutoShape 33"/>
          <p:cNvCxnSpPr>
            <a:cxnSpLocks noChangeShapeType="1"/>
          </p:cNvCxnSpPr>
          <p:nvPr/>
        </p:nvCxnSpPr>
        <p:spPr bwMode="auto">
          <a:xfrm>
            <a:off x="5185173" y="4243387"/>
            <a:ext cx="901303" cy="158354"/>
          </a:xfrm>
          <a:prstGeom prst="straightConnector1">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aphicFrame>
        <p:nvGraphicFramePr>
          <p:cNvPr id="822306" name="Object 34"/>
          <p:cNvGraphicFramePr>
            <a:graphicFrameLocks noChangeAspect="1"/>
          </p:cNvGraphicFramePr>
          <p:nvPr/>
        </p:nvGraphicFramePr>
        <p:xfrm>
          <a:off x="0" y="0"/>
          <a:ext cx="2901554" cy="5045869"/>
        </p:xfrm>
        <a:graphic>
          <a:graphicData uri="http://schemas.openxmlformats.org/presentationml/2006/ole">
            <mc:AlternateContent xmlns:mc="http://schemas.openxmlformats.org/markup-compatibility/2006">
              <mc:Choice xmlns:v="urn:schemas-microsoft-com:vml" Requires="v">
                <p:oleObj spid="_x0000_s41273" name="Visio" r:id="rId27" imgW="3868928" imgH="6727462" progId="Visio.Drawing.11">
                  <p:embed/>
                </p:oleObj>
              </mc:Choice>
              <mc:Fallback>
                <p:oleObj name="Visio" r:id="rId27" imgW="3868928" imgH="6727462" progId="Visio.Drawing.11">
                  <p:embed/>
                  <p:pic>
                    <p:nvPicPr>
                      <p:cNvPr id="0" name=""/>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0" y="0"/>
                        <a:ext cx="2901554" cy="50458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cxnSp>
        <p:nvCxnSpPr>
          <p:cNvPr id="822307" name="AutoShape 35"/>
          <p:cNvCxnSpPr>
            <a:cxnSpLocks noChangeShapeType="1"/>
          </p:cNvCxnSpPr>
          <p:nvPr/>
        </p:nvCxnSpPr>
        <p:spPr bwMode="auto">
          <a:xfrm flipV="1">
            <a:off x="3657600" y="4114800"/>
            <a:ext cx="457200" cy="114300"/>
          </a:xfrm>
          <a:prstGeom prst="straightConnector1">
            <a:avLst/>
          </a:prstGeom>
          <a:noFill/>
          <a:ln w="38100">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22308" name="AutoShape 36"/>
          <p:cNvCxnSpPr>
            <a:cxnSpLocks noChangeShapeType="1"/>
          </p:cNvCxnSpPr>
          <p:nvPr/>
        </p:nvCxnSpPr>
        <p:spPr bwMode="auto">
          <a:xfrm flipH="1" flipV="1">
            <a:off x="5429250" y="4114800"/>
            <a:ext cx="400050" cy="114300"/>
          </a:xfrm>
          <a:prstGeom prst="straightConnector1">
            <a:avLst/>
          </a:prstGeom>
          <a:noFill/>
          <a:ln w="38100">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142128305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ntr" presetSubtype="3" fill="hold" nodeType="clickEffect">
                                  <p:stCondLst>
                                    <p:cond delay="0"/>
                                  </p:stCondLst>
                                  <p:childTnLst>
                                    <p:set>
                                      <p:cBhvr>
                                        <p:cTn id="6" dur="1" fill="hold">
                                          <p:stCondLst>
                                            <p:cond delay="0"/>
                                          </p:stCondLst>
                                        </p:cTn>
                                        <p:tgtEl>
                                          <p:spTgt spid="822307"/>
                                        </p:tgtEl>
                                        <p:attrNameLst>
                                          <p:attrName>style.visibility</p:attrName>
                                        </p:attrNameLst>
                                      </p:cBhvr>
                                      <p:to>
                                        <p:strVal val="visible"/>
                                      </p:to>
                                    </p:set>
                                    <p:animEffect transition="in" filter="strips(upRight)">
                                      <p:cBhvr>
                                        <p:cTn id="7" dur="500"/>
                                        <p:tgtEl>
                                          <p:spTgt spid="822307"/>
                                        </p:tgtEl>
                                      </p:cBhvr>
                                    </p:animEffect>
                                  </p:childTnLst>
                                </p:cTn>
                              </p:par>
                              <p:par>
                                <p:cTn id="8" presetID="18" presetClass="entr" presetSubtype="9" fill="hold" nodeType="withEffect">
                                  <p:stCondLst>
                                    <p:cond delay="0"/>
                                  </p:stCondLst>
                                  <p:childTnLst>
                                    <p:set>
                                      <p:cBhvr>
                                        <p:cTn id="9" dur="1" fill="hold">
                                          <p:stCondLst>
                                            <p:cond delay="0"/>
                                          </p:stCondLst>
                                        </p:cTn>
                                        <p:tgtEl>
                                          <p:spTgt spid="822308"/>
                                        </p:tgtEl>
                                        <p:attrNameLst>
                                          <p:attrName>style.visibility</p:attrName>
                                        </p:attrNameLst>
                                      </p:cBhvr>
                                      <p:to>
                                        <p:strVal val="visible"/>
                                      </p:to>
                                    </p:set>
                                    <p:animEffect transition="in" filter="strips(upLeft)">
                                      <p:cBhvr>
                                        <p:cTn id="10" dur="500"/>
                                        <p:tgtEl>
                                          <p:spTgt spid="8223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23298" name="Object 2"/>
          <p:cNvGraphicFramePr>
            <a:graphicFrameLocks noChangeAspect="1"/>
          </p:cNvGraphicFramePr>
          <p:nvPr/>
        </p:nvGraphicFramePr>
        <p:xfrm>
          <a:off x="4457700" y="25004"/>
          <a:ext cx="742950" cy="742950"/>
        </p:xfrm>
        <a:graphic>
          <a:graphicData uri="http://schemas.openxmlformats.org/presentationml/2006/ole">
            <mc:AlternateContent xmlns:mc="http://schemas.openxmlformats.org/markup-compatibility/2006">
              <mc:Choice xmlns:v="urn:schemas-microsoft-com:vml" Requires="v">
                <p:oleObj spid="_x0000_s42285" name="公式" r:id="rId3" imgW="711000" imgH="711000" progId="Equation.3">
                  <p:embed/>
                </p:oleObj>
              </mc:Choice>
              <mc:Fallback>
                <p:oleObj name="公式" r:id="rId3" imgW="711000" imgH="7110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57700" y="25004"/>
                        <a:ext cx="742950" cy="742950"/>
                      </a:xfrm>
                      <a:prstGeom prst="rect">
                        <a:avLst/>
                      </a:prstGeom>
                      <a:noFill/>
                      <a:ln w="25400">
                        <a:solidFill>
                          <a:srgbClr val="FF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cxnSp>
        <p:nvCxnSpPr>
          <p:cNvPr id="823299" name="AutoShape 3"/>
          <p:cNvCxnSpPr>
            <a:cxnSpLocks noChangeShapeType="1"/>
          </p:cNvCxnSpPr>
          <p:nvPr/>
        </p:nvCxnSpPr>
        <p:spPr bwMode="auto">
          <a:xfrm flipH="1">
            <a:off x="3482578" y="777479"/>
            <a:ext cx="1346597" cy="244078"/>
          </a:xfrm>
          <a:prstGeom prst="straightConnector1">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23300" name="AutoShape 4"/>
          <p:cNvCxnSpPr>
            <a:cxnSpLocks noChangeShapeType="1"/>
          </p:cNvCxnSpPr>
          <p:nvPr/>
        </p:nvCxnSpPr>
        <p:spPr bwMode="auto">
          <a:xfrm flipH="1">
            <a:off x="4797028" y="800101"/>
            <a:ext cx="3572" cy="211931"/>
          </a:xfrm>
          <a:prstGeom prst="straightConnector1">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23301" name="AutoShape 5"/>
          <p:cNvCxnSpPr>
            <a:cxnSpLocks noChangeShapeType="1"/>
          </p:cNvCxnSpPr>
          <p:nvPr/>
        </p:nvCxnSpPr>
        <p:spPr bwMode="auto">
          <a:xfrm>
            <a:off x="4829175" y="777479"/>
            <a:ext cx="1168004" cy="244078"/>
          </a:xfrm>
          <a:prstGeom prst="straightConnector1">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aphicFrame>
        <p:nvGraphicFramePr>
          <p:cNvPr id="823302" name="Object 6"/>
          <p:cNvGraphicFramePr>
            <a:graphicFrameLocks noChangeAspect="1"/>
          </p:cNvGraphicFramePr>
          <p:nvPr/>
        </p:nvGraphicFramePr>
        <p:xfrm>
          <a:off x="3111104" y="1021557"/>
          <a:ext cx="741759" cy="741760"/>
        </p:xfrm>
        <a:graphic>
          <a:graphicData uri="http://schemas.openxmlformats.org/presentationml/2006/ole">
            <mc:AlternateContent xmlns:mc="http://schemas.openxmlformats.org/markup-compatibility/2006">
              <mc:Choice xmlns:v="urn:schemas-microsoft-com:vml" Requires="v">
                <p:oleObj spid="_x0000_s42286" name="公式" r:id="rId5" imgW="711000" imgH="711000" progId="Equation.3">
                  <p:embed/>
                </p:oleObj>
              </mc:Choice>
              <mc:Fallback>
                <p:oleObj name="公式" r:id="rId5" imgW="711000" imgH="7110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11104" y="1021557"/>
                        <a:ext cx="741759" cy="7417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23303" name="Object 7"/>
          <p:cNvGraphicFramePr>
            <a:graphicFrameLocks noChangeAspect="1"/>
          </p:cNvGraphicFramePr>
          <p:nvPr/>
        </p:nvGraphicFramePr>
        <p:xfrm>
          <a:off x="4425554" y="1021557"/>
          <a:ext cx="741759" cy="741760"/>
        </p:xfrm>
        <a:graphic>
          <a:graphicData uri="http://schemas.openxmlformats.org/presentationml/2006/ole">
            <mc:AlternateContent xmlns:mc="http://schemas.openxmlformats.org/markup-compatibility/2006">
              <mc:Choice xmlns:v="urn:schemas-microsoft-com:vml" Requires="v">
                <p:oleObj spid="_x0000_s42287" name="公式" r:id="rId7" imgW="711000" imgH="711000" progId="Equation.3">
                  <p:embed/>
                </p:oleObj>
              </mc:Choice>
              <mc:Fallback>
                <p:oleObj name="公式" r:id="rId7" imgW="711000" imgH="7110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425554" y="1021557"/>
                        <a:ext cx="741759" cy="741760"/>
                      </a:xfrm>
                      <a:prstGeom prst="rect">
                        <a:avLst/>
                      </a:prstGeom>
                      <a:noFill/>
                      <a:ln w="25400" algn="ctr">
                        <a:solidFill>
                          <a:srgbClr val="FF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23304" name="Object 8"/>
          <p:cNvGraphicFramePr>
            <a:graphicFrameLocks noChangeAspect="1"/>
          </p:cNvGraphicFramePr>
          <p:nvPr/>
        </p:nvGraphicFramePr>
        <p:xfrm>
          <a:off x="5625704" y="1021557"/>
          <a:ext cx="741759" cy="741760"/>
        </p:xfrm>
        <a:graphic>
          <a:graphicData uri="http://schemas.openxmlformats.org/presentationml/2006/ole">
            <mc:AlternateContent xmlns:mc="http://schemas.openxmlformats.org/markup-compatibility/2006">
              <mc:Choice xmlns:v="urn:schemas-microsoft-com:vml" Requires="v">
                <p:oleObj spid="_x0000_s42288" name="公式" r:id="rId9" imgW="711000" imgH="711000" progId="Equation.3">
                  <p:embed/>
                </p:oleObj>
              </mc:Choice>
              <mc:Fallback>
                <p:oleObj name="公式" r:id="rId9" imgW="711000" imgH="7110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625704" y="1021557"/>
                        <a:ext cx="741759" cy="7417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cxnSp>
        <p:nvCxnSpPr>
          <p:cNvPr id="823305" name="AutoShape 9"/>
          <p:cNvCxnSpPr>
            <a:cxnSpLocks noChangeShapeType="1"/>
          </p:cNvCxnSpPr>
          <p:nvPr/>
        </p:nvCxnSpPr>
        <p:spPr bwMode="auto">
          <a:xfrm flipV="1">
            <a:off x="3854054" y="782241"/>
            <a:ext cx="457200" cy="100013"/>
          </a:xfrm>
          <a:prstGeom prst="straightConnector1">
            <a:avLst/>
          </a:prstGeom>
          <a:noFill/>
          <a:ln w="38100">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23306" name="AutoShape 10"/>
          <p:cNvCxnSpPr>
            <a:cxnSpLocks noChangeShapeType="1"/>
          </p:cNvCxnSpPr>
          <p:nvPr/>
        </p:nvCxnSpPr>
        <p:spPr bwMode="auto">
          <a:xfrm flipV="1">
            <a:off x="4704160" y="789385"/>
            <a:ext cx="0" cy="342900"/>
          </a:xfrm>
          <a:prstGeom prst="straightConnector1">
            <a:avLst/>
          </a:prstGeom>
          <a:noFill/>
          <a:ln w="38100">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23307" name="AutoShape 11"/>
          <p:cNvCxnSpPr>
            <a:cxnSpLocks noChangeShapeType="1"/>
          </p:cNvCxnSpPr>
          <p:nvPr/>
        </p:nvCxnSpPr>
        <p:spPr bwMode="auto">
          <a:xfrm flipH="1" flipV="1">
            <a:off x="5511404" y="814387"/>
            <a:ext cx="342900" cy="100013"/>
          </a:xfrm>
          <a:prstGeom prst="straightConnector1">
            <a:avLst/>
          </a:prstGeom>
          <a:noFill/>
          <a:ln w="38100">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aphicFrame>
        <p:nvGraphicFramePr>
          <p:cNvPr id="823308" name="Object 12"/>
          <p:cNvGraphicFramePr>
            <a:graphicFrameLocks noChangeAspect="1"/>
          </p:cNvGraphicFramePr>
          <p:nvPr/>
        </p:nvGraphicFramePr>
        <p:xfrm>
          <a:off x="4425554" y="2057400"/>
          <a:ext cx="741759" cy="741760"/>
        </p:xfrm>
        <a:graphic>
          <a:graphicData uri="http://schemas.openxmlformats.org/presentationml/2006/ole">
            <mc:AlternateContent xmlns:mc="http://schemas.openxmlformats.org/markup-compatibility/2006">
              <mc:Choice xmlns:v="urn:schemas-microsoft-com:vml" Requires="v">
                <p:oleObj spid="_x0000_s42289" name="公式" r:id="rId11" imgW="711000" imgH="711000" progId="Equation.3">
                  <p:embed/>
                </p:oleObj>
              </mc:Choice>
              <mc:Fallback>
                <p:oleObj name="公式" r:id="rId11" imgW="711000" imgH="71100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425554" y="2057400"/>
                        <a:ext cx="741759" cy="741760"/>
                      </a:xfrm>
                      <a:prstGeom prst="rect">
                        <a:avLst/>
                      </a:prstGeom>
                      <a:noFill/>
                      <a:ln w="25400" algn="ctr">
                        <a:solidFill>
                          <a:srgbClr val="FF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23309" name="Object 13"/>
          <p:cNvGraphicFramePr>
            <a:graphicFrameLocks noChangeAspect="1"/>
          </p:cNvGraphicFramePr>
          <p:nvPr/>
        </p:nvGraphicFramePr>
        <p:xfrm>
          <a:off x="3111104" y="2057400"/>
          <a:ext cx="741759" cy="741760"/>
        </p:xfrm>
        <a:graphic>
          <a:graphicData uri="http://schemas.openxmlformats.org/presentationml/2006/ole">
            <mc:AlternateContent xmlns:mc="http://schemas.openxmlformats.org/markup-compatibility/2006">
              <mc:Choice xmlns:v="urn:schemas-microsoft-com:vml" Requires="v">
                <p:oleObj spid="_x0000_s42290" name="公式" r:id="rId13" imgW="711000" imgH="711000" progId="Equation.3">
                  <p:embed/>
                </p:oleObj>
              </mc:Choice>
              <mc:Fallback>
                <p:oleObj name="公式" r:id="rId13" imgW="711000" imgH="711000"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111104" y="2057400"/>
                        <a:ext cx="741759" cy="7417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23310" name="Object 14"/>
          <p:cNvGraphicFramePr>
            <a:graphicFrameLocks noChangeAspect="1"/>
          </p:cNvGraphicFramePr>
          <p:nvPr/>
        </p:nvGraphicFramePr>
        <p:xfrm>
          <a:off x="5625704" y="2057400"/>
          <a:ext cx="741759" cy="741760"/>
        </p:xfrm>
        <a:graphic>
          <a:graphicData uri="http://schemas.openxmlformats.org/presentationml/2006/ole">
            <mc:AlternateContent xmlns:mc="http://schemas.openxmlformats.org/markup-compatibility/2006">
              <mc:Choice xmlns:v="urn:schemas-microsoft-com:vml" Requires="v">
                <p:oleObj spid="_x0000_s42291" name="公式" r:id="rId15" imgW="711000" imgH="711000" progId="Equation.3">
                  <p:embed/>
                </p:oleObj>
              </mc:Choice>
              <mc:Fallback>
                <p:oleObj name="公式" r:id="rId15" imgW="711000" imgH="711000"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625704" y="2057400"/>
                        <a:ext cx="741759" cy="7417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cxnSp>
        <p:nvCxnSpPr>
          <p:cNvPr id="823311" name="AutoShape 15"/>
          <p:cNvCxnSpPr>
            <a:cxnSpLocks noChangeShapeType="1"/>
          </p:cNvCxnSpPr>
          <p:nvPr/>
        </p:nvCxnSpPr>
        <p:spPr bwMode="auto">
          <a:xfrm flipH="1">
            <a:off x="3482579" y="1772841"/>
            <a:ext cx="1314450" cy="284559"/>
          </a:xfrm>
          <a:prstGeom prst="straightConnector1">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23312" name="AutoShape 16"/>
          <p:cNvCxnSpPr>
            <a:cxnSpLocks noChangeShapeType="1"/>
          </p:cNvCxnSpPr>
          <p:nvPr/>
        </p:nvCxnSpPr>
        <p:spPr bwMode="auto">
          <a:xfrm>
            <a:off x="4797029" y="1772841"/>
            <a:ext cx="0" cy="275034"/>
          </a:xfrm>
          <a:prstGeom prst="straightConnector1">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23313" name="AutoShape 17"/>
          <p:cNvCxnSpPr>
            <a:cxnSpLocks noChangeShapeType="1"/>
          </p:cNvCxnSpPr>
          <p:nvPr/>
        </p:nvCxnSpPr>
        <p:spPr bwMode="auto">
          <a:xfrm>
            <a:off x="4797029" y="1772841"/>
            <a:ext cx="1200150" cy="284559"/>
          </a:xfrm>
          <a:prstGeom prst="straightConnector1">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23314" name="AutoShape 18"/>
          <p:cNvCxnSpPr>
            <a:cxnSpLocks noChangeShapeType="1"/>
          </p:cNvCxnSpPr>
          <p:nvPr/>
        </p:nvCxnSpPr>
        <p:spPr bwMode="auto">
          <a:xfrm flipV="1">
            <a:off x="3886200" y="1828800"/>
            <a:ext cx="457200" cy="114300"/>
          </a:xfrm>
          <a:prstGeom prst="straightConnector1">
            <a:avLst/>
          </a:prstGeom>
          <a:noFill/>
          <a:ln w="38100">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23315" name="AutoShape 19"/>
          <p:cNvCxnSpPr>
            <a:cxnSpLocks noChangeShapeType="1"/>
          </p:cNvCxnSpPr>
          <p:nvPr/>
        </p:nvCxnSpPr>
        <p:spPr bwMode="auto">
          <a:xfrm flipV="1">
            <a:off x="4800600" y="1943100"/>
            <a:ext cx="0" cy="342900"/>
          </a:xfrm>
          <a:prstGeom prst="straightConnector1">
            <a:avLst/>
          </a:prstGeom>
          <a:noFill/>
          <a:ln w="38100">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23316" name="AutoShape 20"/>
          <p:cNvCxnSpPr>
            <a:cxnSpLocks noChangeShapeType="1"/>
          </p:cNvCxnSpPr>
          <p:nvPr/>
        </p:nvCxnSpPr>
        <p:spPr bwMode="auto">
          <a:xfrm flipH="1" flipV="1">
            <a:off x="5543550" y="1828800"/>
            <a:ext cx="400050" cy="114300"/>
          </a:xfrm>
          <a:prstGeom prst="straightConnector1">
            <a:avLst/>
          </a:prstGeom>
          <a:noFill/>
          <a:ln w="38100">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aphicFrame>
        <p:nvGraphicFramePr>
          <p:cNvPr id="823317" name="Object 21"/>
          <p:cNvGraphicFramePr>
            <a:graphicFrameLocks noChangeAspect="1"/>
          </p:cNvGraphicFramePr>
          <p:nvPr/>
        </p:nvGraphicFramePr>
        <p:xfrm>
          <a:off x="4425554" y="2972991"/>
          <a:ext cx="741759" cy="741759"/>
        </p:xfrm>
        <a:graphic>
          <a:graphicData uri="http://schemas.openxmlformats.org/presentationml/2006/ole">
            <mc:AlternateContent xmlns:mc="http://schemas.openxmlformats.org/markup-compatibility/2006">
              <mc:Choice xmlns:v="urn:schemas-microsoft-com:vml" Requires="v">
                <p:oleObj spid="_x0000_s42292" name="公式" r:id="rId17" imgW="711000" imgH="711000" progId="Equation.3">
                  <p:embed/>
                </p:oleObj>
              </mc:Choice>
              <mc:Fallback>
                <p:oleObj name="公式" r:id="rId17" imgW="711000" imgH="711000" progId="Equation.3">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425554" y="2972991"/>
                        <a:ext cx="741759" cy="741759"/>
                      </a:xfrm>
                      <a:prstGeom prst="rect">
                        <a:avLst/>
                      </a:prstGeom>
                      <a:noFill/>
                      <a:ln w="25400" algn="ctr">
                        <a:solidFill>
                          <a:srgbClr val="FF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23318" name="Object 22"/>
          <p:cNvGraphicFramePr>
            <a:graphicFrameLocks noChangeAspect="1"/>
          </p:cNvGraphicFramePr>
          <p:nvPr/>
        </p:nvGraphicFramePr>
        <p:xfrm>
          <a:off x="5625704" y="3061097"/>
          <a:ext cx="741759" cy="741759"/>
        </p:xfrm>
        <a:graphic>
          <a:graphicData uri="http://schemas.openxmlformats.org/presentationml/2006/ole">
            <mc:AlternateContent xmlns:mc="http://schemas.openxmlformats.org/markup-compatibility/2006">
              <mc:Choice xmlns:v="urn:schemas-microsoft-com:vml" Requires="v">
                <p:oleObj spid="_x0000_s42293" name="公式" r:id="rId19" imgW="711000" imgH="711000" progId="Equation.3">
                  <p:embed/>
                </p:oleObj>
              </mc:Choice>
              <mc:Fallback>
                <p:oleObj name="公式" r:id="rId19" imgW="711000" imgH="711000" progId="Equation.3">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5625704" y="3061097"/>
                        <a:ext cx="741759" cy="7417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cxnSp>
        <p:nvCxnSpPr>
          <p:cNvPr id="823319" name="AutoShape 23"/>
          <p:cNvCxnSpPr>
            <a:cxnSpLocks noChangeShapeType="1"/>
          </p:cNvCxnSpPr>
          <p:nvPr/>
        </p:nvCxnSpPr>
        <p:spPr bwMode="auto">
          <a:xfrm>
            <a:off x="4797029" y="2808685"/>
            <a:ext cx="0" cy="154781"/>
          </a:xfrm>
          <a:prstGeom prst="straightConnector1">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23320" name="AutoShape 24"/>
          <p:cNvCxnSpPr>
            <a:cxnSpLocks noChangeShapeType="1"/>
          </p:cNvCxnSpPr>
          <p:nvPr/>
        </p:nvCxnSpPr>
        <p:spPr bwMode="auto">
          <a:xfrm>
            <a:off x="4797029" y="2808685"/>
            <a:ext cx="1200150" cy="252413"/>
          </a:xfrm>
          <a:prstGeom prst="straightConnector1">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23321" name="AutoShape 25"/>
          <p:cNvCxnSpPr>
            <a:cxnSpLocks noChangeShapeType="1"/>
          </p:cNvCxnSpPr>
          <p:nvPr/>
        </p:nvCxnSpPr>
        <p:spPr bwMode="auto">
          <a:xfrm flipV="1">
            <a:off x="4743450" y="2857500"/>
            <a:ext cx="0" cy="342900"/>
          </a:xfrm>
          <a:prstGeom prst="straightConnector1">
            <a:avLst/>
          </a:prstGeom>
          <a:noFill/>
          <a:ln w="38100">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23322" name="AutoShape 26"/>
          <p:cNvCxnSpPr>
            <a:cxnSpLocks noChangeShapeType="1"/>
          </p:cNvCxnSpPr>
          <p:nvPr/>
        </p:nvCxnSpPr>
        <p:spPr bwMode="auto">
          <a:xfrm flipH="1" flipV="1">
            <a:off x="5314950" y="2914650"/>
            <a:ext cx="285750" cy="171450"/>
          </a:xfrm>
          <a:prstGeom prst="straightConnector1">
            <a:avLst/>
          </a:prstGeom>
          <a:noFill/>
          <a:ln w="38100">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aphicFrame>
        <p:nvGraphicFramePr>
          <p:cNvPr id="823323" name="Object 27"/>
          <p:cNvGraphicFramePr>
            <a:graphicFrameLocks noChangeAspect="1"/>
          </p:cNvGraphicFramePr>
          <p:nvPr/>
        </p:nvGraphicFramePr>
        <p:xfrm>
          <a:off x="4433888" y="3871913"/>
          <a:ext cx="741760" cy="741760"/>
        </p:xfrm>
        <a:graphic>
          <a:graphicData uri="http://schemas.openxmlformats.org/presentationml/2006/ole">
            <mc:AlternateContent xmlns:mc="http://schemas.openxmlformats.org/markup-compatibility/2006">
              <mc:Choice xmlns:v="urn:schemas-microsoft-com:vml" Requires="v">
                <p:oleObj spid="_x0000_s42294" name="公式" r:id="rId21" imgW="711000" imgH="711000" progId="Equation.3">
                  <p:embed/>
                </p:oleObj>
              </mc:Choice>
              <mc:Fallback>
                <p:oleObj name="公式" r:id="rId21" imgW="711000" imgH="711000" progId="Equation.3">
                  <p:embed/>
                  <p:pic>
                    <p:nvPicPr>
                      <p:cNvPr id="0" name=""/>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4433888" y="3871913"/>
                        <a:ext cx="741760" cy="741760"/>
                      </a:xfrm>
                      <a:prstGeom prst="rect">
                        <a:avLst/>
                      </a:prstGeom>
                      <a:noFill/>
                      <a:ln w="25400" algn="ctr">
                        <a:solidFill>
                          <a:srgbClr val="FF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cxnSp>
        <p:nvCxnSpPr>
          <p:cNvPr id="823324" name="AutoShape 28"/>
          <p:cNvCxnSpPr>
            <a:cxnSpLocks noChangeShapeType="1"/>
          </p:cNvCxnSpPr>
          <p:nvPr/>
        </p:nvCxnSpPr>
        <p:spPr bwMode="auto">
          <a:xfrm>
            <a:off x="4797029" y="3724275"/>
            <a:ext cx="8334" cy="138113"/>
          </a:xfrm>
          <a:prstGeom prst="straightConnector1">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23325" name="AutoShape 29"/>
          <p:cNvCxnSpPr>
            <a:cxnSpLocks noChangeShapeType="1"/>
          </p:cNvCxnSpPr>
          <p:nvPr/>
        </p:nvCxnSpPr>
        <p:spPr bwMode="auto">
          <a:xfrm flipV="1">
            <a:off x="4686300" y="3657600"/>
            <a:ext cx="0" cy="342900"/>
          </a:xfrm>
          <a:prstGeom prst="straightConnector1">
            <a:avLst/>
          </a:prstGeom>
          <a:noFill/>
          <a:ln w="38100">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aphicFrame>
        <p:nvGraphicFramePr>
          <p:cNvPr id="823326" name="Object 30"/>
          <p:cNvGraphicFramePr>
            <a:graphicFrameLocks noChangeAspect="1"/>
          </p:cNvGraphicFramePr>
          <p:nvPr/>
        </p:nvGraphicFramePr>
        <p:xfrm>
          <a:off x="3028950" y="4401741"/>
          <a:ext cx="741760" cy="741759"/>
        </p:xfrm>
        <a:graphic>
          <a:graphicData uri="http://schemas.openxmlformats.org/presentationml/2006/ole">
            <mc:AlternateContent xmlns:mc="http://schemas.openxmlformats.org/markup-compatibility/2006">
              <mc:Choice xmlns:v="urn:schemas-microsoft-com:vml" Requires="v">
                <p:oleObj spid="_x0000_s42295" name="公式" r:id="rId23" imgW="711000" imgH="711000" progId="Equation.3">
                  <p:embed/>
                </p:oleObj>
              </mc:Choice>
              <mc:Fallback>
                <p:oleObj name="公式" r:id="rId23" imgW="711000" imgH="711000" progId="Equation.3">
                  <p:embed/>
                  <p:pic>
                    <p:nvPicPr>
                      <p:cNvPr id="0" name=""/>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3028950" y="4401741"/>
                        <a:ext cx="741760" cy="7417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23327" name="Object 31"/>
          <p:cNvGraphicFramePr>
            <a:graphicFrameLocks noChangeAspect="1"/>
          </p:cNvGraphicFramePr>
          <p:nvPr/>
        </p:nvGraphicFramePr>
        <p:xfrm>
          <a:off x="5715000" y="4401741"/>
          <a:ext cx="741760" cy="741759"/>
        </p:xfrm>
        <a:graphic>
          <a:graphicData uri="http://schemas.openxmlformats.org/presentationml/2006/ole">
            <mc:AlternateContent xmlns:mc="http://schemas.openxmlformats.org/markup-compatibility/2006">
              <mc:Choice xmlns:v="urn:schemas-microsoft-com:vml" Requires="v">
                <p:oleObj spid="_x0000_s42296" name="公式" r:id="rId25" imgW="711000" imgH="711000" progId="Equation.3">
                  <p:embed/>
                </p:oleObj>
              </mc:Choice>
              <mc:Fallback>
                <p:oleObj name="公式" r:id="rId25" imgW="711000" imgH="711000" progId="Equation.3">
                  <p:embed/>
                  <p:pic>
                    <p:nvPicPr>
                      <p:cNvPr id="0" name=""/>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5715000" y="4401741"/>
                        <a:ext cx="741760" cy="741759"/>
                      </a:xfrm>
                      <a:prstGeom prst="rect">
                        <a:avLst/>
                      </a:prstGeom>
                      <a:noFill/>
                      <a:ln w="25400" algn="ctr">
                        <a:solidFill>
                          <a:srgbClr val="FF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cxnSp>
        <p:nvCxnSpPr>
          <p:cNvPr id="823328" name="AutoShape 32"/>
          <p:cNvCxnSpPr>
            <a:cxnSpLocks noChangeShapeType="1"/>
          </p:cNvCxnSpPr>
          <p:nvPr/>
        </p:nvCxnSpPr>
        <p:spPr bwMode="auto">
          <a:xfrm flipH="1">
            <a:off x="3400425" y="4243387"/>
            <a:ext cx="1023938" cy="158354"/>
          </a:xfrm>
          <a:prstGeom prst="straightConnector1">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23329" name="AutoShape 33"/>
          <p:cNvCxnSpPr>
            <a:cxnSpLocks noChangeShapeType="1"/>
          </p:cNvCxnSpPr>
          <p:nvPr/>
        </p:nvCxnSpPr>
        <p:spPr bwMode="auto">
          <a:xfrm>
            <a:off x="5185173" y="4243387"/>
            <a:ext cx="901303" cy="148829"/>
          </a:xfrm>
          <a:prstGeom prst="straightConnector1">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23330" name="AutoShape 34"/>
          <p:cNvCxnSpPr>
            <a:cxnSpLocks noChangeShapeType="1"/>
          </p:cNvCxnSpPr>
          <p:nvPr/>
        </p:nvCxnSpPr>
        <p:spPr bwMode="auto">
          <a:xfrm flipV="1">
            <a:off x="3657600" y="4114800"/>
            <a:ext cx="457200" cy="114300"/>
          </a:xfrm>
          <a:prstGeom prst="straightConnector1">
            <a:avLst/>
          </a:prstGeom>
          <a:noFill/>
          <a:ln w="38100">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23331" name="AutoShape 35"/>
          <p:cNvCxnSpPr>
            <a:cxnSpLocks noChangeShapeType="1"/>
          </p:cNvCxnSpPr>
          <p:nvPr/>
        </p:nvCxnSpPr>
        <p:spPr bwMode="auto">
          <a:xfrm flipH="1" flipV="1">
            <a:off x="5429250" y="4114800"/>
            <a:ext cx="400050" cy="114300"/>
          </a:xfrm>
          <a:prstGeom prst="straightConnector1">
            <a:avLst/>
          </a:prstGeom>
          <a:noFill/>
          <a:ln w="38100">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aphicFrame>
        <p:nvGraphicFramePr>
          <p:cNvPr id="823332" name="Object 36"/>
          <p:cNvGraphicFramePr>
            <a:graphicFrameLocks noChangeAspect="1"/>
          </p:cNvGraphicFramePr>
          <p:nvPr/>
        </p:nvGraphicFramePr>
        <p:xfrm>
          <a:off x="0" y="0"/>
          <a:ext cx="2901554" cy="5045869"/>
        </p:xfrm>
        <a:graphic>
          <a:graphicData uri="http://schemas.openxmlformats.org/presentationml/2006/ole">
            <mc:AlternateContent xmlns:mc="http://schemas.openxmlformats.org/markup-compatibility/2006">
              <mc:Choice xmlns:v="urn:schemas-microsoft-com:vml" Requires="v">
                <p:oleObj spid="_x0000_s42297" name="Visio" r:id="rId27" imgW="3868928" imgH="6727462" progId="Visio.Drawing.11">
                  <p:embed/>
                </p:oleObj>
              </mc:Choice>
              <mc:Fallback>
                <p:oleObj name="Visio" r:id="rId27" imgW="3868928" imgH="6727462" progId="Visio.Drawing.11">
                  <p:embed/>
                  <p:pic>
                    <p:nvPicPr>
                      <p:cNvPr id="0" name=""/>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0" y="0"/>
                        <a:ext cx="2901554" cy="50458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208285688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24322" name="Object 2"/>
          <p:cNvGraphicFramePr>
            <a:graphicFrameLocks noChangeAspect="1"/>
          </p:cNvGraphicFramePr>
          <p:nvPr/>
        </p:nvGraphicFramePr>
        <p:xfrm>
          <a:off x="4457700" y="25004"/>
          <a:ext cx="742950" cy="742950"/>
        </p:xfrm>
        <a:graphic>
          <a:graphicData uri="http://schemas.openxmlformats.org/presentationml/2006/ole">
            <mc:AlternateContent xmlns:mc="http://schemas.openxmlformats.org/markup-compatibility/2006">
              <mc:Choice xmlns:v="urn:schemas-microsoft-com:vml" Requires="v">
                <p:oleObj spid="_x0000_s43309" name="公式" r:id="rId3" imgW="711000" imgH="711000" progId="Equation.3">
                  <p:embed/>
                </p:oleObj>
              </mc:Choice>
              <mc:Fallback>
                <p:oleObj name="公式" r:id="rId3" imgW="711000" imgH="7110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57700" y="25004"/>
                        <a:ext cx="742950" cy="742950"/>
                      </a:xfrm>
                      <a:prstGeom prst="rect">
                        <a:avLst/>
                      </a:prstGeom>
                      <a:noFill/>
                      <a:ln w="25400">
                        <a:solidFill>
                          <a:srgbClr val="FF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cxnSp>
        <p:nvCxnSpPr>
          <p:cNvPr id="824323" name="AutoShape 3"/>
          <p:cNvCxnSpPr>
            <a:cxnSpLocks noChangeShapeType="1"/>
          </p:cNvCxnSpPr>
          <p:nvPr/>
        </p:nvCxnSpPr>
        <p:spPr bwMode="auto">
          <a:xfrm flipH="1">
            <a:off x="3482578" y="777479"/>
            <a:ext cx="1346597" cy="244078"/>
          </a:xfrm>
          <a:prstGeom prst="straightConnector1">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24324" name="AutoShape 4"/>
          <p:cNvCxnSpPr>
            <a:cxnSpLocks noChangeShapeType="1"/>
          </p:cNvCxnSpPr>
          <p:nvPr/>
        </p:nvCxnSpPr>
        <p:spPr bwMode="auto">
          <a:xfrm flipH="1">
            <a:off x="4797028" y="800101"/>
            <a:ext cx="3572" cy="211931"/>
          </a:xfrm>
          <a:prstGeom prst="straightConnector1">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24325" name="AutoShape 5"/>
          <p:cNvCxnSpPr>
            <a:cxnSpLocks noChangeShapeType="1"/>
          </p:cNvCxnSpPr>
          <p:nvPr/>
        </p:nvCxnSpPr>
        <p:spPr bwMode="auto">
          <a:xfrm>
            <a:off x="4829175" y="777479"/>
            <a:ext cx="1168004" cy="244078"/>
          </a:xfrm>
          <a:prstGeom prst="straightConnector1">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aphicFrame>
        <p:nvGraphicFramePr>
          <p:cNvPr id="824326" name="Object 6"/>
          <p:cNvGraphicFramePr>
            <a:graphicFrameLocks noChangeAspect="1"/>
          </p:cNvGraphicFramePr>
          <p:nvPr/>
        </p:nvGraphicFramePr>
        <p:xfrm>
          <a:off x="3111104" y="1021557"/>
          <a:ext cx="741759" cy="741760"/>
        </p:xfrm>
        <a:graphic>
          <a:graphicData uri="http://schemas.openxmlformats.org/presentationml/2006/ole">
            <mc:AlternateContent xmlns:mc="http://schemas.openxmlformats.org/markup-compatibility/2006">
              <mc:Choice xmlns:v="urn:schemas-microsoft-com:vml" Requires="v">
                <p:oleObj spid="_x0000_s43310" name="公式" r:id="rId5" imgW="711000" imgH="711000" progId="Equation.3">
                  <p:embed/>
                </p:oleObj>
              </mc:Choice>
              <mc:Fallback>
                <p:oleObj name="公式" r:id="rId5" imgW="711000" imgH="7110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11104" y="1021557"/>
                        <a:ext cx="741759" cy="7417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24327" name="Object 7"/>
          <p:cNvGraphicFramePr>
            <a:graphicFrameLocks noChangeAspect="1"/>
          </p:cNvGraphicFramePr>
          <p:nvPr/>
        </p:nvGraphicFramePr>
        <p:xfrm>
          <a:off x="4425554" y="1021557"/>
          <a:ext cx="741759" cy="741760"/>
        </p:xfrm>
        <a:graphic>
          <a:graphicData uri="http://schemas.openxmlformats.org/presentationml/2006/ole">
            <mc:AlternateContent xmlns:mc="http://schemas.openxmlformats.org/markup-compatibility/2006">
              <mc:Choice xmlns:v="urn:schemas-microsoft-com:vml" Requires="v">
                <p:oleObj spid="_x0000_s43311" name="公式" r:id="rId7" imgW="711000" imgH="711000" progId="Equation.3">
                  <p:embed/>
                </p:oleObj>
              </mc:Choice>
              <mc:Fallback>
                <p:oleObj name="公式" r:id="rId7" imgW="711000" imgH="7110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425554" y="1021557"/>
                        <a:ext cx="741759" cy="741760"/>
                      </a:xfrm>
                      <a:prstGeom prst="rect">
                        <a:avLst/>
                      </a:prstGeom>
                      <a:noFill/>
                      <a:ln w="25400" algn="ctr">
                        <a:solidFill>
                          <a:srgbClr val="FF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24328" name="Object 8"/>
          <p:cNvGraphicFramePr>
            <a:graphicFrameLocks noChangeAspect="1"/>
          </p:cNvGraphicFramePr>
          <p:nvPr/>
        </p:nvGraphicFramePr>
        <p:xfrm>
          <a:off x="5625704" y="1021557"/>
          <a:ext cx="741759" cy="741760"/>
        </p:xfrm>
        <a:graphic>
          <a:graphicData uri="http://schemas.openxmlformats.org/presentationml/2006/ole">
            <mc:AlternateContent xmlns:mc="http://schemas.openxmlformats.org/markup-compatibility/2006">
              <mc:Choice xmlns:v="urn:schemas-microsoft-com:vml" Requires="v">
                <p:oleObj spid="_x0000_s43312" name="公式" r:id="rId9" imgW="711000" imgH="711000" progId="Equation.3">
                  <p:embed/>
                </p:oleObj>
              </mc:Choice>
              <mc:Fallback>
                <p:oleObj name="公式" r:id="rId9" imgW="711000" imgH="7110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625704" y="1021557"/>
                        <a:ext cx="741759" cy="7417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cxnSp>
        <p:nvCxnSpPr>
          <p:cNvPr id="824329" name="AutoShape 9"/>
          <p:cNvCxnSpPr>
            <a:cxnSpLocks noChangeShapeType="1"/>
          </p:cNvCxnSpPr>
          <p:nvPr/>
        </p:nvCxnSpPr>
        <p:spPr bwMode="auto">
          <a:xfrm flipV="1">
            <a:off x="3854054" y="782241"/>
            <a:ext cx="457200" cy="100013"/>
          </a:xfrm>
          <a:prstGeom prst="straightConnector1">
            <a:avLst/>
          </a:prstGeom>
          <a:noFill/>
          <a:ln w="38100">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24330" name="AutoShape 10"/>
          <p:cNvCxnSpPr>
            <a:cxnSpLocks noChangeShapeType="1"/>
          </p:cNvCxnSpPr>
          <p:nvPr/>
        </p:nvCxnSpPr>
        <p:spPr bwMode="auto">
          <a:xfrm flipV="1">
            <a:off x="4704160" y="789385"/>
            <a:ext cx="0" cy="342900"/>
          </a:xfrm>
          <a:prstGeom prst="straightConnector1">
            <a:avLst/>
          </a:prstGeom>
          <a:noFill/>
          <a:ln w="38100">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24331" name="AutoShape 11"/>
          <p:cNvCxnSpPr>
            <a:cxnSpLocks noChangeShapeType="1"/>
          </p:cNvCxnSpPr>
          <p:nvPr/>
        </p:nvCxnSpPr>
        <p:spPr bwMode="auto">
          <a:xfrm flipH="1" flipV="1">
            <a:off x="5511404" y="814387"/>
            <a:ext cx="342900" cy="100013"/>
          </a:xfrm>
          <a:prstGeom prst="straightConnector1">
            <a:avLst/>
          </a:prstGeom>
          <a:noFill/>
          <a:ln w="38100">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aphicFrame>
        <p:nvGraphicFramePr>
          <p:cNvPr id="824332" name="Object 12"/>
          <p:cNvGraphicFramePr>
            <a:graphicFrameLocks noChangeAspect="1"/>
          </p:cNvGraphicFramePr>
          <p:nvPr/>
        </p:nvGraphicFramePr>
        <p:xfrm>
          <a:off x="4425554" y="2057400"/>
          <a:ext cx="741759" cy="741760"/>
        </p:xfrm>
        <a:graphic>
          <a:graphicData uri="http://schemas.openxmlformats.org/presentationml/2006/ole">
            <mc:AlternateContent xmlns:mc="http://schemas.openxmlformats.org/markup-compatibility/2006">
              <mc:Choice xmlns:v="urn:schemas-microsoft-com:vml" Requires="v">
                <p:oleObj spid="_x0000_s43313" name="公式" r:id="rId11" imgW="711000" imgH="711000" progId="Equation.3">
                  <p:embed/>
                </p:oleObj>
              </mc:Choice>
              <mc:Fallback>
                <p:oleObj name="公式" r:id="rId11" imgW="711000" imgH="71100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425554" y="2057400"/>
                        <a:ext cx="741759" cy="741760"/>
                      </a:xfrm>
                      <a:prstGeom prst="rect">
                        <a:avLst/>
                      </a:prstGeom>
                      <a:noFill/>
                      <a:ln w="25400" algn="ctr">
                        <a:solidFill>
                          <a:srgbClr val="FF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24333" name="Object 13"/>
          <p:cNvGraphicFramePr>
            <a:graphicFrameLocks noChangeAspect="1"/>
          </p:cNvGraphicFramePr>
          <p:nvPr/>
        </p:nvGraphicFramePr>
        <p:xfrm>
          <a:off x="3111104" y="2057400"/>
          <a:ext cx="741759" cy="741760"/>
        </p:xfrm>
        <a:graphic>
          <a:graphicData uri="http://schemas.openxmlformats.org/presentationml/2006/ole">
            <mc:AlternateContent xmlns:mc="http://schemas.openxmlformats.org/markup-compatibility/2006">
              <mc:Choice xmlns:v="urn:schemas-microsoft-com:vml" Requires="v">
                <p:oleObj spid="_x0000_s43314" name="公式" r:id="rId13" imgW="711000" imgH="711000" progId="Equation.3">
                  <p:embed/>
                </p:oleObj>
              </mc:Choice>
              <mc:Fallback>
                <p:oleObj name="公式" r:id="rId13" imgW="711000" imgH="711000"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111104" y="2057400"/>
                        <a:ext cx="741759" cy="7417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24334" name="Object 14"/>
          <p:cNvGraphicFramePr>
            <a:graphicFrameLocks noChangeAspect="1"/>
          </p:cNvGraphicFramePr>
          <p:nvPr/>
        </p:nvGraphicFramePr>
        <p:xfrm>
          <a:off x="5625704" y="2057400"/>
          <a:ext cx="741759" cy="741760"/>
        </p:xfrm>
        <a:graphic>
          <a:graphicData uri="http://schemas.openxmlformats.org/presentationml/2006/ole">
            <mc:AlternateContent xmlns:mc="http://schemas.openxmlformats.org/markup-compatibility/2006">
              <mc:Choice xmlns:v="urn:schemas-microsoft-com:vml" Requires="v">
                <p:oleObj spid="_x0000_s43315" name="公式" r:id="rId15" imgW="711000" imgH="711000" progId="Equation.3">
                  <p:embed/>
                </p:oleObj>
              </mc:Choice>
              <mc:Fallback>
                <p:oleObj name="公式" r:id="rId15" imgW="711000" imgH="711000"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625704" y="2057400"/>
                        <a:ext cx="741759" cy="7417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cxnSp>
        <p:nvCxnSpPr>
          <p:cNvPr id="824335" name="AutoShape 15"/>
          <p:cNvCxnSpPr>
            <a:cxnSpLocks noChangeShapeType="1"/>
          </p:cNvCxnSpPr>
          <p:nvPr/>
        </p:nvCxnSpPr>
        <p:spPr bwMode="auto">
          <a:xfrm flipH="1">
            <a:off x="3482579" y="1772841"/>
            <a:ext cx="1314450" cy="284559"/>
          </a:xfrm>
          <a:prstGeom prst="straightConnector1">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24336" name="AutoShape 16"/>
          <p:cNvCxnSpPr>
            <a:cxnSpLocks noChangeShapeType="1"/>
          </p:cNvCxnSpPr>
          <p:nvPr/>
        </p:nvCxnSpPr>
        <p:spPr bwMode="auto">
          <a:xfrm>
            <a:off x="4797029" y="1772841"/>
            <a:ext cx="0" cy="275034"/>
          </a:xfrm>
          <a:prstGeom prst="straightConnector1">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24337" name="AutoShape 17"/>
          <p:cNvCxnSpPr>
            <a:cxnSpLocks noChangeShapeType="1"/>
          </p:cNvCxnSpPr>
          <p:nvPr/>
        </p:nvCxnSpPr>
        <p:spPr bwMode="auto">
          <a:xfrm>
            <a:off x="4797029" y="1772841"/>
            <a:ext cx="1200150" cy="284559"/>
          </a:xfrm>
          <a:prstGeom prst="straightConnector1">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24338" name="AutoShape 18"/>
          <p:cNvCxnSpPr>
            <a:cxnSpLocks noChangeShapeType="1"/>
          </p:cNvCxnSpPr>
          <p:nvPr/>
        </p:nvCxnSpPr>
        <p:spPr bwMode="auto">
          <a:xfrm flipV="1">
            <a:off x="3886200" y="1828800"/>
            <a:ext cx="457200" cy="114300"/>
          </a:xfrm>
          <a:prstGeom prst="straightConnector1">
            <a:avLst/>
          </a:prstGeom>
          <a:noFill/>
          <a:ln w="38100">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24339" name="AutoShape 19"/>
          <p:cNvCxnSpPr>
            <a:cxnSpLocks noChangeShapeType="1"/>
          </p:cNvCxnSpPr>
          <p:nvPr/>
        </p:nvCxnSpPr>
        <p:spPr bwMode="auto">
          <a:xfrm flipV="1">
            <a:off x="4800600" y="1943100"/>
            <a:ext cx="0" cy="342900"/>
          </a:xfrm>
          <a:prstGeom prst="straightConnector1">
            <a:avLst/>
          </a:prstGeom>
          <a:noFill/>
          <a:ln w="38100">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24340" name="AutoShape 20"/>
          <p:cNvCxnSpPr>
            <a:cxnSpLocks noChangeShapeType="1"/>
          </p:cNvCxnSpPr>
          <p:nvPr/>
        </p:nvCxnSpPr>
        <p:spPr bwMode="auto">
          <a:xfrm flipH="1" flipV="1">
            <a:off x="5543550" y="1828800"/>
            <a:ext cx="400050" cy="114300"/>
          </a:xfrm>
          <a:prstGeom prst="straightConnector1">
            <a:avLst/>
          </a:prstGeom>
          <a:noFill/>
          <a:ln w="38100">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aphicFrame>
        <p:nvGraphicFramePr>
          <p:cNvPr id="824341" name="Object 21"/>
          <p:cNvGraphicFramePr>
            <a:graphicFrameLocks noChangeAspect="1"/>
          </p:cNvGraphicFramePr>
          <p:nvPr/>
        </p:nvGraphicFramePr>
        <p:xfrm>
          <a:off x="4425554" y="2972991"/>
          <a:ext cx="741759" cy="741759"/>
        </p:xfrm>
        <a:graphic>
          <a:graphicData uri="http://schemas.openxmlformats.org/presentationml/2006/ole">
            <mc:AlternateContent xmlns:mc="http://schemas.openxmlformats.org/markup-compatibility/2006">
              <mc:Choice xmlns:v="urn:schemas-microsoft-com:vml" Requires="v">
                <p:oleObj spid="_x0000_s43316" name="公式" r:id="rId17" imgW="711000" imgH="711000" progId="Equation.3">
                  <p:embed/>
                </p:oleObj>
              </mc:Choice>
              <mc:Fallback>
                <p:oleObj name="公式" r:id="rId17" imgW="711000" imgH="711000" progId="Equation.3">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425554" y="2972991"/>
                        <a:ext cx="741759" cy="741759"/>
                      </a:xfrm>
                      <a:prstGeom prst="rect">
                        <a:avLst/>
                      </a:prstGeom>
                      <a:noFill/>
                      <a:ln w="25400" algn="ctr">
                        <a:solidFill>
                          <a:srgbClr val="FF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24342" name="Object 22"/>
          <p:cNvGraphicFramePr>
            <a:graphicFrameLocks noChangeAspect="1"/>
          </p:cNvGraphicFramePr>
          <p:nvPr/>
        </p:nvGraphicFramePr>
        <p:xfrm>
          <a:off x="5625704" y="3061097"/>
          <a:ext cx="741759" cy="741759"/>
        </p:xfrm>
        <a:graphic>
          <a:graphicData uri="http://schemas.openxmlformats.org/presentationml/2006/ole">
            <mc:AlternateContent xmlns:mc="http://schemas.openxmlformats.org/markup-compatibility/2006">
              <mc:Choice xmlns:v="urn:schemas-microsoft-com:vml" Requires="v">
                <p:oleObj spid="_x0000_s43317" name="公式" r:id="rId19" imgW="711000" imgH="711000" progId="Equation.3">
                  <p:embed/>
                </p:oleObj>
              </mc:Choice>
              <mc:Fallback>
                <p:oleObj name="公式" r:id="rId19" imgW="711000" imgH="711000" progId="Equation.3">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5625704" y="3061097"/>
                        <a:ext cx="741759" cy="7417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cxnSp>
        <p:nvCxnSpPr>
          <p:cNvPr id="824343" name="AutoShape 23"/>
          <p:cNvCxnSpPr>
            <a:cxnSpLocks noChangeShapeType="1"/>
          </p:cNvCxnSpPr>
          <p:nvPr/>
        </p:nvCxnSpPr>
        <p:spPr bwMode="auto">
          <a:xfrm>
            <a:off x="4797029" y="2808685"/>
            <a:ext cx="0" cy="154781"/>
          </a:xfrm>
          <a:prstGeom prst="straightConnector1">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24344" name="AutoShape 24"/>
          <p:cNvCxnSpPr>
            <a:cxnSpLocks noChangeShapeType="1"/>
          </p:cNvCxnSpPr>
          <p:nvPr/>
        </p:nvCxnSpPr>
        <p:spPr bwMode="auto">
          <a:xfrm>
            <a:off x="4797029" y="2808685"/>
            <a:ext cx="1200150" cy="252413"/>
          </a:xfrm>
          <a:prstGeom prst="straightConnector1">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24345" name="AutoShape 25"/>
          <p:cNvCxnSpPr>
            <a:cxnSpLocks noChangeShapeType="1"/>
          </p:cNvCxnSpPr>
          <p:nvPr/>
        </p:nvCxnSpPr>
        <p:spPr bwMode="auto">
          <a:xfrm flipV="1">
            <a:off x="4743450" y="2857500"/>
            <a:ext cx="0" cy="342900"/>
          </a:xfrm>
          <a:prstGeom prst="straightConnector1">
            <a:avLst/>
          </a:prstGeom>
          <a:noFill/>
          <a:ln w="38100">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24346" name="AutoShape 26"/>
          <p:cNvCxnSpPr>
            <a:cxnSpLocks noChangeShapeType="1"/>
          </p:cNvCxnSpPr>
          <p:nvPr/>
        </p:nvCxnSpPr>
        <p:spPr bwMode="auto">
          <a:xfrm flipH="1" flipV="1">
            <a:off x="5314950" y="2914650"/>
            <a:ext cx="285750" cy="171450"/>
          </a:xfrm>
          <a:prstGeom prst="straightConnector1">
            <a:avLst/>
          </a:prstGeom>
          <a:noFill/>
          <a:ln w="38100">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aphicFrame>
        <p:nvGraphicFramePr>
          <p:cNvPr id="824347" name="Object 27"/>
          <p:cNvGraphicFramePr>
            <a:graphicFrameLocks noChangeAspect="1"/>
          </p:cNvGraphicFramePr>
          <p:nvPr/>
        </p:nvGraphicFramePr>
        <p:xfrm>
          <a:off x="4433888" y="3871913"/>
          <a:ext cx="741760" cy="741760"/>
        </p:xfrm>
        <a:graphic>
          <a:graphicData uri="http://schemas.openxmlformats.org/presentationml/2006/ole">
            <mc:AlternateContent xmlns:mc="http://schemas.openxmlformats.org/markup-compatibility/2006">
              <mc:Choice xmlns:v="urn:schemas-microsoft-com:vml" Requires="v">
                <p:oleObj spid="_x0000_s43318" name="公式" r:id="rId21" imgW="711000" imgH="711000" progId="Equation.3">
                  <p:embed/>
                </p:oleObj>
              </mc:Choice>
              <mc:Fallback>
                <p:oleObj name="公式" r:id="rId21" imgW="711000" imgH="711000" progId="Equation.3">
                  <p:embed/>
                  <p:pic>
                    <p:nvPicPr>
                      <p:cNvPr id="0" name=""/>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4433888" y="3871913"/>
                        <a:ext cx="741760" cy="741760"/>
                      </a:xfrm>
                      <a:prstGeom prst="rect">
                        <a:avLst/>
                      </a:prstGeom>
                      <a:noFill/>
                      <a:ln w="25400" algn="ctr">
                        <a:solidFill>
                          <a:srgbClr val="FF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cxnSp>
        <p:nvCxnSpPr>
          <p:cNvPr id="824348" name="AutoShape 28"/>
          <p:cNvCxnSpPr>
            <a:cxnSpLocks noChangeShapeType="1"/>
          </p:cNvCxnSpPr>
          <p:nvPr/>
        </p:nvCxnSpPr>
        <p:spPr bwMode="auto">
          <a:xfrm>
            <a:off x="4797029" y="3724275"/>
            <a:ext cx="8334" cy="138113"/>
          </a:xfrm>
          <a:prstGeom prst="straightConnector1">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24349" name="AutoShape 29"/>
          <p:cNvCxnSpPr>
            <a:cxnSpLocks noChangeShapeType="1"/>
          </p:cNvCxnSpPr>
          <p:nvPr/>
        </p:nvCxnSpPr>
        <p:spPr bwMode="auto">
          <a:xfrm flipV="1">
            <a:off x="4686300" y="3657600"/>
            <a:ext cx="0" cy="342900"/>
          </a:xfrm>
          <a:prstGeom prst="straightConnector1">
            <a:avLst/>
          </a:prstGeom>
          <a:noFill/>
          <a:ln w="38100">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aphicFrame>
        <p:nvGraphicFramePr>
          <p:cNvPr id="824350" name="Object 30"/>
          <p:cNvGraphicFramePr>
            <a:graphicFrameLocks noChangeAspect="1"/>
          </p:cNvGraphicFramePr>
          <p:nvPr/>
        </p:nvGraphicFramePr>
        <p:xfrm>
          <a:off x="3028950" y="4401741"/>
          <a:ext cx="741760" cy="741759"/>
        </p:xfrm>
        <a:graphic>
          <a:graphicData uri="http://schemas.openxmlformats.org/presentationml/2006/ole">
            <mc:AlternateContent xmlns:mc="http://schemas.openxmlformats.org/markup-compatibility/2006">
              <mc:Choice xmlns:v="urn:schemas-microsoft-com:vml" Requires="v">
                <p:oleObj spid="_x0000_s43319" name="公式" r:id="rId23" imgW="711000" imgH="711000" progId="Equation.3">
                  <p:embed/>
                </p:oleObj>
              </mc:Choice>
              <mc:Fallback>
                <p:oleObj name="公式" r:id="rId23" imgW="711000" imgH="711000" progId="Equation.3">
                  <p:embed/>
                  <p:pic>
                    <p:nvPicPr>
                      <p:cNvPr id="0" name=""/>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3028950" y="4401741"/>
                        <a:ext cx="741760" cy="7417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24351" name="Object 31"/>
          <p:cNvGraphicFramePr>
            <a:graphicFrameLocks noChangeAspect="1"/>
          </p:cNvGraphicFramePr>
          <p:nvPr/>
        </p:nvGraphicFramePr>
        <p:xfrm>
          <a:off x="5715000" y="4401741"/>
          <a:ext cx="741760" cy="741759"/>
        </p:xfrm>
        <a:graphic>
          <a:graphicData uri="http://schemas.openxmlformats.org/presentationml/2006/ole">
            <mc:AlternateContent xmlns:mc="http://schemas.openxmlformats.org/markup-compatibility/2006">
              <mc:Choice xmlns:v="urn:schemas-microsoft-com:vml" Requires="v">
                <p:oleObj spid="_x0000_s43320" name="公式" r:id="rId25" imgW="711000" imgH="711000" progId="Equation.3">
                  <p:embed/>
                </p:oleObj>
              </mc:Choice>
              <mc:Fallback>
                <p:oleObj name="公式" r:id="rId25" imgW="711000" imgH="711000" progId="Equation.3">
                  <p:embed/>
                  <p:pic>
                    <p:nvPicPr>
                      <p:cNvPr id="0" name=""/>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5715000" y="4401741"/>
                        <a:ext cx="741760" cy="741759"/>
                      </a:xfrm>
                      <a:prstGeom prst="rect">
                        <a:avLst/>
                      </a:prstGeom>
                      <a:noFill/>
                      <a:ln w="25400" algn="ctr">
                        <a:solidFill>
                          <a:srgbClr val="FF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cxnSp>
        <p:nvCxnSpPr>
          <p:cNvPr id="824352" name="AutoShape 32"/>
          <p:cNvCxnSpPr>
            <a:cxnSpLocks noChangeShapeType="1"/>
          </p:cNvCxnSpPr>
          <p:nvPr/>
        </p:nvCxnSpPr>
        <p:spPr bwMode="auto">
          <a:xfrm flipH="1">
            <a:off x="3400425" y="4243387"/>
            <a:ext cx="1023938" cy="158354"/>
          </a:xfrm>
          <a:prstGeom prst="straightConnector1">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24353" name="AutoShape 33"/>
          <p:cNvCxnSpPr>
            <a:cxnSpLocks noChangeShapeType="1"/>
          </p:cNvCxnSpPr>
          <p:nvPr/>
        </p:nvCxnSpPr>
        <p:spPr bwMode="auto">
          <a:xfrm>
            <a:off x="5185173" y="4243387"/>
            <a:ext cx="901303" cy="148829"/>
          </a:xfrm>
          <a:prstGeom prst="straightConnector1">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24354" name="AutoShape 34"/>
          <p:cNvCxnSpPr>
            <a:cxnSpLocks noChangeShapeType="1"/>
          </p:cNvCxnSpPr>
          <p:nvPr/>
        </p:nvCxnSpPr>
        <p:spPr bwMode="auto">
          <a:xfrm flipV="1">
            <a:off x="3657600" y="4114800"/>
            <a:ext cx="457200" cy="114300"/>
          </a:xfrm>
          <a:prstGeom prst="straightConnector1">
            <a:avLst/>
          </a:prstGeom>
          <a:noFill/>
          <a:ln w="38100">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24355" name="AutoShape 35"/>
          <p:cNvCxnSpPr>
            <a:cxnSpLocks noChangeShapeType="1"/>
          </p:cNvCxnSpPr>
          <p:nvPr/>
        </p:nvCxnSpPr>
        <p:spPr bwMode="auto">
          <a:xfrm flipH="1" flipV="1">
            <a:off x="5429250" y="4114800"/>
            <a:ext cx="400050" cy="114300"/>
          </a:xfrm>
          <a:prstGeom prst="straightConnector1">
            <a:avLst/>
          </a:prstGeom>
          <a:noFill/>
          <a:ln w="38100">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aphicFrame>
        <p:nvGraphicFramePr>
          <p:cNvPr id="824356" name="Object 36"/>
          <p:cNvGraphicFramePr>
            <a:graphicFrameLocks noChangeAspect="1"/>
          </p:cNvGraphicFramePr>
          <p:nvPr/>
        </p:nvGraphicFramePr>
        <p:xfrm>
          <a:off x="0" y="0"/>
          <a:ext cx="2901554" cy="5045869"/>
        </p:xfrm>
        <a:graphic>
          <a:graphicData uri="http://schemas.openxmlformats.org/presentationml/2006/ole">
            <mc:AlternateContent xmlns:mc="http://schemas.openxmlformats.org/markup-compatibility/2006">
              <mc:Choice xmlns:v="urn:schemas-microsoft-com:vml" Requires="v">
                <p:oleObj spid="_x0000_s43321" name="Visio" r:id="rId27" imgW="3868928" imgH="6727462" progId="Visio.Drawing.11">
                  <p:embed/>
                </p:oleObj>
              </mc:Choice>
              <mc:Fallback>
                <p:oleObj name="Visio" r:id="rId27" imgW="3868928" imgH="6727462" progId="Visio.Drawing.11">
                  <p:embed/>
                  <p:pic>
                    <p:nvPicPr>
                      <p:cNvPr id="0" name=""/>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0" y="0"/>
                        <a:ext cx="2901554" cy="50458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463954692"/>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25346" name="Object 2"/>
          <p:cNvGraphicFramePr>
            <a:graphicFrameLocks noChangeAspect="1"/>
          </p:cNvGraphicFramePr>
          <p:nvPr/>
        </p:nvGraphicFramePr>
        <p:xfrm>
          <a:off x="4457700" y="25004"/>
          <a:ext cx="742950" cy="742950"/>
        </p:xfrm>
        <a:graphic>
          <a:graphicData uri="http://schemas.openxmlformats.org/presentationml/2006/ole">
            <mc:AlternateContent xmlns:mc="http://schemas.openxmlformats.org/markup-compatibility/2006">
              <mc:Choice xmlns:v="urn:schemas-microsoft-com:vml" Requires="v">
                <p:oleObj spid="_x0000_s44333" name="公式" r:id="rId3" imgW="711000" imgH="711000" progId="Equation.3">
                  <p:embed/>
                </p:oleObj>
              </mc:Choice>
              <mc:Fallback>
                <p:oleObj name="公式" r:id="rId3" imgW="711000" imgH="7110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57700" y="25004"/>
                        <a:ext cx="742950" cy="742950"/>
                      </a:xfrm>
                      <a:prstGeom prst="rect">
                        <a:avLst/>
                      </a:prstGeom>
                      <a:noFill/>
                      <a:ln w="25400">
                        <a:solidFill>
                          <a:srgbClr val="FF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cxnSp>
        <p:nvCxnSpPr>
          <p:cNvPr id="825347" name="AutoShape 3"/>
          <p:cNvCxnSpPr>
            <a:cxnSpLocks noChangeShapeType="1"/>
          </p:cNvCxnSpPr>
          <p:nvPr/>
        </p:nvCxnSpPr>
        <p:spPr bwMode="auto">
          <a:xfrm flipH="1">
            <a:off x="3482578" y="777479"/>
            <a:ext cx="1346597" cy="244078"/>
          </a:xfrm>
          <a:prstGeom prst="straightConnector1">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25348" name="AutoShape 4"/>
          <p:cNvCxnSpPr>
            <a:cxnSpLocks noChangeShapeType="1"/>
          </p:cNvCxnSpPr>
          <p:nvPr/>
        </p:nvCxnSpPr>
        <p:spPr bwMode="auto">
          <a:xfrm flipH="1">
            <a:off x="4797028" y="800101"/>
            <a:ext cx="3572" cy="211931"/>
          </a:xfrm>
          <a:prstGeom prst="straightConnector1">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25349" name="AutoShape 5"/>
          <p:cNvCxnSpPr>
            <a:cxnSpLocks noChangeShapeType="1"/>
          </p:cNvCxnSpPr>
          <p:nvPr/>
        </p:nvCxnSpPr>
        <p:spPr bwMode="auto">
          <a:xfrm>
            <a:off x="4829175" y="777479"/>
            <a:ext cx="1168004" cy="244078"/>
          </a:xfrm>
          <a:prstGeom prst="straightConnector1">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aphicFrame>
        <p:nvGraphicFramePr>
          <p:cNvPr id="825350" name="Object 6"/>
          <p:cNvGraphicFramePr>
            <a:graphicFrameLocks noChangeAspect="1"/>
          </p:cNvGraphicFramePr>
          <p:nvPr/>
        </p:nvGraphicFramePr>
        <p:xfrm>
          <a:off x="3111104" y="1021557"/>
          <a:ext cx="741759" cy="741760"/>
        </p:xfrm>
        <a:graphic>
          <a:graphicData uri="http://schemas.openxmlformats.org/presentationml/2006/ole">
            <mc:AlternateContent xmlns:mc="http://schemas.openxmlformats.org/markup-compatibility/2006">
              <mc:Choice xmlns:v="urn:schemas-microsoft-com:vml" Requires="v">
                <p:oleObj spid="_x0000_s44334" name="公式" r:id="rId5" imgW="711000" imgH="711000" progId="Equation.3">
                  <p:embed/>
                </p:oleObj>
              </mc:Choice>
              <mc:Fallback>
                <p:oleObj name="公式" r:id="rId5" imgW="711000" imgH="7110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11104" y="1021557"/>
                        <a:ext cx="741759" cy="7417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25351" name="Object 7"/>
          <p:cNvGraphicFramePr>
            <a:graphicFrameLocks noChangeAspect="1"/>
          </p:cNvGraphicFramePr>
          <p:nvPr/>
        </p:nvGraphicFramePr>
        <p:xfrm>
          <a:off x="4425554" y="1021557"/>
          <a:ext cx="741759" cy="741760"/>
        </p:xfrm>
        <a:graphic>
          <a:graphicData uri="http://schemas.openxmlformats.org/presentationml/2006/ole">
            <mc:AlternateContent xmlns:mc="http://schemas.openxmlformats.org/markup-compatibility/2006">
              <mc:Choice xmlns:v="urn:schemas-microsoft-com:vml" Requires="v">
                <p:oleObj spid="_x0000_s44335" name="公式" r:id="rId7" imgW="711000" imgH="711000" progId="Equation.3">
                  <p:embed/>
                </p:oleObj>
              </mc:Choice>
              <mc:Fallback>
                <p:oleObj name="公式" r:id="rId7" imgW="711000" imgH="7110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425554" y="1021557"/>
                        <a:ext cx="741759" cy="741760"/>
                      </a:xfrm>
                      <a:prstGeom prst="rect">
                        <a:avLst/>
                      </a:prstGeom>
                      <a:noFill/>
                      <a:ln w="25400" algn="ctr">
                        <a:solidFill>
                          <a:srgbClr val="FF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25352" name="Object 8"/>
          <p:cNvGraphicFramePr>
            <a:graphicFrameLocks noChangeAspect="1"/>
          </p:cNvGraphicFramePr>
          <p:nvPr/>
        </p:nvGraphicFramePr>
        <p:xfrm>
          <a:off x="5625704" y="1021557"/>
          <a:ext cx="741759" cy="741760"/>
        </p:xfrm>
        <a:graphic>
          <a:graphicData uri="http://schemas.openxmlformats.org/presentationml/2006/ole">
            <mc:AlternateContent xmlns:mc="http://schemas.openxmlformats.org/markup-compatibility/2006">
              <mc:Choice xmlns:v="urn:schemas-microsoft-com:vml" Requires="v">
                <p:oleObj spid="_x0000_s44336" name="公式" r:id="rId9" imgW="711000" imgH="711000" progId="Equation.3">
                  <p:embed/>
                </p:oleObj>
              </mc:Choice>
              <mc:Fallback>
                <p:oleObj name="公式" r:id="rId9" imgW="711000" imgH="7110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625704" y="1021557"/>
                        <a:ext cx="741759" cy="7417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cxnSp>
        <p:nvCxnSpPr>
          <p:cNvPr id="825353" name="AutoShape 9"/>
          <p:cNvCxnSpPr>
            <a:cxnSpLocks noChangeShapeType="1"/>
          </p:cNvCxnSpPr>
          <p:nvPr/>
        </p:nvCxnSpPr>
        <p:spPr bwMode="auto">
          <a:xfrm flipV="1">
            <a:off x="3854054" y="782241"/>
            <a:ext cx="457200" cy="100013"/>
          </a:xfrm>
          <a:prstGeom prst="straightConnector1">
            <a:avLst/>
          </a:prstGeom>
          <a:noFill/>
          <a:ln w="38100">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25354" name="AutoShape 10"/>
          <p:cNvCxnSpPr>
            <a:cxnSpLocks noChangeShapeType="1"/>
          </p:cNvCxnSpPr>
          <p:nvPr/>
        </p:nvCxnSpPr>
        <p:spPr bwMode="auto">
          <a:xfrm flipV="1">
            <a:off x="4704160" y="789385"/>
            <a:ext cx="0" cy="342900"/>
          </a:xfrm>
          <a:prstGeom prst="straightConnector1">
            <a:avLst/>
          </a:prstGeom>
          <a:noFill/>
          <a:ln w="38100">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25355" name="AutoShape 11"/>
          <p:cNvCxnSpPr>
            <a:cxnSpLocks noChangeShapeType="1"/>
          </p:cNvCxnSpPr>
          <p:nvPr/>
        </p:nvCxnSpPr>
        <p:spPr bwMode="auto">
          <a:xfrm flipH="1" flipV="1">
            <a:off x="5511404" y="814387"/>
            <a:ext cx="342900" cy="100013"/>
          </a:xfrm>
          <a:prstGeom prst="straightConnector1">
            <a:avLst/>
          </a:prstGeom>
          <a:noFill/>
          <a:ln w="38100">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aphicFrame>
        <p:nvGraphicFramePr>
          <p:cNvPr id="825356" name="Object 12"/>
          <p:cNvGraphicFramePr>
            <a:graphicFrameLocks noChangeAspect="1"/>
          </p:cNvGraphicFramePr>
          <p:nvPr/>
        </p:nvGraphicFramePr>
        <p:xfrm>
          <a:off x="4425554" y="2057400"/>
          <a:ext cx="741759" cy="741760"/>
        </p:xfrm>
        <a:graphic>
          <a:graphicData uri="http://schemas.openxmlformats.org/presentationml/2006/ole">
            <mc:AlternateContent xmlns:mc="http://schemas.openxmlformats.org/markup-compatibility/2006">
              <mc:Choice xmlns:v="urn:schemas-microsoft-com:vml" Requires="v">
                <p:oleObj spid="_x0000_s44337" name="公式" r:id="rId11" imgW="711000" imgH="711000" progId="Equation.3">
                  <p:embed/>
                </p:oleObj>
              </mc:Choice>
              <mc:Fallback>
                <p:oleObj name="公式" r:id="rId11" imgW="711000" imgH="71100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425554" y="2057400"/>
                        <a:ext cx="741759" cy="741760"/>
                      </a:xfrm>
                      <a:prstGeom prst="rect">
                        <a:avLst/>
                      </a:prstGeom>
                      <a:noFill/>
                      <a:ln w="25400" algn="ctr">
                        <a:solidFill>
                          <a:srgbClr val="FF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25357" name="Object 13"/>
          <p:cNvGraphicFramePr>
            <a:graphicFrameLocks noChangeAspect="1"/>
          </p:cNvGraphicFramePr>
          <p:nvPr/>
        </p:nvGraphicFramePr>
        <p:xfrm>
          <a:off x="3111104" y="2057400"/>
          <a:ext cx="741759" cy="741760"/>
        </p:xfrm>
        <a:graphic>
          <a:graphicData uri="http://schemas.openxmlformats.org/presentationml/2006/ole">
            <mc:AlternateContent xmlns:mc="http://schemas.openxmlformats.org/markup-compatibility/2006">
              <mc:Choice xmlns:v="urn:schemas-microsoft-com:vml" Requires="v">
                <p:oleObj spid="_x0000_s44338" name="公式" r:id="rId13" imgW="711000" imgH="711000" progId="Equation.3">
                  <p:embed/>
                </p:oleObj>
              </mc:Choice>
              <mc:Fallback>
                <p:oleObj name="公式" r:id="rId13" imgW="711000" imgH="711000"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111104" y="2057400"/>
                        <a:ext cx="741759" cy="7417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25358" name="Object 14"/>
          <p:cNvGraphicFramePr>
            <a:graphicFrameLocks noChangeAspect="1"/>
          </p:cNvGraphicFramePr>
          <p:nvPr/>
        </p:nvGraphicFramePr>
        <p:xfrm>
          <a:off x="5625704" y="2057400"/>
          <a:ext cx="741759" cy="741760"/>
        </p:xfrm>
        <a:graphic>
          <a:graphicData uri="http://schemas.openxmlformats.org/presentationml/2006/ole">
            <mc:AlternateContent xmlns:mc="http://schemas.openxmlformats.org/markup-compatibility/2006">
              <mc:Choice xmlns:v="urn:schemas-microsoft-com:vml" Requires="v">
                <p:oleObj spid="_x0000_s44339" name="公式" r:id="rId15" imgW="711000" imgH="711000" progId="Equation.3">
                  <p:embed/>
                </p:oleObj>
              </mc:Choice>
              <mc:Fallback>
                <p:oleObj name="公式" r:id="rId15" imgW="711000" imgH="711000"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625704" y="2057400"/>
                        <a:ext cx="741759" cy="7417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cxnSp>
        <p:nvCxnSpPr>
          <p:cNvPr id="825359" name="AutoShape 15"/>
          <p:cNvCxnSpPr>
            <a:cxnSpLocks noChangeShapeType="1"/>
          </p:cNvCxnSpPr>
          <p:nvPr/>
        </p:nvCxnSpPr>
        <p:spPr bwMode="auto">
          <a:xfrm flipH="1">
            <a:off x="3482579" y="1772841"/>
            <a:ext cx="1314450" cy="284559"/>
          </a:xfrm>
          <a:prstGeom prst="straightConnector1">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25360" name="AutoShape 16"/>
          <p:cNvCxnSpPr>
            <a:cxnSpLocks noChangeShapeType="1"/>
          </p:cNvCxnSpPr>
          <p:nvPr/>
        </p:nvCxnSpPr>
        <p:spPr bwMode="auto">
          <a:xfrm>
            <a:off x="4797029" y="1772841"/>
            <a:ext cx="0" cy="275034"/>
          </a:xfrm>
          <a:prstGeom prst="straightConnector1">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25361" name="AutoShape 17"/>
          <p:cNvCxnSpPr>
            <a:cxnSpLocks noChangeShapeType="1"/>
          </p:cNvCxnSpPr>
          <p:nvPr/>
        </p:nvCxnSpPr>
        <p:spPr bwMode="auto">
          <a:xfrm>
            <a:off x="4797029" y="1772841"/>
            <a:ext cx="1200150" cy="284559"/>
          </a:xfrm>
          <a:prstGeom prst="straightConnector1">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25362" name="AutoShape 18"/>
          <p:cNvCxnSpPr>
            <a:cxnSpLocks noChangeShapeType="1"/>
          </p:cNvCxnSpPr>
          <p:nvPr/>
        </p:nvCxnSpPr>
        <p:spPr bwMode="auto">
          <a:xfrm flipV="1">
            <a:off x="3886200" y="1828800"/>
            <a:ext cx="457200" cy="114300"/>
          </a:xfrm>
          <a:prstGeom prst="straightConnector1">
            <a:avLst/>
          </a:prstGeom>
          <a:noFill/>
          <a:ln w="38100">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25363" name="AutoShape 19"/>
          <p:cNvCxnSpPr>
            <a:cxnSpLocks noChangeShapeType="1"/>
          </p:cNvCxnSpPr>
          <p:nvPr/>
        </p:nvCxnSpPr>
        <p:spPr bwMode="auto">
          <a:xfrm flipV="1">
            <a:off x="4800600" y="1943100"/>
            <a:ext cx="0" cy="342900"/>
          </a:xfrm>
          <a:prstGeom prst="straightConnector1">
            <a:avLst/>
          </a:prstGeom>
          <a:noFill/>
          <a:ln w="38100">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25364" name="AutoShape 20"/>
          <p:cNvCxnSpPr>
            <a:cxnSpLocks noChangeShapeType="1"/>
          </p:cNvCxnSpPr>
          <p:nvPr/>
        </p:nvCxnSpPr>
        <p:spPr bwMode="auto">
          <a:xfrm flipH="1" flipV="1">
            <a:off x="5543550" y="1828800"/>
            <a:ext cx="400050" cy="114300"/>
          </a:xfrm>
          <a:prstGeom prst="straightConnector1">
            <a:avLst/>
          </a:prstGeom>
          <a:noFill/>
          <a:ln w="38100">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aphicFrame>
        <p:nvGraphicFramePr>
          <p:cNvPr id="825365" name="Object 21"/>
          <p:cNvGraphicFramePr>
            <a:graphicFrameLocks noChangeAspect="1"/>
          </p:cNvGraphicFramePr>
          <p:nvPr/>
        </p:nvGraphicFramePr>
        <p:xfrm>
          <a:off x="4425554" y="2972991"/>
          <a:ext cx="741759" cy="741759"/>
        </p:xfrm>
        <a:graphic>
          <a:graphicData uri="http://schemas.openxmlformats.org/presentationml/2006/ole">
            <mc:AlternateContent xmlns:mc="http://schemas.openxmlformats.org/markup-compatibility/2006">
              <mc:Choice xmlns:v="urn:schemas-microsoft-com:vml" Requires="v">
                <p:oleObj spid="_x0000_s44340" name="公式" r:id="rId17" imgW="711000" imgH="711000" progId="Equation.3">
                  <p:embed/>
                </p:oleObj>
              </mc:Choice>
              <mc:Fallback>
                <p:oleObj name="公式" r:id="rId17" imgW="711000" imgH="711000" progId="Equation.3">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425554" y="2972991"/>
                        <a:ext cx="741759" cy="741759"/>
                      </a:xfrm>
                      <a:prstGeom prst="rect">
                        <a:avLst/>
                      </a:prstGeom>
                      <a:noFill/>
                      <a:ln w="25400" algn="ctr">
                        <a:solidFill>
                          <a:srgbClr val="FF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25366" name="Object 22"/>
          <p:cNvGraphicFramePr>
            <a:graphicFrameLocks noChangeAspect="1"/>
          </p:cNvGraphicFramePr>
          <p:nvPr/>
        </p:nvGraphicFramePr>
        <p:xfrm>
          <a:off x="5625704" y="3061097"/>
          <a:ext cx="741759" cy="741759"/>
        </p:xfrm>
        <a:graphic>
          <a:graphicData uri="http://schemas.openxmlformats.org/presentationml/2006/ole">
            <mc:AlternateContent xmlns:mc="http://schemas.openxmlformats.org/markup-compatibility/2006">
              <mc:Choice xmlns:v="urn:schemas-microsoft-com:vml" Requires="v">
                <p:oleObj spid="_x0000_s44341" name="公式" r:id="rId19" imgW="711000" imgH="711000" progId="Equation.3">
                  <p:embed/>
                </p:oleObj>
              </mc:Choice>
              <mc:Fallback>
                <p:oleObj name="公式" r:id="rId19" imgW="711000" imgH="711000" progId="Equation.3">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5625704" y="3061097"/>
                        <a:ext cx="741759" cy="7417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cxnSp>
        <p:nvCxnSpPr>
          <p:cNvPr id="825367" name="AutoShape 23"/>
          <p:cNvCxnSpPr>
            <a:cxnSpLocks noChangeShapeType="1"/>
          </p:cNvCxnSpPr>
          <p:nvPr/>
        </p:nvCxnSpPr>
        <p:spPr bwMode="auto">
          <a:xfrm>
            <a:off x="4797029" y="2808685"/>
            <a:ext cx="0" cy="154781"/>
          </a:xfrm>
          <a:prstGeom prst="straightConnector1">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25368" name="AutoShape 24"/>
          <p:cNvCxnSpPr>
            <a:cxnSpLocks noChangeShapeType="1"/>
          </p:cNvCxnSpPr>
          <p:nvPr/>
        </p:nvCxnSpPr>
        <p:spPr bwMode="auto">
          <a:xfrm>
            <a:off x="4797029" y="2808685"/>
            <a:ext cx="1200150" cy="252413"/>
          </a:xfrm>
          <a:prstGeom prst="straightConnector1">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25369" name="AutoShape 25"/>
          <p:cNvCxnSpPr>
            <a:cxnSpLocks noChangeShapeType="1"/>
          </p:cNvCxnSpPr>
          <p:nvPr/>
        </p:nvCxnSpPr>
        <p:spPr bwMode="auto">
          <a:xfrm flipV="1">
            <a:off x="4743450" y="2857500"/>
            <a:ext cx="0" cy="342900"/>
          </a:xfrm>
          <a:prstGeom prst="straightConnector1">
            <a:avLst/>
          </a:prstGeom>
          <a:noFill/>
          <a:ln w="38100">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25370" name="AutoShape 26"/>
          <p:cNvCxnSpPr>
            <a:cxnSpLocks noChangeShapeType="1"/>
          </p:cNvCxnSpPr>
          <p:nvPr/>
        </p:nvCxnSpPr>
        <p:spPr bwMode="auto">
          <a:xfrm flipH="1" flipV="1">
            <a:off x="5314950" y="2914650"/>
            <a:ext cx="285750" cy="171450"/>
          </a:xfrm>
          <a:prstGeom prst="straightConnector1">
            <a:avLst/>
          </a:prstGeom>
          <a:noFill/>
          <a:ln w="38100">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aphicFrame>
        <p:nvGraphicFramePr>
          <p:cNvPr id="825371" name="Object 27"/>
          <p:cNvGraphicFramePr>
            <a:graphicFrameLocks noChangeAspect="1"/>
          </p:cNvGraphicFramePr>
          <p:nvPr/>
        </p:nvGraphicFramePr>
        <p:xfrm>
          <a:off x="4433888" y="3871913"/>
          <a:ext cx="741760" cy="741760"/>
        </p:xfrm>
        <a:graphic>
          <a:graphicData uri="http://schemas.openxmlformats.org/presentationml/2006/ole">
            <mc:AlternateContent xmlns:mc="http://schemas.openxmlformats.org/markup-compatibility/2006">
              <mc:Choice xmlns:v="urn:schemas-microsoft-com:vml" Requires="v">
                <p:oleObj spid="_x0000_s44342" name="公式" r:id="rId21" imgW="711000" imgH="711000" progId="Equation.3">
                  <p:embed/>
                </p:oleObj>
              </mc:Choice>
              <mc:Fallback>
                <p:oleObj name="公式" r:id="rId21" imgW="711000" imgH="711000" progId="Equation.3">
                  <p:embed/>
                  <p:pic>
                    <p:nvPicPr>
                      <p:cNvPr id="0" name=""/>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4433888" y="3871913"/>
                        <a:ext cx="741760" cy="741760"/>
                      </a:xfrm>
                      <a:prstGeom prst="rect">
                        <a:avLst/>
                      </a:prstGeom>
                      <a:noFill/>
                      <a:ln w="25400" algn="ctr">
                        <a:solidFill>
                          <a:srgbClr val="FF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cxnSp>
        <p:nvCxnSpPr>
          <p:cNvPr id="825372" name="AutoShape 28"/>
          <p:cNvCxnSpPr>
            <a:cxnSpLocks noChangeShapeType="1"/>
          </p:cNvCxnSpPr>
          <p:nvPr/>
        </p:nvCxnSpPr>
        <p:spPr bwMode="auto">
          <a:xfrm>
            <a:off x="4797029" y="3724275"/>
            <a:ext cx="8334" cy="138113"/>
          </a:xfrm>
          <a:prstGeom prst="straightConnector1">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25373" name="AutoShape 29"/>
          <p:cNvCxnSpPr>
            <a:cxnSpLocks noChangeShapeType="1"/>
          </p:cNvCxnSpPr>
          <p:nvPr/>
        </p:nvCxnSpPr>
        <p:spPr bwMode="auto">
          <a:xfrm flipV="1">
            <a:off x="4686300" y="3657600"/>
            <a:ext cx="0" cy="342900"/>
          </a:xfrm>
          <a:prstGeom prst="straightConnector1">
            <a:avLst/>
          </a:prstGeom>
          <a:noFill/>
          <a:ln w="38100">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aphicFrame>
        <p:nvGraphicFramePr>
          <p:cNvPr id="825374" name="Object 30"/>
          <p:cNvGraphicFramePr>
            <a:graphicFrameLocks noChangeAspect="1"/>
          </p:cNvGraphicFramePr>
          <p:nvPr/>
        </p:nvGraphicFramePr>
        <p:xfrm>
          <a:off x="3028950" y="4401741"/>
          <a:ext cx="741760" cy="741759"/>
        </p:xfrm>
        <a:graphic>
          <a:graphicData uri="http://schemas.openxmlformats.org/presentationml/2006/ole">
            <mc:AlternateContent xmlns:mc="http://schemas.openxmlformats.org/markup-compatibility/2006">
              <mc:Choice xmlns:v="urn:schemas-microsoft-com:vml" Requires="v">
                <p:oleObj spid="_x0000_s44343" name="公式" r:id="rId23" imgW="711000" imgH="711000" progId="Equation.3">
                  <p:embed/>
                </p:oleObj>
              </mc:Choice>
              <mc:Fallback>
                <p:oleObj name="公式" r:id="rId23" imgW="711000" imgH="711000" progId="Equation.3">
                  <p:embed/>
                  <p:pic>
                    <p:nvPicPr>
                      <p:cNvPr id="0" name=""/>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3028950" y="4401741"/>
                        <a:ext cx="741760" cy="7417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25375" name="Object 31"/>
          <p:cNvGraphicFramePr>
            <a:graphicFrameLocks noChangeAspect="1"/>
          </p:cNvGraphicFramePr>
          <p:nvPr/>
        </p:nvGraphicFramePr>
        <p:xfrm>
          <a:off x="5715000" y="4401741"/>
          <a:ext cx="741760" cy="741759"/>
        </p:xfrm>
        <a:graphic>
          <a:graphicData uri="http://schemas.openxmlformats.org/presentationml/2006/ole">
            <mc:AlternateContent xmlns:mc="http://schemas.openxmlformats.org/markup-compatibility/2006">
              <mc:Choice xmlns:v="urn:schemas-microsoft-com:vml" Requires="v">
                <p:oleObj spid="_x0000_s44344" name="公式" r:id="rId25" imgW="711000" imgH="711000" progId="Equation.3">
                  <p:embed/>
                </p:oleObj>
              </mc:Choice>
              <mc:Fallback>
                <p:oleObj name="公式" r:id="rId25" imgW="711000" imgH="711000" progId="Equation.3">
                  <p:embed/>
                  <p:pic>
                    <p:nvPicPr>
                      <p:cNvPr id="0" name=""/>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5715000" y="4401741"/>
                        <a:ext cx="741760" cy="741759"/>
                      </a:xfrm>
                      <a:prstGeom prst="rect">
                        <a:avLst/>
                      </a:prstGeom>
                      <a:noFill/>
                      <a:ln w="25400" algn="ctr">
                        <a:solidFill>
                          <a:srgbClr val="FF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cxnSp>
        <p:nvCxnSpPr>
          <p:cNvPr id="825376" name="AutoShape 32"/>
          <p:cNvCxnSpPr>
            <a:cxnSpLocks noChangeShapeType="1"/>
          </p:cNvCxnSpPr>
          <p:nvPr/>
        </p:nvCxnSpPr>
        <p:spPr bwMode="auto">
          <a:xfrm flipH="1">
            <a:off x="3400425" y="4243387"/>
            <a:ext cx="1023938" cy="158354"/>
          </a:xfrm>
          <a:prstGeom prst="straightConnector1">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25377" name="AutoShape 33"/>
          <p:cNvCxnSpPr>
            <a:cxnSpLocks noChangeShapeType="1"/>
          </p:cNvCxnSpPr>
          <p:nvPr/>
        </p:nvCxnSpPr>
        <p:spPr bwMode="auto">
          <a:xfrm>
            <a:off x="5185173" y="4243387"/>
            <a:ext cx="901303" cy="148829"/>
          </a:xfrm>
          <a:prstGeom prst="straightConnector1">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25378" name="AutoShape 34"/>
          <p:cNvCxnSpPr>
            <a:cxnSpLocks noChangeShapeType="1"/>
          </p:cNvCxnSpPr>
          <p:nvPr/>
        </p:nvCxnSpPr>
        <p:spPr bwMode="auto">
          <a:xfrm flipV="1">
            <a:off x="3657600" y="4114800"/>
            <a:ext cx="457200" cy="114300"/>
          </a:xfrm>
          <a:prstGeom prst="straightConnector1">
            <a:avLst/>
          </a:prstGeom>
          <a:noFill/>
          <a:ln w="38100">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25379" name="AutoShape 35"/>
          <p:cNvCxnSpPr>
            <a:cxnSpLocks noChangeShapeType="1"/>
          </p:cNvCxnSpPr>
          <p:nvPr/>
        </p:nvCxnSpPr>
        <p:spPr bwMode="auto">
          <a:xfrm flipH="1" flipV="1">
            <a:off x="5429250" y="4114800"/>
            <a:ext cx="400050" cy="114300"/>
          </a:xfrm>
          <a:prstGeom prst="straightConnector1">
            <a:avLst/>
          </a:prstGeom>
          <a:noFill/>
          <a:ln w="38100">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aphicFrame>
        <p:nvGraphicFramePr>
          <p:cNvPr id="825380" name="Object 36"/>
          <p:cNvGraphicFramePr>
            <a:graphicFrameLocks noChangeAspect="1"/>
          </p:cNvGraphicFramePr>
          <p:nvPr/>
        </p:nvGraphicFramePr>
        <p:xfrm>
          <a:off x="0" y="0"/>
          <a:ext cx="2901554" cy="5045869"/>
        </p:xfrm>
        <a:graphic>
          <a:graphicData uri="http://schemas.openxmlformats.org/presentationml/2006/ole">
            <mc:AlternateContent xmlns:mc="http://schemas.openxmlformats.org/markup-compatibility/2006">
              <mc:Choice xmlns:v="urn:schemas-microsoft-com:vml" Requires="v">
                <p:oleObj spid="_x0000_s44345" name="Visio" r:id="rId27" imgW="3868928" imgH="6727462" progId="Visio.Drawing.11">
                  <p:embed/>
                </p:oleObj>
              </mc:Choice>
              <mc:Fallback>
                <p:oleObj name="Visio" r:id="rId27" imgW="3868928" imgH="6727462" progId="Visio.Drawing.11">
                  <p:embed/>
                  <p:pic>
                    <p:nvPicPr>
                      <p:cNvPr id="0" name=""/>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0" y="0"/>
                        <a:ext cx="2901554" cy="50458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200975150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7" presetClass="emph" presetSubtype="2" fill="hold" nodeType="clickEffect">
                                  <p:stCondLst>
                                    <p:cond delay="0"/>
                                  </p:stCondLst>
                                  <p:childTnLst>
                                    <p:animClr clrSpc="rgb" dir="cw">
                                      <p:cBhvr>
                                        <p:cTn id="6" dur="2000" fill="hold"/>
                                        <p:tgtEl>
                                          <p:spTgt spid="825379"/>
                                        </p:tgtEl>
                                        <p:attrNameLst>
                                          <p:attrName>stroke.color</p:attrName>
                                        </p:attrNameLst>
                                      </p:cBhvr>
                                      <p:to>
                                        <a:srgbClr val="FF0000"/>
                                      </p:to>
                                    </p:animClr>
                                    <p:set>
                                      <p:cBhvr>
                                        <p:cTn id="7" dur="2000" fill="hold"/>
                                        <p:tgtEl>
                                          <p:spTgt spid="825379"/>
                                        </p:tgtEl>
                                        <p:attrNameLst>
                                          <p:attrName>stroke.on</p:attrName>
                                        </p:attrNameLst>
                                      </p:cBhvr>
                                      <p:to>
                                        <p:strVal val="true"/>
                                      </p:to>
                                    </p:set>
                                  </p:childTnLst>
                                </p:cTn>
                              </p:par>
                              <p:par>
                                <p:cTn id="8" presetID="7" presetClass="emph" presetSubtype="2" fill="hold" nodeType="withEffect">
                                  <p:stCondLst>
                                    <p:cond delay="0"/>
                                  </p:stCondLst>
                                  <p:childTnLst>
                                    <p:animClr clrSpc="rgb" dir="cw">
                                      <p:cBhvr>
                                        <p:cTn id="9" dur="2000" fill="hold"/>
                                        <p:tgtEl>
                                          <p:spTgt spid="825373"/>
                                        </p:tgtEl>
                                        <p:attrNameLst>
                                          <p:attrName>stroke.color</p:attrName>
                                        </p:attrNameLst>
                                      </p:cBhvr>
                                      <p:to>
                                        <a:srgbClr val="FF0000"/>
                                      </p:to>
                                    </p:animClr>
                                    <p:set>
                                      <p:cBhvr>
                                        <p:cTn id="10" dur="2000" fill="hold"/>
                                        <p:tgtEl>
                                          <p:spTgt spid="825373"/>
                                        </p:tgtEl>
                                        <p:attrNameLst>
                                          <p:attrName>stroke.on</p:attrName>
                                        </p:attrNameLst>
                                      </p:cBhvr>
                                      <p:to>
                                        <p:strVal val="true"/>
                                      </p:to>
                                    </p:set>
                                  </p:childTnLst>
                                </p:cTn>
                              </p:par>
                              <p:par>
                                <p:cTn id="11" presetID="7" presetClass="emph" presetSubtype="2" fill="hold" nodeType="withEffect">
                                  <p:stCondLst>
                                    <p:cond delay="0"/>
                                  </p:stCondLst>
                                  <p:childTnLst>
                                    <p:animClr clrSpc="rgb" dir="cw">
                                      <p:cBhvr>
                                        <p:cTn id="12" dur="2000" fill="hold"/>
                                        <p:tgtEl>
                                          <p:spTgt spid="825369"/>
                                        </p:tgtEl>
                                        <p:attrNameLst>
                                          <p:attrName>stroke.color</p:attrName>
                                        </p:attrNameLst>
                                      </p:cBhvr>
                                      <p:to>
                                        <a:srgbClr val="FF0000"/>
                                      </p:to>
                                    </p:animClr>
                                    <p:set>
                                      <p:cBhvr>
                                        <p:cTn id="13" dur="2000" fill="hold"/>
                                        <p:tgtEl>
                                          <p:spTgt spid="825369"/>
                                        </p:tgtEl>
                                        <p:attrNameLst>
                                          <p:attrName>stroke.on</p:attrName>
                                        </p:attrNameLst>
                                      </p:cBhvr>
                                      <p:to>
                                        <p:strVal val="true"/>
                                      </p:to>
                                    </p:set>
                                  </p:childTnLst>
                                </p:cTn>
                              </p:par>
                              <p:par>
                                <p:cTn id="14" presetID="7" presetClass="emph" presetSubtype="2" fill="hold" nodeType="withEffect">
                                  <p:stCondLst>
                                    <p:cond delay="0"/>
                                  </p:stCondLst>
                                  <p:childTnLst>
                                    <p:animClr clrSpc="rgb" dir="cw">
                                      <p:cBhvr>
                                        <p:cTn id="15" dur="2000" fill="hold"/>
                                        <p:tgtEl>
                                          <p:spTgt spid="825363"/>
                                        </p:tgtEl>
                                        <p:attrNameLst>
                                          <p:attrName>stroke.color</p:attrName>
                                        </p:attrNameLst>
                                      </p:cBhvr>
                                      <p:to>
                                        <a:srgbClr val="FF0000"/>
                                      </p:to>
                                    </p:animClr>
                                    <p:set>
                                      <p:cBhvr>
                                        <p:cTn id="16" dur="2000" fill="hold"/>
                                        <p:tgtEl>
                                          <p:spTgt spid="825363"/>
                                        </p:tgtEl>
                                        <p:attrNameLst>
                                          <p:attrName>stroke.on</p:attrName>
                                        </p:attrNameLst>
                                      </p:cBhvr>
                                      <p:to>
                                        <p:strVal val="true"/>
                                      </p:to>
                                    </p:set>
                                  </p:childTnLst>
                                </p:cTn>
                              </p:par>
                              <p:par>
                                <p:cTn id="17" presetID="7" presetClass="emph" presetSubtype="2" fill="hold" nodeType="withEffect">
                                  <p:stCondLst>
                                    <p:cond delay="0"/>
                                  </p:stCondLst>
                                  <p:childTnLst>
                                    <p:animClr clrSpc="rgb" dir="cw">
                                      <p:cBhvr>
                                        <p:cTn id="18" dur="2000" fill="hold"/>
                                        <p:tgtEl>
                                          <p:spTgt spid="825354"/>
                                        </p:tgtEl>
                                        <p:attrNameLst>
                                          <p:attrName>stroke.color</p:attrName>
                                        </p:attrNameLst>
                                      </p:cBhvr>
                                      <p:to>
                                        <a:srgbClr val="FF0000"/>
                                      </p:to>
                                    </p:animClr>
                                    <p:set>
                                      <p:cBhvr>
                                        <p:cTn id="19" dur="2000" fill="hold"/>
                                        <p:tgtEl>
                                          <p:spTgt spid="825354"/>
                                        </p:tgtEl>
                                        <p:attrNameLst>
                                          <p:attrName>stroke.on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6370" name="Rectangle 2"/>
          <p:cNvSpPr>
            <a:spLocks noGrp="1" noChangeArrowheads="1"/>
          </p:cNvSpPr>
          <p:nvPr>
            <p:ph type="body" idx="1"/>
          </p:nvPr>
        </p:nvSpPr>
        <p:spPr>
          <a:xfrm>
            <a:off x="260648" y="1131590"/>
            <a:ext cx="6408712" cy="3471863"/>
          </a:xfrm>
        </p:spPr>
        <p:txBody>
          <a:bodyPr/>
          <a:lstStyle/>
          <a:p>
            <a:pPr>
              <a:lnSpc>
                <a:spcPct val="90000"/>
              </a:lnSpc>
            </a:pPr>
            <a:r>
              <a:rPr lang="zh-CN" altLang="en-US" sz="1875" dirty="0">
                <a:solidFill>
                  <a:srgbClr val="0000FF"/>
                </a:solidFill>
              </a:rPr>
              <a:t>节点</a:t>
            </a:r>
            <a:r>
              <a:rPr lang="en-US" altLang="zh-CN" sz="1875" dirty="0">
                <a:solidFill>
                  <a:srgbClr val="0000FF"/>
                </a:solidFill>
              </a:rPr>
              <a:t>n</a:t>
            </a:r>
            <a:r>
              <a:rPr lang="zh-CN" altLang="en-US" sz="1875" dirty="0">
                <a:solidFill>
                  <a:srgbClr val="0000FF"/>
                </a:solidFill>
              </a:rPr>
              <a:t>扩展后</a:t>
            </a:r>
            <a:r>
              <a:rPr lang="zh-CN" altLang="en-US" sz="1875" dirty="0"/>
              <a:t>的子节点分为</a:t>
            </a:r>
            <a:r>
              <a:rPr lang="en-US" altLang="zh-CN" sz="1875" dirty="0">
                <a:solidFill>
                  <a:srgbClr val="0000FF"/>
                </a:solidFill>
              </a:rPr>
              <a:t>3</a:t>
            </a:r>
            <a:r>
              <a:rPr lang="zh-CN" altLang="en-US" sz="1875" dirty="0">
                <a:solidFill>
                  <a:srgbClr val="0000FF"/>
                </a:solidFill>
              </a:rPr>
              <a:t>类</a:t>
            </a:r>
            <a:r>
              <a:rPr lang="zh-CN" altLang="en-US" sz="1875" dirty="0"/>
              <a:t>：</a:t>
            </a:r>
          </a:p>
          <a:p>
            <a:pPr lvl="1">
              <a:lnSpc>
                <a:spcPct val="90000"/>
              </a:lnSpc>
              <a:buFont typeface="Wingdings" panose="05000000000000000000" pitchFamily="2" charset="2"/>
              <a:buChar char="ü"/>
            </a:pPr>
            <a:r>
              <a:rPr lang="en-US" altLang="zh-CN" sz="1650" dirty="0">
                <a:solidFill>
                  <a:srgbClr val="FF0000"/>
                </a:solidFill>
              </a:rPr>
              <a:t>(</a:t>
            </a:r>
            <a:r>
              <a:rPr lang="en-US" altLang="zh-CN" sz="1650" dirty="0" err="1">
                <a:solidFill>
                  <a:srgbClr val="FF0000"/>
                </a:solidFill>
              </a:rPr>
              <a:t>i</a:t>
            </a:r>
            <a:r>
              <a:rPr lang="en-US" altLang="zh-CN" sz="1650" dirty="0">
                <a:solidFill>
                  <a:srgbClr val="FF0000"/>
                </a:solidFill>
              </a:rPr>
              <a:t>)</a:t>
            </a:r>
            <a:r>
              <a:rPr lang="zh-CN" altLang="en-US" sz="1650" dirty="0">
                <a:solidFill>
                  <a:srgbClr val="FF0000"/>
                </a:solidFill>
              </a:rPr>
              <a:t>全新节点</a:t>
            </a:r>
          </a:p>
          <a:p>
            <a:pPr lvl="1">
              <a:lnSpc>
                <a:spcPct val="90000"/>
              </a:lnSpc>
              <a:buFont typeface="Wingdings" panose="05000000000000000000" pitchFamily="2" charset="2"/>
              <a:buChar char="ü"/>
            </a:pPr>
            <a:r>
              <a:rPr lang="en-US" altLang="zh-CN" sz="1650" dirty="0">
                <a:solidFill>
                  <a:srgbClr val="FF0000"/>
                </a:solidFill>
              </a:rPr>
              <a:t>(ii)</a:t>
            </a:r>
            <a:r>
              <a:rPr lang="zh-CN" altLang="en-US" sz="1650" dirty="0">
                <a:solidFill>
                  <a:srgbClr val="FF0000"/>
                </a:solidFill>
              </a:rPr>
              <a:t>已出现在</a:t>
            </a:r>
            <a:r>
              <a:rPr lang="en-US" altLang="zh-CN" sz="1650" dirty="0">
                <a:solidFill>
                  <a:srgbClr val="0000FF"/>
                </a:solidFill>
              </a:rPr>
              <a:t>OPEN</a:t>
            </a:r>
            <a:r>
              <a:rPr lang="zh-CN" altLang="en-US" sz="1650" dirty="0">
                <a:solidFill>
                  <a:srgbClr val="0000FF"/>
                </a:solidFill>
              </a:rPr>
              <a:t>表</a:t>
            </a:r>
            <a:r>
              <a:rPr lang="zh-CN" altLang="en-US" sz="1650" dirty="0">
                <a:solidFill>
                  <a:srgbClr val="FF0000"/>
                </a:solidFill>
              </a:rPr>
              <a:t>中的节点</a:t>
            </a:r>
          </a:p>
          <a:p>
            <a:pPr lvl="1">
              <a:lnSpc>
                <a:spcPct val="90000"/>
              </a:lnSpc>
              <a:buFont typeface="Wingdings" panose="05000000000000000000" pitchFamily="2" charset="2"/>
              <a:buChar char="ü"/>
            </a:pPr>
            <a:r>
              <a:rPr lang="en-US" altLang="zh-CN" sz="1650" dirty="0">
                <a:solidFill>
                  <a:srgbClr val="FF0000"/>
                </a:solidFill>
              </a:rPr>
              <a:t>(iii)</a:t>
            </a:r>
            <a:r>
              <a:rPr lang="zh-CN" altLang="en-US" sz="1650" dirty="0">
                <a:solidFill>
                  <a:srgbClr val="FF0000"/>
                </a:solidFill>
              </a:rPr>
              <a:t>已出现的</a:t>
            </a:r>
            <a:r>
              <a:rPr lang="en-US" altLang="zh-CN" sz="1650" dirty="0">
                <a:solidFill>
                  <a:srgbClr val="0000FF"/>
                </a:solidFill>
              </a:rPr>
              <a:t>CLOSE</a:t>
            </a:r>
            <a:r>
              <a:rPr lang="zh-CN" altLang="en-US" sz="1650" dirty="0">
                <a:solidFill>
                  <a:srgbClr val="0000FF"/>
                </a:solidFill>
              </a:rPr>
              <a:t>表</a:t>
            </a:r>
            <a:r>
              <a:rPr lang="zh-CN" altLang="en-US" sz="1650" dirty="0">
                <a:solidFill>
                  <a:srgbClr val="FF0000"/>
                </a:solidFill>
              </a:rPr>
              <a:t>中的节点</a:t>
            </a:r>
          </a:p>
          <a:p>
            <a:pPr>
              <a:lnSpc>
                <a:spcPct val="90000"/>
              </a:lnSpc>
            </a:pPr>
            <a:r>
              <a:rPr lang="zh-CN" altLang="en-US" sz="1875" dirty="0"/>
              <a:t>指针标记和修改的方法：</a:t>
            </a:r>
          </a:p>
          <a:p>
            <a:pPr lvl="1">
              <a:lnSpc>
                <a:spcPct val="90000"/>
              </a:lnSpc>
              <a:buFont typeface="Wingdings" panose="05000000000000000000" pitchFamily="2" charset="2"/>
              <a:buChar char="ü"/>
            </a:pPr>
            <a:r>
              <a:rPr lang="en-US" altLang="zh-CN" sz="1650" dirty="0"/>
              <a:t>(</a:t>
            </a:r>
            <a:r>
              <a:rPr lang="en-US" altLang="zh-CN" sz="1650" dirty="0" err="1"/>
              <a:t>i</a:t>
            </a:r>
            <a:r>
              <a:rPr lang="en-US" altLang="zh-CN" sz="1650" dirty="0"/>
              <a:t>)</a:t>
            </a:r>
            <a:r>
              <a:rPr lang="zh-CN" altLang="en-US" sz="1650" dirty="0"/>
              <a:t>类节点：加入</a:t>
            </a:r>
            <a:r>
              <a:rPr lang="en-US" altLang="zh-CN" sz="1650" dirty="0"/>
              <a:t>OPEN</a:t>
            </a:r>
            <a:r>
              <a:rPr lang="zh-CN" altLang="en-US" sz="1650" dirty="0"/>
              <a:t>表，建立从子节点到父节点</a:t>
            </a:r>
            <a:r>
              <a:rPr lang="en-US" altLang="zh-CN" sz="1650" dirty="0"/>
              <a:t>n</a:t>
            </a:r>
            <a:r>
              <a:rPr lang="zh-CN" altLang="en-US" sz="1650" dirty="0"/>
              <a:t>的指针</a:t>
            </a:r>
          </a:p>
          <a:p>
            <a:pPr lvl="1">
              <a:lnSpc>
                <a:spcPct val="90000"/>
              </a:lnSpc>
              <a:buFont typeface="Wingdings" panose="05000000000000000000" pitchFamily="2" charset="2"/>
              <a:buChar char="ü"/>
            </a:pPr>
            <a:r>
              <a:rPr lang="en-US" altLang="zh-CN" sz="1650" dirty="0"/>
              <a:t>(ii)</a:t>
            </a:r>
            <a:r>
              <a:rPr lang="zh-CN" altLang="en-US" sz="1650" dirty="0"/>
              <a:t>类节点、 </a:t>
            </a:r>
            <a:r>
              <a:rPr lang="en-US" altLang="zh-CN" sz="1650" dirty="0"/>
              <a:t>(iii)</a:t>
            </a:r>
            <a:r>
              <a:rPr lang="zh-CN" altLang="en-US" sz="1650" dirty="0"/>
              <a:t>类节点：</a:t>
            </a:r>
          </a:p>
          <a:p>
            <a:pPr lvl="2">
              <a:lnSpc>
                <a:spcPct val="90000"/>
              </a:lnSpc>
              <a:buFont typeface="Wingdings" panose="05000000000000000000" pitchFamily="2" charset="2"/>
              <a:buChar char="Ø"/>
            </a:pPr>
            <a:r>
              <a:rPr lang="zh-CN" altLang="en-US" dirty="0">
                <a:solidFill>
                  <a:srgbClr val="FF0000"/>
                </a:solidFill>
              </a:rPr>
              <a:t>比较</a:t>
            </a:r>
            <a:r>
              <a:rPr lang="zh-CN" altLang="en-US" dirty="0"/>
              <a:t>经由</a:t>
            </a:r>
            <a:r>
              <a:rPr lang="zh-CN" altLang="en-US" dirty="0">
                <a:solidFill>
                  <a:srgbClr val="0000FF"/>
                </a:solidFill>
              </a:rPr>
              <a:t>老父节点</a:t>
            </a:r>
            <a:r>
              <a:rPr lang="zh-CN" altLang="en-US" dirty="0"/>
              <a:t>、</a:t>
            </a:r>
            <a:r>
              <a:rPr lang="zh-CN" altLang="en-US" dirty="0">
                <a:solidFill>
                  <a:srgbClr val="0000FF"/>
                </a:solidFill>
              </a:rPr>
              <a:t>新父节点</a:t>
            </a:r>
            <a:r>
              <a:rPr lang="en-US" altLang="zh-CN" dirty="0">
                <a:solidFill>
                  <a:srgbClr val="0000FF"/>
                </a:solidFill>
              </a:rPr>
              <a:t>n</a:t>
            </a:r>
            <a:r>
              <a:rPr lang="zh-CN" altLang="en-US" dirty="0"/>
              <a:t>到达</a:t>
            </a:r>
            <a:r>
              <a:rPr lang="zh-CN" altLang="en-US" dirty="0">
                <a:solidFill>
                  <a:srgbClr val="0000FF"/>
                </a:solidFill>
              </a:rPr>
              <a:t>初始状态节点</a:t>
            </a:r>
            <a:r>
              <a:rPr lang="zh-CN" altLang="en-US" dirty="0"/>
              <a:t>的</a:t>
            </a:r>
            <a:r>
              <a:rPr lang="zh-CN" altLang="en-US" dirty="0">
                <a:solidFill>
                  <a:srgbClr val="FF0000"/>
                </a:solidFill>
              </a:rPr>
              <a:t>路径代价</a:t>
            </a:r>
            <a:r>
              <a:rPr lang="zh-CN" altLang="en-US" dirty="0"/>
              <a:t> </a:t>
            </a:r>
          </a:p>
          <a:p>
            <a:pPr lvl="2">
              <a:lnSpc>
                <a:spcPct val="90000"/>
              </a:lnSpc>
              <a:buFont typeface="Wingdings" panose="05000000000000000000" pitchFamily="2" charset="2"/>
              <a:buChar char="Ø"/>
            </a:pPr>
            <a:r>
              <a:rPr lang="zh-CN" altLang="en-US" dirty="0"/>
              <a:t>经由节点</a:t>
            </a:r>
            <a:r>
              <a:rPr lang="en-US" altLang="zh-CN" dirty="0"/>
              <a:t>n</a:t>
            </a:r>
            <a:r>
              <a:rPr lang="zh-CN" altLang="en-US" dirty="0"/>
              <a:t>的代价比较小，则移动子节点指向老父节点的指针，改为指向新父节点</a:t>
            </a:r>
            <a:r>
              <a:rPr lang="en-US" altLang="zh-CN" dirty="0"/>
              <a:t>n</a:t>
            </a:r>
          </a:p>
          <a:p>
            <a:pPr lvl="2">
              <a:lnSpc>
                <a:spcPct val="90000"/>
              </a:lnSpc>
              <a:buFont typeface="Wingdings" panose="05000000000000000000" pitchFamily="2" charset="2"/>
              <a:buChar char="Ø"/>
            </a:pPr>
            <a:r>
              <a:rPr lang="en-US" altLang="zh-CN" dirty="0"/>
              <a:t> (iii)</a:t>
            </a:r>
            <a:r>
              <a:rPr lang="zh-CN" altLang="en-US" dirty="0"/>
              <a:t>类节点还得从</a:t>
            </a:r>
            <a:r>
              <a:rPr lang="en-US" altLang="zh-CN" dirty="0"/>
              <a:t>CLOSE</a:t>
            </a:r>
            <a:r>
              <a:rPr lang="zh-CN" altLang="en-US" dirty="0"/>
              <a:t>表中移出，重新加入</a:t>
            </a:r>
            <a:r>
              <a:rPr lang="en-US" altLang="zh-CN" dirty="0"/>
              <a:t>OPEN</a:t>
            </a:r>
            <a:r>
              <a:rPr lang="zh-CN" altLang="en-US" dirty="0"/>
              <a:t>表。</a:t>
            </a:r>
          </a:p>
        </p:txBody>
      </p:sp>
      <p:sp>
        <p:nvSpPr>
          <p:cNvPr id="826371" name="Rectangle 3"/>
          <p:cNvSpPr>
            <a:spLocks noChangeArrowheads="1"/>
          </p:cNvSpPr>
          <p:nvPr/>
        </p:nvSpPr>
        <p:spPr bwMode="auto">
          <a:xfrm>
            <a:off x="260648" y="411510"/>
            <a:ext cx="58293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08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00000"/>
              </a:lnSpc>
              <a:buSzPct val="60000"/>
            </a:pPr>
            <a:r>
              <a:rPr lang="zh-CN" altLang="en-US" sz="2400" dirty="0">
                <a:solidFill>
                  <a:srgbClr val="0000FF"/>
                </a:solidFill>
                <a:effectLst>
                  <a:outerShdw blurRad="38100" dist="38100" dir="2700000" algn="tl">
                    <a:srgbClr val="C0C0C0"/>
                  </a:outerShdw>
                </a:effectLst>
              </a:rPr>
              <a:t>一般图搜索算法</a:t>
            </a:r>
            <a:r>
              <a:rPr lang="en-US" altLang="zh-CN" sz="2400" dirty="0">
                <a:solidFill>
                  <a:srgbClr val="0000FF"/>
                </a:solidFill>
                <a:effectLst>
                  <a:outerShdw blurRad="38100" dist="38100" dir="2700000" algn="tl">
                    <a:srgbClr val="C0C0C0"/>
                  </a:outerShdw>
                </a:effectLst>
              </a:rPr>
              <a:t>——</a:t>
            </a:r>
            <a:r>
              <a:rPr lang="zh-CN" altLang="en-US" sz="2100" dirty="0"/>
              <a:t>搜索过程中的指针修改</a:t>
            </a:r>
          </a:p>
        </p:txBody>
      </p:sp>
    </p:spTree>
    <p:extLst>
      <p:ext uri="{BB962C8B-B14F-4D97-AF65-F5344CB8AC3E}">
        <p14:creationId xmlns:p14="http://schemas.microsoft.com/office/powerpoint/2010/main" val="313359967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grpId="0" nodeType="withEffect">
                                  <p:stCondLst>
                                    <p:cond delay="0"/>
                                  </p:stCondLst>
                                  <p:childTnLst>
                                    <p:set>
                                      <p:cBhvr>
                                        <p:cTn id="6" dur="1" fill="hold">
                                          <p:stCondLst>
                                            <p:cond delay="0"/>
                                          </p:stCondLst>
                                        </p:cTn>
                                        <p:tgtEl>
                                          <p:spTgt spid="826370">
                                            <p:txEl>
                                              <p:pRg st="0" end="0"/>
                                            </p:txEl>
                                          </p:spTgt>
                                        </p:tgtEl>
                                        <p:attrNameLst>
                                          <p:attrName>style.visibility</p:attrName>
                                        </p:attrNameLst>
                                      </p:cBhvr>
                                      <p:to>
                                        <p:strVal val="visible"/>
                                      </p:to>
                                    </p:set>
                                    <p:animEffect transition="in" filter="blinds(horizontal)">
                                      <p:cBhvr>
                                        <p:cTn id="7" dur="500"/>
                                        <p:tgtEl>
                                          <p:spTgt spid="826370">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826370">
                                            <p:txEl>
                                              <p:pRg st="4" end="4"/>
                                            </p:txEl>
                                          </p:spTgt>
                                        </p:tgtEl>
                                        <p:attrNameLst>
                                          <p:attrName>style.visibility</p:attrName>
                                        </p:attrNameLst>
                                      </p:cBhvr>
                                      <p:to>
                                        <p:strVal val="visible"/>
                                      </p:to>
                                    </p:set>
                                    <p:animEffect transition="in" filter="blinds(horizontal)">
                                      <p:cBhvr>
                                        <p:cTn id="10" dur="500"/>
                                        <p:tgtEl>
                                          <p:spTgt spid="826370">
                                            <p:txEl>
                                              <p:pRg st="4" end="4"/>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826370">
                                            <p:txEl>
                                              <p:pRg st="1" end="1"/>
                                            </p:txEl>
                                          </p:spTgt>
                                        </p:tgtEl>
                                        <p:attrNameLst>
                                          <p:attrName>style.visibility</p:attrName>
                                        </p:attrNameLst>
                                      </p:cBhvr>
                                      <p:to>
                                        <p:strVal val="visible"/>
                                      </p:to>
                                    </p:set>
                                    <p:animEffect transition="in" filter="blinds(horizontal)">
                                      <p:cBhvr>
                                        <p:cTn id="15" dur="500"/>
                                        <p:tgtEl>
                                          <p:spTgt spid="826370">
                                            <p:txEl>
                                              <p:pRg st="1" end="1"/>
                                            </p:txEl>
                                          </p:spTgt>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826370">
                                            <p:txEl>
                                              <p:pRg st="2" end="2"/>
                                            </p:txEl>
                                          </p:spTgt>
                                        </p:tgtEl>
                                        <p:attrNameLst>
                                          <p:attrName>style.visibility</p:attrName>
                                        </p:attrNameLst>
                                      </p:cBhvr>
                                      <p:to>
                                        <p:strVal val="visible"/>
                                      </p:to>
                                    </p:set>
                                    <p:animEffect transition="in" filter="blinds(horizontal)">
                                      <p:cBhvr>
                                        <p:cTn id="18" dur="500"/>
                                        <p:tgtEl>
                                          <p:spTgt spid="826370">
                                            <p:txEl>
                                              <p:pRg st="2" end="2"/>
                                            </p:txEl>
                                          </p:spTgt>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826370">
                                            <p:txEl>
                                              <p:pRg st="3" end="3"/>
                                            </p:txEl>
                                          </p:spTgt>
                                        </p:tgtEl>
                                        <p:attrNameLst>
                                          <p:attrName>style.visibility</p:attrName>
                                        </p:attrNameLst>
                                      </p:cBhvr>
                                      <p:to>
                                        <p:strVal val="visible"/>
                                      </p:to>
                                    </p:set>
                                    <p:animEffect transition="in" filter="blinds(horizontal)">
                                      <p:cBhvr>
                                        <p:cTn id="21" dur="500"/>
                                        <p:tgtEl>
                                          <p:spTgt spid="826370">
                                            <p:txEl>
                                              <p:pRg st="3" end="3"/>
                                            </p:txEl>
                                          </p:spTgt>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3" presetClass="entr" presetSubtype="10" fill="hold" grpId="0" nodeType="clickEffect">
                                  <p:stCondLst>
                                    <p:cond delay="0"/>
                                  </p:stCondLst>
                                  <p:childTnLst>
                                    <p:set>
                                      <p:cBhvr>
                                        <p:cTn id="25" dur="1" fill="hold">
                                          <p:stCondLst>
                                            <p:cond delay="0"/>
                                          </p:stCondLst>
                                        </p:cTn>
                                        <p:tgtEl>
                                          <p:spTgt spid="826370">
                                            <p:txEl>
                                              <p:pRg st="5" end="5"/>
                                            </p:txEl>
                                          </p:spTgt>
                                        </p:tgtEl>
                                        <p:attrNameLst>
                                          <p:attrName>style.visibility</p:attrName>
                                        </p:attrNameLst>
                                      </p:cBhvr>
                                      <p:to>
                                        <p:strVal val="visible"/>
                                      </p:to>
                                    </p:set>
                                    <p:animEffect transition="in" filter="blinds(horizontal)">
                                      <p:cBhvr>
                                        <p:cTn id="26" dur="500"/>
                                        <p:tgtEl>
                                          <p:spTgt spid="826370">
                                            <p:txEl>
                                              <p:pRg st="5" end="5"/>
                                            </p:txEl>
                                          </p:spTgt>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3" presetClass="entr" presetSubtype="10" fill="hold" grpId="0" nodeType="clickEffect">
                                  <p:stCondLst>
                                    <p:cond delay="0"/>
                                  </p:stCondLst>
                                  <p:childTnLst>
                                    <p:set>
                                      <p:cBhvr>
                                        <p:cTn id="30" dur="1" fill="hold">
                                          <p:stCondLst>
                                            <p:cond delay="0"/>
                                          </p:stCondLst>
                                        </p:cTn>
                                        <p:tgtEl>
                                          <p:spTgt spid="826370">
                                            <p:txEl>
                                              <p:pRg st="6" end="6"/>
                                            </p:txEl>
                                          </p:spTgt>
                                        </p:tgtEl>
                                        <p:attrNameLst>
                                          <p:attrName>style.visibility</p:attrName>
                                        </p:attrNameLst>
                                      </p:cBhvr>
                                      <p:to>
                                        <p:strVal val="visible"/>
                                      </p:to>
                                    </p:set>
                                    <p:animEffect transition="in" filter="blinds(horizontal)">
                                      <p:cBhvr>
                                        <p:cTn id="31" dur="500"/>
                                        <p:tgtEl>
                                          <p:spTgt spid="826370">
                                            <p:txEl>
                                              <p:pRg st="6" end="6"/>
                                            </p:txEl>
                                          </p:spTgt>
                                        </p:tgtEl>
                                      </p:cBhvr>
                                    </p:animEffect>
                                  </p:childTnLst>
                                </p:cTn>
                              </p:par>
                              <p:par>
                                <p:cTn id="32" presetID="3" presetClass="entr" presetSubtype="10" fill="hold" grpId="0" nodeType="withEffect">
                                  <p:stCondLst>
                                    <p:cond delay="0"/>
                                  </p:stCondLst>
                                  <p:childTnLst>
                                    <p:set>
                                      <p:cBhvr>
                                        <p:cTn id="33" dur="1" fill="hold">
                                          <p:stCondLst>
                                            <p:cond delay="0"/>
                                          </p:stCondLst>
                                        </p:cTn>
                                        <p:tgtEl>
                                          <p:spTgt spid="826370">
                                            <p:txEl>
                                              <p:pRg st="7" end="7"/>
                                            </p:txEl>
                                          </p:spTgt>
                                        </p:tgtEl>
                                        <p:attrNameLst>
                                          <p:attrName>style.visibility</p:attrName>
                                        </p:attrNameLst>
                                      </p:cBhvr>
                                      <p:to>
                                        <p:strVal val="visible"/>
                                      </p:to>
                                    </p:set>
                                    <p:animEffect transition="in" filter="blinds(horizontal)">
                                      <p:cBhvr>
                                        <p:cTn id="34" dur="500"/>
                                        <p:tgtEl>
                                          <p:spTgt spid="826370">
                                            <p:txEl>
                                              <p:pRg st="7" end="7"/>
                                            </p:txEl>
                                          </p:spTgt>
                                        </p:tgtEl>
                                      </p:cBhvr>
                                    </p:animEffect>
                                  </p:childTnLst>
                                </p:cTn>
                              </p:par>
                              <p:par>
                                <p:cTn id="35" presetID="3" presetClass="entr" presetSubtype="10" fill="hold" grpId="0" nodeType="withEffect">
                                  <p:stCondLst>
                                    <p:cond delay="0"/>
                                  </p:stCondLst>
                                  <p:childTnLst>
                                    <p:set>
                                      <p:cBhvr>
                                        <p:cTn id="36" dur="1" fill="hold">
                                          <p:stCondLst>
                                            <p:cond delay="0"/>
                                          </p:stCondLst>
                                        </p:cTn>
                                        <p:tgtEl>
                                          <p:spTgt spid="826370">
                                            <p:txEl>
                                              <p:pRg st="8" end="8"/>
                                            </p:txEl>
                                          </p:spTgt>
                                        </p:tgtEl>
                                        <p:attrNameLst>
                                          <p:attrName>style.visibility</p:attrName>
                                        </p:attrNameLst>
                                      </p:cBhvr>
                                      <p:to>
                                        <p:strVal val="visible"/>
                                      </p:to>
                                    </p:set>
                                    <p:animEffect transition="in" filter="blinds(horizontal)">
                                      <p:cBhvr>
                                        <p:cTn id="37" dur="500"/>
                                        <p:tgtEl>
                                          <p:spTgt spid="826370">
                                            <p:txEl>
                                              <p:pRg st="8" end="8"/>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826370">
                                            <p:txEl>
                                              <p:pRg st="9" end="9"/>
                                            </p:txEl>
                                          </p:spTgt>
                                        </p:tgtEl>
                                        <p:attrNameLst>
                                          <p:attrName>style.visibility</p:attrName>
                                        </p:attrNameLst>
                                      </p:cBhvr>
                                      <p:to>
                                        <p:strVal val="visible"/>
                                      </p:to>
                                    </p:set>
                                    <p:animEffect transition="in" filter="blinds(horizontal)">
                                      <p:cBhvr>
                                        <p:cTn id="42" dur="500"/>
                                        <p:tgtEl>
                                          <p:spTgt spid="826370">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6370"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7394" name="Oval 2"/>
          <p:cNvSpPr>
            <a:spLocks noChangeArrowheads="1"/>
          </p:cNvSpPr>
          <p:nvPr/>
        </p:nvSpPr>
        <p:spPr bwMode="auto">
          <a:xfrm>
            <a:off x="1600200" y="1428750"/>
            <a:ext cx="285750" cy="285750"/>
          </a:xfrm>
          <a:prstGeom prst="ellipse">
            <a:avLst/>
          </a:prstGeom>
          <a:solidFill>
            <a:schemeClr val="accent1"/>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lnSpc>
                <a:spcPct val="100000"/>
              </a:lnSpc>
              <a:spcBef>
                <a:spcPct val="0"/>
              </a:spcBef>
              <a:buClrTx/>
              <a:buSzTx/>
              <a:buFontTx/>
              <a:buNone/>
            </a:pPr>
            <a:r>
              <a:rPr lang="en-US" altLang="zh-CN" sz="1350" b="1">
                <a:solidFill>
                  <a:srgbClr val="FF0000"/>
                </a:solidFill>
                <a:latin typeface="Verdana" panose="020B0604030504040204" pitchFamily="34" charset="0"/>
              </a:rPr>
              <a:t>S</a:t>
            </a:r>
          </a:p>
        </p:txBody>
      </p:sp>
      <p:sp>
        <p:nvSpPr>
          <p:cNvPr id="827395" name="Oval 3"/>
          <p:cNvSpPr>
            <a:spLocks noChangeArrowheads="1"/>
          </p:cNvSpPr>
          <p:nvPr/>
        </p:nvSpPr>
        <p:spPr bwMode="auto">
          <a:xfrm>
            <a:off x="285750" y="2571750"/>
            <a:ext cx="285750" cy="28575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827396" name="AutoShape 4"/>
          <p:cNvCxnSpPr>
            <a:cxnSpLocks noChangeShapeType="1"/>
            <a:stCxn id="827394" idx="3"/>
            <a:endCxn id="827401" idx="7"/>
          </p:cNvCxnSpPr>
          <p:nvPr/>
        </p:nvCxnSpPr>
        <p:spPr bwMode="auto">
          <a:xfrm flipH="1">
            <a:off x="1215629" y="1672829"/>
            <a:ext cx="426244" cy="311944"/>
          </a:xfrm>
          <a:prstGeom prst="straightConnector1">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827397" name="Group 5"/>
          <p:cNvGrpSpPr>
            <a:grpSpLocks/>
          </p:cNvGrpSpPr>
          <p:nvPr/>
        </p:nvGrpSpPr>
        <p:grpSpPr bwMode="auto">
          <a:xfrm rot="-2639695">
            <a:off x="514350" y="2400300"/>
            <a:ext cx="514350" cy="57150"/>
            <a:chOff x="1152" y="2976"/>
            <a:chExt cx="432" cy="48"/>
          </a:xfrm>
        </p:grpSpPr>
        <p:sp>
          <p:nvSpPr>
            <p:cNvPr id="827398" name="Oval 6"/>
            <p:cNvSpPr>
              <a:spLocks noChangeArrowheads="1"/>
            </p:cNvSpPr>
            <p:nvPr/>
          </p:nvSpPr>
          <p:spPr bwMode="auto">
            <a:xfrm>
              <a:off x="1152" y="2976"/>
              <a:ext cx="48" cy="48"/>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7399" name="Oval 7"/>
            <p:cNvSpPr>
              <a:spLocks noChangeArrowheads="1"/>
            </p:cNvSpPr>
            <p:nvPr/>
          </p:nvSpPr>
          <p:spPr bwMode="auto">
            <a:xfrm>
              <a:off x="1344" y="2976"/>
              <a:ext cx="48" cy="48"/>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7400" name="Oval 8"/>
            <p:cNvSpPr>
              <a:spLocks noChangeArrowheads="1"/>
            </p:cNvSpPr>
            <p:nvPr/>
          </p:nvSpPr>
          <p:spPr bwMode="auto">
            <a:xfrm>
              <a:off x="1536" y="2976"/>
              <a:ext cx="48" cy="48"/>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27401" name="Oval 9"/>
          <p:cNvSpPr>
            <a:spLocks noChangeArrowheads="1"/>
          </p:cNvSpPr>
          <p:nvPr/>
        </p:nvSpPr>
        <p:spPr bwMode="auto">
          <a:xfrm>
            <a:off x="971550" y="1943100"/>
            <a:ext cx="285750" cy="28575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7402" name="Oval 10"/>
          <p:cNvSpPr>
            <a:spLocks noChangeArrowheads="1"/>
          </p:cNvSpPr>
          <p:nvPr/>
        </p:nvSpPr>
        <p:spPr bwMode="auto">
          <a:xfrm>
            <a:off x="2171700" y="1943100"/>
            <a:ext cx="285750" cy="285750"/>
          </a:xfrm>
          <a:prstGeom prst="ellipse">
            <a:avLst/>
          </a:prstGeom>
          <a:solidFill>
            <a:schemeClr val="accent1"/>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827403" name="AutoShape 11"/>
          <p:cNvCxnSpPr>
            <a:cxnSpLocks noChangeShapeType="1"/>
            <a:stCxn id="827394" idx="5"/>
            <a:endCxn id="827402" idx="1"/>
          </p:cNvCxnSpPr>
          <p:nvPr/>
        </p:nvCxnSpPr>
        <p:spPr bwMode="auto">
          <a:xfrm>
            <a:off x="1844279" y="1672829"/>
            <a:ext cx="369094" cy="311944"/>
          </a:xfrm>
          <a:prstGeom prst="straightConnector1">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27404" name="Oval 12"/>
          <p:cNvSpPr>
            <a:spLocks noChangeArrowheads="1"/>
          </p:cNvSpPr>
          <p:nvPr/>
        </p:nvSpPr>
        <p:spPr bwMode="auto">
          <a:xfrm>
            <a:off x="1600200" y="2343150"/>
            <a:ext cx="285750" cy="285750"/>
          </a:xfrm>
          <a:prstGeom prst="ellipse">
            <a:avLst/>
          </a:prstGeom>
          <a:noFill/>
          <a:ln w="254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lnSpc>
                <a:spcPct val="100000"/>
              </a:lnSpc>
              <a:spcBef>
                <a:spcPct val="0"/>
              </a:spcBef>
              <a:buClrTx/>
              <a:buSzTx/>
              <a:buFontTx/>
              <a:buNone/>
            </a:pPr>
            <a:r>
              <a:rPr lang="en-US" altLang="zh-CN" sz="1350" b="1">
                <a:solidFill>
                  <a:srgbClr val="FF0000"/>
                </a:solidFill>
                <a:latin typeface="Verdana" panose="020B0604030504040204" pitchFamily="34" charset="0"/>
              </a:rPr>
              <a:t>n4</a:t>
            </a:r>
          </a:p>
        </p:txBody>
      </p:sp>
      <p:sp>
        <p:nvSpPr>
          <p:cNvPr id="827405" name="Oval 13"/>
          <p:cNvSpPr>
            <a:spLocks noChangeArrowheads="1"/>
          </p:cNvSpPr>
          <p:nvPr/>
        </p:nvSpPr>
        <p:spPr bwMode="auto">
          <a:xfrm>
            <a:off x="2857500" y="2571750"/>
            <a:ext cx="285750" cy="285750"/>
          </a:xfrm>
          <a:prstGeom prst="ellipse">
            <a:avLst/>
          </a:prstGeom>
          <a:solidFill>
            <a:schemeClr val="accent1"/>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827406" name="Group 14"/>
          <p:cNvGrpSpPr>
            <a:grpSpLocks/>
          </p:cNvGrpSpPr>
          <p:nvPr/>
        </p:nvGrpSpPr>
        <p:grpSpPr bwMode="auto">
          <a:xfrm rot="-51351409">
            <a:off x="2400300" y="2343150"/>
            <a:ext cx="514350" cy="57150"/>
            <a:chOff x="1152" y="2976"/>
            <a:chExt cx="432" cy="48"/>
          </a:xfrm>
        </p:grpSpPr>
        <p:sp>
          <p:nvSpPr>
            <p:cNvPr id="827407" name="Oval 15"/>
            <p:cNvSpPr>
              <a:spLocks noChangeArrowheads="1"/>
            </p:cNvSpPr>
            <p:nvPr/>
          </p:nvSpPr>
          <p:spPr bwMode="auto">
            <a:xfrm>
              <a:off x="1152" y="2976"/>
              <a:ext cx="48" cy="48"/>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7408" name="Oval 16"/>
            <p:cNvSpPr>
              <a:spLocks noChangeArrowheads="1"/>
            </p:cNvSpPr>
            <p:nvPr/>
          </p:nvSpPr>
          <p:spPr bwMode="auto">
            <a:xfrm>
              <a:off x="1344" y="2976"/>
              <a:ext cx="48" cy="48"/>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7409" name="Oval 17"/>
            <p:cNvSpPr>
              <a:spLocks noChangeArrowheads="1"/>
            </p:cNvSpPr>
            <p:nvPr/>
          </p:nvSpPr>
          <p:spPr bwMode="auto">
            <a:xfrm>
              <a:off x="1536" y="2976"/>
              <a:ext cx="48" cy="48"/>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27410" name="Oval 18"/>
          <p:cNvSpPr>
            <a:spLocks noChangeArrowheads="1"/>
          </p:cNvSpPr>
          <p:nvPr/>
        </p:nvSpPr>
        <p:spPr bwMode="auto">
          <a:xfrm>
            <a:off x="971550" y="3028950"/>
            <a:ext cx="285750" cy="285750"/>
          </a:xfrm>
          <a:prstGeom prst="ellipse">
            <a:avLst/>
          </a:prstGeom>
          <a:noFill/>
          <a:ln w="25400">
            <a:solidFill>
              <a:srgbClr val="0000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lnSpc>
                <a:spcPct val="100000"/>
              </a:lnSpc>
              <a:spcBef>
                <a:spcPct val="0"/>
              </a:spcBef>
              <a:buClrTx/>
              <a:buSzTx/>
              <a:buFontTx/>
              <a:buNone/>
            </a:pPr>
            <a:r>
              <a:rPr lang="en-US" altLang="zh-CN" sz="1350" b="1">
                <a:solidFill>
                  <a:srgbClr val="FF0000"/>
                </a:solidFill>
                <a:latin typeface="Verdana" panose="020B0604030504040204" pitchFamily="34" charset="0"/>
              </a:rPr>
              <a:t>ni</a:t>
            </a:r>
          </a:p>
        </p:txBody>
      </p:sp>
      <p:sp>
        <p:nvSpPr>
          <p:cNvPr id="827411" name="Oval 19"/>
          <p:cNvSpPr>
            <a:spLocks noChangeArrowheads="1"/>
          </p:cNvSpPr>
          <p:nvPr/>
        </p:nvSpPr>
        <p:spPr bwMode="auto">
          <a:xfrm>
            <a:off x="2228850" y="3028950"/>
            <a:ext cx="285750" cy="28575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lnSpc>
                <a:spcPct val="100000"/>
              </a:lnSpc>
              <a:spcBef>
                <a:spcPct val="0"/>
              </a:spcBef>
              <a:buClrTx/>
              <a:buSzTx/>
              <a:buFontTx/>
              <a:buNone/>
            </a:pPr>
            <a:r>
              <a:rPr lang="en-US" altLang="zh-CN" sz="1350" b="1">
                <a:solidFill>
                  <a:srgbClr val="FF0000"/>
                </a:solidFill>
                <a:latin typeface="Verdana" panose="020B0604030504040204" pitchFamily="34" charset="0"/>
              </a:rPr>
              <a:t>nj</a:t>
            </a:r>
          </a:p>
        </p:txBody>
      </p:sp>
      <p:sp>
        <p:nvSpPr>
          <p:cNvPr id="827412" name="Oval 20"/>
          <p:cNvSpPr>
            <a:spLocks noChangeArrowheads="1"/>
          </p:cNvSpPr>
          <p:nvPr/>
        </p:nvSpPr>
        <p:spPr bwMode="auto">
          <a:xfrm>
            <a:off x="171450" y="3714750"/>
            <a:ext cx="285750" cy="285750"/>
          </a:xfrm>
          <a:prstGeom prst="ellipse">
            <a:avLst/>
          </a:prstGeom>
          <a:noFill/>
          <a:ln w="25400">
            <a:solidFill>
              <a:srgbClr val="FF66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lnSpc>
                <a:spcPct val="100000"/>
              </a:lnSpc>
              <a:spcBef>
                <a:spcPct val="0"/>
              </a:spcBef>
              <a:buClrTx/>
              <a:buSzTx/>
              <a:buFontTx/>
              <a:buNone/>
            </a:pPr>
            <a:r>
              <a:rPr lang="en-US" altLang="zh-CN" sz="1350" b="1">
                <a:solidFill>
                  <a:srgbClr val="FF0000"/>
                </a:solidFill>
                <a:latin typeface="Verdana" panose="020B0604030504040204" pitchFamily="34" charset="0"/>
              </a:rPr>
              <a:t>n1</a:t>
            </a:r>
          </a:p>
        </p:txBody>
      </p:sp>
      <p:sp>
        <p:nvSpPr>
          <p:cNvPr id="827413" name="Oval 21"/>
          <p:cNvSpPr>
            <a:spLocks noChangeArrowheads="1"/>
          </p:cNvSpPr>
          <p:nvPr/>
        </p:nvSpPr>
        <p:spPr bwMode="auto">
          <a:xfrm>
            <a:off x="857250" y="3714750"/>
            <a:ext cx="285750" cy="285750"/>
          </a:xfrm>
          <a:prstGeom prst="ellipse">
            <a:avLst/>
          </a:prstGeom>
          <a:noFill/>
          <a:ln w="25400">
            <a:solidFill>
              <a:srgbClr val="FF66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lnSpc>
                <a:spcPct val="100000"/>
              </a:lnSpc>
              <a:spcBef>
                <a:spcPct val="0"/>
              </a:spcBef>
              <a:buClrTx/>
              <a:buSzTx/>
              <a:buFontTx/>
              <a:buNone/>
            </a:pPr>
            <a:r>
              <a:rPr lang="en-US" altLang="zh-CN" sz="1350" b="1">
                <a:solidFill>
                  <a:srgbClr val="FF0000"/>
                </a:solidFill>
                <a:latin typeface="Verdana" panose="020B0604030504040204" pitchFamily="34" charset="0"/>
              </a:rPr>
              <a:t>n2</a:t>
            </a:r>
          </a:p>
        </p:txBody>
      </p:sp>
      <p:sp>
        <p:nvSpPr>
          <p:cNvPr id="827414" name="Oval 22"/>
          <p:cNvSpPr>
            <a:spLocks noChangeArrowheads="1"/>
          </p:cNvSpPr>
          <p:nvPr/>
        </p:nvSpPr>
        <p:spPr bwMode="auto">
          <a:xfrm>
            <a:off x="1600200" y="3714750"/>
            <a:ext cx="285750" cy="28575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lnSpc>
                <a:spcPct val="100000"/>
              </a:lnSpc>
              <a:spcBef>
                <a:spcPct val="0"/>
              </a:spcBef>
              <a:buClrTx/>
              <a:buSzTx/>
              <a:buFontTx/>
              <a:buNone/>
            </a:pPr>
            <a:r>
              <a:rPr lang="en-US" altLang="zh-CN" sz="1350" b="1">
                <a:solidFill>
                  <a:srgbClr val="FF0000"/>
                </a:solidFill>
                <a:latin typeface="Verdana" panose="020B0604030504040204" pitchFamily="34" charset="0"/>
              </a:rPr>
              <a:t>n3</a:t>
            </a:r>
          </a:p>
        </p:txBody>
      </p:sp>
      <p:sp>
        <p:nvSpPr>
          <p:cNvPr id="827415" name="Oval 23"/>
          <p:cNvSpPr>
            <a:spLocks noChangeArrowheads="1"/>
          </p:cNvSpPr>
          <p:nvPr/>
        </p:nvSpPr>
        <p:spPr bwMode="auto">
          <a:xfrm>
            <a:off x="1200150" y="4343400"/>
            <a:ext cx="285750" cy="285750"/>
          </a:xfrm>
          <a:prstGeom prst="ellipse">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lnSpc>
                <a:spcPct val="100000"/>
              </a:lnSpc>
              <a:spcBef>
                <a:spcPct val="0"/>
              </a:spcBef>
              <a:buClrTx/>
              <a:buSzTx/>
              <a:buFontTx/>
              <a:buNone/>
            </a:pPr>
            <a:r>
              <a:rPr lang="en-US" altLang="zh-CN" sz="1350" b="1">
                <a:solidFill>
                  <a:srgbClr val="FF0000"/>
                </a:solidFill>
                <a:latin typeface="Verdana" panose="020B0604030504040204" pitchFamily="34" charset="0"/>
              </a:rPr>
              <a:t>n31</a:t>
            </a:r>
          </a:p>
        </p:txBody>
      </p:sp>
      <p:cxnSp>
        <p:nvCxnSpPr>
          <p:cNvPr id="827416" name="AutoShape 24"/>
          <p:cNvCxnSpPr>
            <a:cxnSpLocks noChangeShapeType="1"/>
            <a:stCxn id="827395" idx="5"/>
            <a:endCxn id="827410" idx="1"/>
          </p:cNvCxnSpPr>
          <p:nvPr/>
        </p:nvCxnSpPr>
        <p:spPr bwMode="auto">
          <a:xfrm>
            <a:off x="529829" y="2815829"/>
            <a:ext cx="483394" cy="245269"/>
          </a:xfrm>
          <a:prstGeom prst="straightConnector1">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27417" name="AutoShape 25"/>
          <p:cNvCxnSpPr>
            <a:cxnSpLocks noChangeShapeType="1"/>
            <a:stCxn id="827404" idx="3"/>
            <a:endCxn id="827410" idx="7"/>
          </p:cNvCxnSpPr>
          <p:nvPr/>
        </p:nvCxnSpPr>
        <p:spPr bwMode="auto">
          <a:xfrm flipH="1">
            <a:off x="1215629" y="2596754"/>
            <a:ext cx="426244" cy="464344"/>
          </a:xfrm>
          <a:prstGeom prst="straightConnector1">
            <a:avLst/>
          </a:prstGeom>
          <a:noFill/>
          <a:ln w="508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27418" name="AutoShape 26"/>
          <p:cNvCxnSpPr>
            <a:cxnSpLocks noChangeShapeType="1"/>
            <a:stCxn id="827404" idx="5"/>
            <a:endCxn id="827411" idx="1"/>
          </p:cNvCxnSpPr>
          <p:nvPr/>
        </p:nvCxnSpPr>
        <p:spPr bwMode="auto">
          <a:xfrm>
            <a:off x="1844279" y="2596754"/>
            <a:ext cx="426244" cy="473869"/>
          </a:xfrm>
          <a:prstGeom prst="straightConnector1">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27419" name="AutoShape 27"/>
          <p:cNvCxnSpPr>
            <a:cxnSpLocks noChangeShapeType="1"/>
            <a:stCxn id="827405" idx="2"/>
            <a:endCxn id="827411" idx="7"/>
          </p:cNvCxnSpPr>
          <p:nvPr/>
        </p:nvCxnSpPr>
        <p:spPr bwMode="auto">
          <a:xfrm flipH="1">
            <a:off x="2472928" y="2714626"/>
            <a:ext cx="384572" cy="355997"/>
          </a:xfrm>
          <a:prstGeom prst="straightConnector1">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27420" name="AutoShape 28"/>
          <p:cNvCxnSpPr>
            <a:cxnSpLocks noChangeShapeType="1"/>
            <a:stCxn id="827412" idx="7"/>
            <a:endCxn id="827410" idx="3"/>
          </p:cNvCxnSpPr>
          <p:nvPr/>
        </p:nvCxnSpPr>
        <p:spPr bwMode="auto">
          <a:xfrm flipV="1">
            <a:off x="415529" y="3282554"/>
            <a:ext cx="597694" cy="464344"/>
          </a:xfrm>
          <a:prstGeom prst="straightConnector1">
            <a:avLst/>
          </a:prstGeom>
          <a:noFill/>
          <a:ln w="508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27421" name="AutoShape 29"/>
          <p:cNvCxnSpPr>
            <a:cxnSpLocks noChangeShapeType="1"/>
            <a:stCxn id="827413" idx="0"/>
            <a:endCxn id="827410" idx="4"/>
          </p:cNvCxnSpPr>
          <p:nvPr/>
        </p:nvCxnSpPr>
        <p:spPr bwMode="auto">
          <a:xfrm flipV="1">
            <a:off x="1000125" y="3324225"/>
            <a:ext cx="114300" cy="381000"/>
          </a:xfrm>
          <a:prstGeom prst="straightConnector1">
            <a:avLst/>
          </a:prstGeom>
          <a:noFill/>
          <a:ln w="508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27422" name="AutoShape 30"/>
          <p:cNvCxnSpPr>
            <a:cxnSpLocks noChangeShapeType="1"/>
            <a:stCxn id="827414" idx="1"/>
            <a:endCxn id="827410" idx="5"/>
          </p:cNvCxnSpPr>
          <p:nvPr/>
        </p:nvCxnSpPr>
        <p:spPr bwMode="auto">
          <a:xfrm flipH="1" flipV="1">
            <a:off x="1215629" y="3282554"/>
            <a:ext cx="426244" cy="473869"/>
          </a:xfrm>
          <a:prstGeom prst="straightConnector1">
            <a:avLst/>
          </a:prstGeom>
          <a:noFill/>
          <a:ln w="508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27423" name="AutoShape 31"/>
          <p:cNvCxnSpPr>
            <a:cxnSpLocks noChangeShapeType="1"/>
            <a:stCxn id="827414" idx="7"/>
            <a:endCxn id="827411" idx="3"/>
          </p:cNvCxnSpPr>
          <p:nvPr/>
        </p:nvCxnSpPr>
        <p:spPr bwMode="auto">
          <a:xfrm flipV="1">
            <a:off x="1844279" y="3273029"/>
            <a:ext cx="426244" cy="483394"/>
          </a:xfrm>
          <a:prstGeom prst="straightConnector1">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27424" name="Oval 32"/>
          <p:cNvSpPr>
            <a:spLocks noChangeArrowheads="1"/>
          </p:cNvSpPr>
          <p:nvPr/>
        </p:nvSpPr>
        <p:spPr bwMode="auto">
          <a:xfrm>
            <a:off x="2171700" y="4343400"/>
            <a:ext cx="285750" cy="285750"/>
          </a:xfrm>
          <a:prstGeom prst="ellipse">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lnSpc>
                <a:spcPct val="100000"/>
              </a:lnSpc>
              <a:spcBef>
                <a:spcPct val="0"/>
              </a:spcBef>
              <a:buClrTx/>
              <a:buSzTx/>
              <a:buFontTx/>
              <a:buNone/>
            </a:pPr>
            <a:r>
              <a:rPr lang="en-US" altLang="zh-CN" sz="1350" b="1">
                <a:solidFill>
                  <a:srgbClr val="FF0000"/>
                </a:solidFill>
                <a:latin typeface="Verdana" panose="020B0604030504040204" pitchFamily="34" charset="0"/>
              </a:rPr>
              <a:t>n32</a:t>
            </a:r>
          </a:p>
        </p:txBody>
      </p:sp>
      <p:cxnSp>
        <p:nvCxnSpPr>
          <p:cNvPr id="827425" name="AutoShape 33"/>
          <p:cNvCxnSpPr>
            <a:cxnSpLocks noChangeShapeType="1"/>
            <a:stCxn id="827415" idx="0"/>
            <a:endCxn id="827414" idx="3"/>
          </p:cNvCxnSpPr>
          <p:nvPr/>
        </p:nvCxnSpPr>
        <p:spPr bwMode="auto">
          <a:xfrm flipV="1">
            <a:off x="1343026" y="3958828"/>
            <a:ext cx="298847" cy="384572"/>
          </a:xfrm>
          <a:prstGeom prst="straightConnector1">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27426" name="AutoShape 34"/>
          <p:cNvCxnSpPr>
            <a:cxnSpLocks noChangeShapeType="1"/>
            <a:stCxn id="827424" idx="1"/>
            <a:endCxn id="827414" idx="5"/>
          </p:cNvCxnSpPr>
          <p:nvPr/>
        </p:nvCxnSpPr>
        <p:spPr bwMode="auto">
          <a:xfrm flipH="1" flipV="1">
            <a:off x="1844279" y="3958829"/>
            <a:ext cx="369094" cy="426244"/>
          </a:xfrm>
          <a:prstGeom prst="straightConnector1">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27427" name="AutoShape 35"/>
          <p:cNvCxnSpPr>
            <a:cxnSpLocks noChangeShapeType="1"/>
            <a:stCxn id="827424" idx="0"/>
            <a:endCxn id="827411" idx="4"/>
          </p:cNvCxnSpPr>
          <p:nvPr/>
        </p:nvCxnSpPr>
        <p:spPr bwMode="auto">
          <a:xfrm flipV="1">
            <a:off x="2314575" y="3314700"/>
            <a:ext cx="57150" cy="1028700"/>
          </a:xfrm>
          <a:prstGeom prst="straightConnector1">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27428" name="Rectangle 36"/>
          <p:cNvSpPr>
            <a:spLocks noChangeArrowheads="1"/>
          </p:cNvSpPr>
          <p:nvPr/>
        </p:nvSpPr>
        <p:spPr bwMode="auto">
          <a:xfrm>
            <a:off x="3371850" y="1314450"/>
            <a:ext cx="3314700" cy="3200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buSzPct val="60000"/>
              <a:defRPr kumimoji="1" sz="3200">
                <a:solidFill>
                  <a:schemeClr val="tx1"/>
                </a:solidFill>
                <a:latin typeface="Tahoma" panose="020B0604030504040204" pitchFamily="34" charset="0"/>
                <a:ea typeface="宋体" panose="02010600030101010101" pitchFamily="2" charset="-122"/>
              </a:defRPr>
            </a:lvl1pPr>
            <a:lvl2pPr marL="742950" indent="-285750">
              <a:buClr>
                <a:schemeClr val="hlink"/>
              </a:buClr>
              <a:buSzPct val="55000"/>
              <a:defRPr kumimoji="1" sz="28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buClr>
                <a:schemeClr val="accent2"/>
              </a:buClr>
              <a:buSzPct val="55000"/>
              <a:defRPr kumimoji="1" sz="2000">
                <a:solidFill>
                  <a:schemeClr val="tx1"/>
                </a:solidFill>
                <a:latin typeface="Tahoma" panose="020B0604030504040204" pitchFamily="34" charset="0"/>
                <a:ea typeface="宋体" panose="02010600030101010101" pitchFamily="2" charset="-122"/>
              </a:defRPr>
            </a:lvl4pPr>
            <a:lvl5pPr marL="2057400" indent="-228600">
              <a:buClr>
                <a:schemeClr val="accent1"/>
              </a:buClr>
              <a:defRPr kumimoji="1" sz="2000">
                <a:solidFill>
                  <a:schemeClr val="tx1"/>
                </a:solidFill>
                <a:latin typeface="Tahoma" panose="020B0604030504040204" pitchFamily="34" charset="0"/>
                <a:ea typeface="宋体" panose="02010600030101010101" pitchFamily="2" charset="-122"/>
              </a:defRPr>
            </a:lvl5pPr>
            <a:lvl6pPr marL="2514600" indent="-22860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nSpc>
                <a:spcPct val="100000"/>
              </a:lnSpc>
            </a:pPr>
            <a:r>
              <a:rPr lang="zh-CN" altLang="en-US" sz="1950"/>
              <a:t>节点</a:t>
            </a:r>
            <a:r>
              <a:rPr lang="en-US" altLang="zh-CN" sz="1950"/>
              <a:t>ni</a:t>
            </a:r>
            <a:r>
              <a:rPr lang="zh-CN" altLang="en-US" sz="1950"/>
              <a:t>是当前扩展的节点；</a:t>
            </a:r>
          </a:p>
          <a:p>
            <a:pPr>
              <a:lnSpc>
                <a:spcPct val="100000"/>
              </a:lnSpc>
            </a:pPr>
            <a:r>
              <a:rPr lang="zh-CN" altLang="en-US" sz="1950"/>
              <a:t>扩展出</a:t>
            </a:r>
            <a:r>
              <a:rPr lang="en-US" altLang="zh-CN" sz="1950"/>
              <a:t>4</a:t>
            </a:r>
            <a:r>
              <a:rPr lang="zh-CN" altLang="en-US" sz="1950"/>
              <a:t>个后续节点；</a:t>
            </a:r>
          </a:p>
          <a:p>
            <a:pPr>
              <a:lnSpc>
                <a:spcPct val="100000"/>
              </a:lnSpc>
            </a:pPr>
            <a:r>
              <a:rPr lang="en-US" altLang="zh-CN" sz="1950">
                <a:solidFill>
                  <a:srgbClr val="FF0000"/>
                </a:solidFill>
              </a:rPr>
              <a:t>n1</a:t>
            </a:r>
            <a:r>
              <a:rPr lang="zh-CN" altLang="en-US" sz="1950">
                <a:solidFill>
                  <a:srgbClr val="FF0000"/>
                </a:solidFill>
              </a:rPr>
              <a:t>、</a:t>
            </a:r>
            <a:r>
              <a:rPr lang="en-US" altLang="zh-CN" sz="1950">
                <a:solidFill>
                  <a:srgbClr val="FF0000"/>
                </a:solidFill>
              </a:rPr>
              <a:t>n2</a:t>
            </a:r>
            <a:r>
              <a:rPr lang="zh-CN" altLang="en-US" sz="1950">
                <a:solidFill>
                  <a:srgbClr val="FF0000"/>
                </a:solidFill>
              </a:rPr>
              <a:t>是新节点</a:t>
            </a:r>
            <a:r>
              <a:rPr lang="zh-CN" altLang="en-US" sz="1950"/>
              <a:t>，</a:t>
            </a:r>
            <a:r>
              <a:rPr lang="zh-CN" altLang="en-US" sz="1950">
                <a:solidFill>
                  <a:srgbClr val="0000FF"/>
                </a:solidFill>
              </a:rPr>
              <a:t>只需建立指向父节点的指针，并加入</a:t>
            </a:r>
            <a:r>
              <a:rPr lang="en-US" altLang="zh-CN" sz="1950">
                <a:solidFill>
                  <a:srgbClr val="0000FF"/>
                </a:solidFill>
              </a:rPr>
              <a:t>OPEN</a:t>
            </a:r>
            <a:r>
              <a:rPr lang="zh-CN" altLang="en-US" sz="1950">
                <a:solidFill>
                  <a:srgbClr val="0000FF"/>
                </a:solidFill>
              </a:rPr>
              <a:t>表</a:t>
            </a:r>
            <a:r>
              <a:rPr lang="zh-CN" altLang="en-US" sz="1950"/>
              <a:t>；</a:t>
            </a:r>
          </a:p>
        </p:txBody>
      </p:sp>
      <p:sp>
        <p:nvSpPr>
          <p:cNvPr id="827429" name="Line 37"/>
          <p:cNvSpPr>
            <a:spLocks noChangeShapeType="1"/>
          </p:cNvSpPr>
          <p:nvPr/>
        </p:nvSpPr>
        <p:spPr bwMode="auto">
          <a:xfrm flipV="1">
            <a:off x="285750" y="3143250"/>
            <a:ext cx="514350" cy="457200"/>
          </a:xfrm>
          <a:prstGeom prst="line">
            <a:avLst/>
          </a:prstGeom>
          <a:noFill/>
          <a:ln w="25400">
            <a:solidFill>
              <a:srgbClr val="FF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27430" name="Line 38"/>
          <p:cNvSpPr>
            <a:spLocks noChangeShapeType="1"/>
          </p:cNvSpPr>
          <p:nvPr/>
        </p:nvSpPr>
        <p:spPr bwMode="auto">
          <a:xfrm flipV="1">
            <a:off x="1200150" y="3486150"/>
            <a:ext cx="0" cy="342900"/>
          </a:xfrm>
          <a:prstGeom prst="line">
            <a:avLst/>
          </a:prstGeom>
          <a:noFill/>
          <a:ln w="25400">
            <a:solidFill>
              <a:srgbClr val="FF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27431" name="Line 39"/>
          <p:cNvSpPr>
            <a:spLocks noChangeShapeType="1"/>
          </p:cNvSpPr>
          <p:nvPr/>
        </p:nvSpPr>
        <p:spPr bwMode="auto">
          <a:xfrm>
            <a:off x="2000250" y="2571750"/>
            <a:ext cx="285750" cy="28575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27432" name="Line 40"/>
          <p:cNvSpPr>
            <a:spLocks noChangeShapeType="1"/>
          </p:cNvSpPr>
          <p:nvPr/>
        </p:nvSpPr>
        <p:spPr bwMode="auto">
          <a:xfrm flipV="1">
            <a:off x="1771650" y="3200400"/>
            <a:ext cx="342900" cy="40005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27433" name="Line 41"/>
          <p:cNvSpPr>
            <a:spLocks noChangeShapeType="1"/>
          </p:cNvSpPr>
          <p:nvPr/>
        </p:nvSpPr>
        <p:spPr bwMode="auto">
          <a:xfrm flipV="1">
            <a:off x="1143000" y="3943350"/>
            <a:ext cx="342900" cy="40005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27434" name="Line 42"/>
          <p:cNvSpPr>
            <a:spLocks noChangeShapeType="1"/>
          </p:cNvSpPr>
          <p:nvPr/>
        </p:nvSpPr>
        <p:spPr bwMode="auto">
          <a:xfrm flipV="1">
            <a:off x="2457450" y="3543300"/>
            <a:ext cx="57150" cy="62865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27435" name="Rectangle 43"/>
          <p:cNvSpPr>
            <a:spLocks noChangeArrowheads="1"/>
          </p:cNvSpPr>
          <p:nvPr/>
        </p:nvSpPr>
        <p:spPr bwMode="auto">
          <a:xfrm>
            <a:off x="188119" y="844154"/>
            <a:ext cx="233124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1143000" indent="-228600">
              <a:spcBef>
                <a:spcPct val="0"/>
              </a:spcBef>
              <a:defRPr kumimoji="1" sz="2400">
                <a:solidFill>
                  <a:schemeClr val="tx1"/>
                </a:solidFill>
                <a:latin typeface="Times New Roman" panose="02020603050405020304" pitchFamily="18" charset="0"/>
                <a:ea typeface="宋体" panose="02010600030101010101" pitchFamily="2" charset="-122"/>
              </a:defRPr>
            </a:lvl1pPr>
            <a:lvl2pPr>
              <a:spcBef>
                <a:spcPct val="0"/>
              </a:spcBef>
              <a:defRPr kumimoji="1" sz="2400">
                <a:solidFill>
                  <a:schemeClr val="tx1"/>
                </a:solidFill>
                <a:latin typeface="Times New Roman" panose="02020603050405020304" pitchFamily="18" charset="0"/>
                <a:ea typeface="宋体" panose="02010600030101010101" pitchFamily="2" charset="-122"/>
              </a:defRPr>
            </a:lvl2pPr>
            <a:lvl3pPr>
              <a:spcBef>
                <a:spcPct val="0"/>
              </a:spcBef>
              <a:defRPr kumimoji="1" sz="2400">
                <a:solidFill>
                  <a:schemeClr val="tx1"/>
                </a:solidFill>
                <a:latin typeface="Times New Roman" panose="02020603050405020304" pitchFamily="18" charset="0"/>
                <a:ea typeface="宋体" panose="02010600030101010101" pitchFamily="2" charset="-122"/>
              </a:defRPr>
            </a:lvl3pPr>
            <a:lvl4pPr>
              <a:spcBef>
                <a:spcPct val="0"/>
              </a:spcBef>
              <a:defRPr kumimoji="1" sz="2400">
                <a:solidFill>
                  <a:schemeClr val="tx1"/>
                </a:solidFill>
                <a:latin typeface="Times New Roman" panose="02020603050405020304" pitchFamily="18" charset="0"/>
                <a:ea typeface="宋体" panose="02010600030101010101" pitchFamily="2" charset="-122"/>
              </a:defRPr>
            </a:lvl4pPr>
            <a:lvl5pPr>
              <a:spcBef>
                <a:spcPct val="0"/>
              </a:spcBef>
              <a:defRPr kumimoji="1"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spcBef>
                <a:spcPct val="20000"/>
              </a:spcBef>
            </a:pPr>
            <a:r>
              <a:rPr lang="zh-CN" altLang="en-US">
                <a:latin typeface="Tahoma" panose="020B0604030504040204" pitchFamily="34" charset="0"/>
                <a:ea typeface="黑体" panose="02010609060101010101" pitchFamily="49" charset="-122"/>
              </a:rPr>
              <a:t>指针修改</a:t>
            </a:r>
          </a:p>
        </p:txBody>
      </p:sp>
    </p:spTree>
    <p:extLst>
      <p:ext uri="{BB962C8B-B14F-4D97-AF65-F5344CB8AC3E}">
        <p14:creationId xmlns:p14="http://schemas.microsoft.com/office/powerpoint/2010/main" val="235747938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ntr" presetSubtype="9" fill="hold" nodeType="clickEffect">
                                  <p:stCondLst>
                                    <p:cond delay="0"/>
                                  </p:stCondLst>
                                  <p:childTnLst>
                                    <p:set>
                                      <p:cBhvr>
                                        <p:cTn id="6" dur="1" fill="hold">
                                          <p:stCondLst>
                                            <p:cond delay="0"/>
                                          </p:stCondLst>
                                        </p:cTn>
                                        <p:tgtEl>
                                          <p:spTgt spid="827417"/>
                                        </p:tgtEl>
                                        <p:attrNameLst>
                                          <p:attrName>style.visibility</p:attrName>
                                        </p:attrNameLst>
                                      </p:cBhvr>
                                      <p:to>
                                        <p:strVal val="visible"/>
                                      </p:to>
                                    </p:set>
                                    <p:animEffect transition="in" filter="strips(upLeft)">
                                      <p:cBhvr>
                                        <p:cTn id="7" dur="2000"/>
                                        <p:tgtEl>
                                          <p:spTgt spid="827417"/>
                                        </p:tgtEl>
                                      </p:cBhvr>
                                    </p:animEffect>
                                  </p:childTnLst>
                                </p:cTn>
                              </p:par>
                              <p:par>
                                <p:cTn id="8" presetID="18" presetClass="entr" presetSubtype="12" fill="hold" nodeType="withEffect">
                                  <p:stCondLst>
                                    <p:cond delay="0"/>
                                  </p:stCondLst>
                                  <p:childTnLst>
                                    <p:set>
                                      <p:cBhvr>
                                        <p:cTn id="9" dur="1" fill="hold">
                                          <p:stCondLst>
                                            <p:cond delay="0"/>
                                          </p:stCondLst>
                                        </p:cTn>
                                        <p:tgtEl>
                                          <p:spTgt spid="827422"/>
                                        </p:tgtEl>
                                        <p:attrNameLst>
                                          <p:attrName>style.visibility</p:attrName>
                                        </p:attrNameLst>
                                      </p:cBhvr>
                                      <p:to>
                                        <p:strVal val="visible"/>
                                      </p:to>
                                    </p:set>
                                    <p:animEffect transition="in" filter="strips(downLeft)">
                                      <p:cBhvr>
                                        <p:cTn id="10" dur="2000"/>
                                        <p:tgtEl>
                                          <p:spTgt spid="827422"/>
                                        </p:tgtEl>
                                      </p:cBhvr>
                                    </p:animEffect>
                                  </p:childTnLst>
                                </p:cTn>
                              </p:par>
                              <p:par>
                                <p:cTn id="11" presetID="18" presetClass="entr" presetSubtype="6" fill="hold" nodeType="withEffect">
                                  <p:stCondLst>
                                    <p:cond delay="0"/>
                                  </p:stCondLst>
                                  <p:childTnLst>
                                    <p:set>
                                      <p:cBhvr>
                                        <p:cTn id="12" dur="1" fill="hold">
                                          <p:stCondLst>
                                            <p:cond delay="0"/>
                                          </p:stCondLst>
                                        </p:cTn>
                                        <p:tgtEl>
                                          <p:spTgt spid="827421"/>
                                        </p:tgtEl>
                                        <p:attrNameLst>
                                          <p:attrName>style.visibility</p:attrName>
                                        </p:attrNameLst>
                                      </p:cBhvr>
                                      <p:to>
                                        <p:strVal val="visible"/>
                                      </p:to>
                                    </p:set>
                                    <p:animEffect transition="in" filter="strips(downRight)">
                                      <p:cBhvr>
                                        <p:cTn id="13" dur="2000"/>
                                        <p:tgtEl>
                                          <p:spTgt spid="827421"/>
                                        </p:tgtEl>
                                      </p:cBhvr>
                                    </p:animEffect>
                                  </p:childTnLst>
                                </p:cTn>
                              </p:par>
                              <p:par>
                                <p:cTn id="14" presetID="18" presetClass="entr" presetSubtype="9" fill="hold" nodeType="withEffect">
                                  <p:stCondLst>
                                    <p:cond delay="0"/>
                                  </p:stCondLst>
                                  <p:childTnLst>
                                    <p:set>
                                      <p:cBhvr>
                                        <p:cTn id="15" dur="1" fill="hold">
                                          <p:stCondLst>
                                            <p:cond delay="0"/>
                                          </p:stCondLst>
                                        </p:cTn>
                                        <p:tgtEl>
                                          <p:spTgt spid="827420"/>
                                        </p:tgtEl>
                                        <p:attrNameLst>
                                          <p:attrName>style.visibility</p:attrName>
                                        </p:attrNameLst>
                                      </p:cBhvr>
                                      <p:to>
                                        <p:strVal val="visible"/>
                                      </p:to>
                                    </p:set>
                                    <p:animEffect transition="in" filter="strips(upLeft)">
                                      <p:cBhvr>
                                        <p:cTn id="16" dur="2000"/>
                                        <p:tgtEl>
                                          <p:spTgt spid="827420"/>
                                        </p:tgtEl>
                                      </p:cBhvr>
                                    </p:animEffect>
                                  </p:childTnLst>
                                </p:cTn>
                              </p:par>
                              <p:par>
                                <p:cTn id="17" presetID="18" presetClass="entr" presetSubtype="12" fill="hold" grpId="0" nodeType="withEffect">
                                  <p:stCondLst>
                                    <p:cond delay="0"/>
                                  </p:stCondLst>
                                  <p:childTnLst>
                                    <p:set>
                                      <p:cBhvr>
                                        <p:cTn id="18" dur="1" fill="hold">
                                          <p:stCondLst>
                                            <p:cond delay="0"/>
                                          </p:stCondLst>
                                        </p:cTn>
                                        <p:tgtEl>
                                          <p:spTgt spid="827413"/>
                                        </p:tgtEl>
                                        <p:attrNameLst>
                                          <p:attrName>style.visibility</p:attrName>
                                        </p:attrNameLst>
                                      </p:cBhvr>
                                      <p:to>
                                        <p:strVal val="visible"/>
                                      </p:to>
                                    </p:set>
                                    <p:animEffect transition="in" filter="strips(downLeft)">
                                      <p:cBhvr>
                                        <p:cTn id="19" dur="2000"/>
                                        <p:tgtEl>
                                          <p:spTgt spid="827413"/>
                                        </p:tgtEl>
                                      </p:cBhvr>
                                    </p:animEffect>
                                  </p:childTnLst>
                                </p:cTn>
                              </p:par>
                              <p:par>
                                <p:cTn id="20" presetID="18" presetClass="entr" presetSubtype="12" fill="hold" grpId="0" nodeType="withEffect">
                                  <p:stCondLst>
                                    <p:cond delay="0"/>
                                  </p:stCondLst>
                                  <p:childTnLst>
                                    <p:set>
                                      <p:cBhvr>
                                        <p:cTn id="21" dur="1" fill="hold">
                                          <p:stCondLst>
                                            <p:cond delay="0"/>
                                          </p:stCondLst>
                                        </p:cTn>
                                        <p:tgtEl>
                                          <p:spTgt spid="827412"/>
                                        </p:tgtEl>
                                        <p:attrNameLst>
                                          <p:attrName>style.visibility</p:attrName>
                                        </p:attrNameLst>
                                      </p:cBhvr>
                                      <p:to>
                                        <p:strVal val="visible"/>
                                      </p:to>
                                    </p:set>
                                    <p:animEffect transition="in" filter="strips(downLeft)">
                                      <p:cBhvr>
                                        <p:cTn id="22" dur="2000"/>
                                        <p:tgtEl>
                                          <p:spTgt spid="827412"/>
                                        </p:tgtEl>
                                      </p:cBhvr>
                                    </p:animEffect>
                                  </p:childTnLst>
                                </p:cTn>
                              </p:par>
                              <p:par>
                                <p:cTn id="23" presetID="7" presetClass="emph" presetSubtype="2" fill="hold" nodeType="withEffect">
                                  <p:stCondLst>
                                    <p:cond delay="0"/>
                                  </p:stCondLst>
                                  <p:childTnLst>
                                    <p:animClr clrSpc="rgb" dir="cw">
                                      <p:cBhvr>
                                        <p:cTn id="24" dur="2000" fill="hold"/>
                                        <p:tgtEl>
                                          <p:spTgt spid="827404"/>
                                        </p:tgtEl>
                                        <p:attrNameLst>
                                          <p:attrName>stroke.color</p:attrName>
                                        </p:attrNameLst>
                                      </p:cBhvr>
                                      <p:to>
                                        <a:srgbClr val="FF0000"/>
                                      </p:to>
                                    </p:animClr>
                                    <p:set>
                                      <p:cBhvr>
                                        <p:cTn id="25" dur="2000" fill="hold"/>
                                        <p:tgtEl>
                                          <p:spTgt spid="827404"/>
                                        </p:tgtEl>
                                        <p:attrNameLst>
                                          <p:attrName>stroke.on</p:attrName>
                                        </p:attrNameLst>
                                      </p:cBhvr>
                                      <p:to>
                                        <p:strVal val="true"/>
                                      </p:to>
                                    </p:set>
                                  </p:childTnLst>
                                </p:cTn>
                              </p:par>
                              <p:par>
                                <p:cTn id="26" presetID="1" presetClass="emph" presetSubtype="2" fill="hold" nodeType="withEffect">
                                  <p:stCondLst>
                                    <p:cond delay="0"/>
                                  </p:stCondLst>
                                  <p:childTnLst>
                                    <p:animClr clrSpc="rgb" dir="cw">
                                      <p:cBhvr>
                                        <p:cTn id="27" dur="2000" fill="hold"/>
                                        <p:tgtEl>
                                          <p:spTgt spid="827414"/>
                                        </p:tgtEl>
                                        <p:attrNameLst>
                                          <p:attrName>fillcolor</p:attrName>
                                        </p:attrNameLst>
                                      </p:cBhvr>
                                      <p:to>
                                        <a:srgbClr val="00FF00"/>
                                      </p:to>
                                    </p:animClr>
                                    <p:set>
                                      <p:cBhvr>
                                        <p:cTn id="28" dur="2000" fill="hold"/>
                                        <p:tgtEl>
                                          <p:spTgt spid="827414"/>
                                        </p:tgtEl>
                                        <p:attrNameLst>
                                          <p:attrName>fill.type</p:attrName>
                                        </p:attrNameLst>
                                      </p:cBhvr>
                                      <p:to>
                                        <p:strVal val="solid"/>
                                      </p:to>
                                    </p:set>
                                    <p:set>
                                      <p:cBhvr>
                                        <p:cTn id="29" dur="2000" fill="hold"/>
                                        <p:tgtEl>
                                          <p:spTgt spid="827414"/>
                                        </p:tgtEl>
                                        <p:attrNameLst>
                                          <p:attrName>fill.on</p:attrName>
                                        </p:attrNameLst>
                                      </p:cBhvr>
                                      <p:to>
                                        <p:strVal val="true"/>
                                      </p:to>
                                    </p:set>
                                  </p:childTnLst>
                                </p:cTn>
                              </p:par>
                              <p:par>
                                <p:cTn id="30" presetID="18" presetClass="entr" presetSubtype="6" fill="hold" nodeType="withEffect">
                                  <p:stCondLst>
                                    <p:cond delay="0"/>
                                  </p:stCondLst>
                                  <p:childTnLst>
                                    <p:set>
                                      <p:cBhvr>
                                        <p:cTn id="31" dur="1" fill="hold">
                                          <p:stCondLst>
                                            <p:cond delay="0"/>
                                          </p:stCondLst>
                                        </p:cTn>
                                        <p:tgtEl>
                                          <p:spTgt spid="827428">
                                            <p:txEl>
                                              <p:pRg st="1" end="1"/>
                                            </p:txEl>
                                          </p:spTgt>
                                        </p:tgtEl>
                                        <p:attrNameLst>
                                          <p:attrName>style.visibility</p:attrName>
                                        </p:attrNameLst>
                                      </p:cBhvr>
                                      <p:to>
                                        <p:strVal val="visible"/>
                                      </p:to>
                                    </p:set>
                                    <p:animEffect transition="in" filter="strips(downRight)">
                                      <p:cBhvr>
                                        <p:cTn id="32" dur="500"/>
                                        <p:tgtEl>
                                          <p:spTgt spid="827428">
                                            <p:txEl>
                                              <p:pRg st="1" end="1"/>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8" presetClass="entr" presetSubtype="3" fill="hold" grpId="0" nodeType="clickEffect">
                                  <p:stCondLst>
                                    <p:cond delay="0"/>
                                  </p:stCondLst>
                                  <p:childTnLst>
                                    <p:set>
                                      <p:cBhvr>
                                        <p:cTn id="36" dur="1" fill="hold">
                                          <p:stCondLst>
                                            <p:cond delay="0"/>
                                          </p:stCondLst>
                                        </p:cTn>
                                        <p:tgtEl>
                                          <p:spTgt spid="827429"/>
                                        </p:tgtEl>
                                        <p:attrNameLst>
                                          <p:attrName>style.visibility</p:attrName>
                                        </p:attrNameLst>
                                      </p:cBhvr>
                                      <p:to>
                                        <p:strVal val="visible"/>
                                      </p:to>
                                    </p:set>
                                    <p:animEffect transition="in" filter="strips(upRight)">
                                      <p:cBhvr>
                                        <p:cTn id="37" dur="2000"/>
                                        <p:tgtEl>
                                          <p:spTgt spid="827429"/>
                                        </p:tgtEl>
                                      </p:cBhvr>
                                    </p:animEffect>
                                  </p:childTnLst>
                                </p:cTn>
                              </p:par>
                              <p:par>
                                <p:cTn id="38" presetID="18" presetClass="entr" presetSubtype="3" fill="hold" grpId="0" nodeType="withEffect">
                                  <p:stCondLst>
                                    <p:cond delay="0"/>
                                  </p:stCondLst>
                                  <p:childTnLst>
                                    <p:set>
                                      <p:cBhvr>
                                        <p:cTn id="39" dur="1" fill="hold">
                                          <p:stCondLst>
                                            <p:cond delay="0"/>
                                          </p:stCondLst>
                                        </p:cTn>
                                        <p:tgtEl>
                                          <p:spTgt spid="827430"/>
                                        </p:tgtEl>
                                        <p:attrNameLst>
                                          <p:attrName>style.visibility</p:attrName>
                                        </p:attrNameLst>
                                      </p:cBhvr>
                                      <p:to>
                                        <p:strVal val="visible"/>
                                      </p:to>
                                    </p:set>
                                    <p:animEffect transition="in" filter="strips(upRight)">
                                      <p:cBhvr>
                                        <p:cTn id="40" dur="2000"/>
                                        <p:tgtEl>
                                          <p:spTgt spid="827430"/>
                                        </p:tgtEl>
                                      </p:cBhvr>
                                    </p:animEffect>
                                  </p:childTnLst>
                                </p:cTn>
                              </p:par>
                              <p:par>
                                <p:cTn id="41" presetID="3" presetClass="entr" presetSubtype="10" fill="hold" nodeType="withEffect">
                                  <p:stCondLst>
                                    <p:cond delay="0"/>
                                  </p:stCondLst>
                                  <p:childTnLst>
                                    <p:set>
                                      <p:cBhvr>
                                        <p:cTn id="42" dur="1" fill="hold">
                                          <p:stCondLst>
                                            <p:cond delay="0"/>
                                          </p:stCondLst>
                                        </p:cTn>
                                        <p:tgtEl>
                                          <p:spTgt spid="827428">
                                            <p:txEl>
                                              <p:pRg st="2" end="2"/>
                                            </p:txEl>
                                          </p:spTgt>
                                        </p:tgtEl>
                                        <p:attrNameLst>
                                          <p:attrName>style.visibility</p:attrName>
                                        </p:attrNameLst>
                                      </p:cBhvr>
                                      <p:to>
                                        <p:strVal val="visible"/>
                                      </p:to>
                                    </p:set>
                                    <p:animEffect transition="in" filter="blinds(horizontal)">
                                      <p:cBhvr>
                                        <p:cTn id="43" dur="500"/>
                                        <p:tgtEl>
                                          <p:spTgt spid="82742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7412" grpId="0" animBg="1"/>
      <p:bldP spid="827413" grpId="0" animBg="1"/>
      <p:bldP spid="827429" grpId="0" animBg="1"/>
      <p:bldP spid="827430" grpId="0" animBg="1"/>
    </p:bldLst>
  </p:timing>
</p:sld>
</file>

<file path=ppt/slides/slide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pSp>
        <p:nvGrpSpPr>
          <p:cNvPr id="45061" name="Group 18"/>
          <p:cNvGrpSpPr>
            <a:grpSpLocks/>
          </p:cNvGrpSpPr>
          <p:nvPr/>
        </p:nvGrpSpPr>
        <p:grpSpPr bwMode="auto">
          <a:xfrm>
            <a:off x="228600" y="1106091"/>
            <a:ext cx="6400800" cy="1381125"/>
            <a:chOff x="192" y="929"/>
            <a:chExt cx="5376" cy="1160"/>
          </a:xfrm>
        </p:grpSpPr>
        <p:sp>
          <p:nvSpPr>
            <p:cNvPr id="45074" name="Text Box 10"/>
            <p:cNvSpPr txBox="1">
              <a:spLocks noChangeArrowheads="1"/>
            </p:cNvSpPr>
            <p:nvPr/>
          </p:nvSpPr>
          <p:spPr bwMode="auto">
            <a:xfrm>
              <a:off x="192" y="929"/>
              <a:ext cx="5376" cy="1160"/>
            </a:xfrm>
            <a:prstGeom prst="rect">
              <a:avLst/>
            </a:prstGeom>
            <a:noFill/>
            <a:ln w="9525">
              <a:solidFill>
                <a:srgbClr val="666699"/>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lnSpc>
                  <a:spcPct val="30000"/>
                </a:lnSpc>
                <a:buClr>
                  <a:schemeClr val="accent2"/>
                </a:buClr>
                <a:buFont typeface="Wingdings" panose="05000000000000000000" pitchFamily="2" charset="2"/>
                <a:buNone/>
              </a:pPr>
              <a:endParaRPr lang="en-US" altLang="zh-CN" sz="1875"/>
            </a:p>
            <a:p>
              <a:pPr eaLnBrk="1" hangingPunct="1">
                <a:lnSpc>
                  <a:spcPct val="100000"/>
                </a:lnSpc>
                <a:buClr>
                  <a:schemeClr val="accent2"/>
                </a:buClr>
                <a:buFont typeface="Wingdings" panose="05000000000000000000" pitchFamily="2" charset="2"/>
                <a:buNone/>
              </a:pPr>
              <a:r>
                <a:rPr lang="zh-CN" altLang="en-US" sz="1875">
                  <a:latin typeface="Times New Roman" panose="02020603050405020304" pitchFamily="18" charset="0"/>
                </a:rPr>
                <a:t>（</a:t>
              </a:r>
              <a:r>
                <a:rPr lang="en-US" altLang="zh-CN" sz="1875">
                  <a:latin typeface="Times New Roman" panose="02020603050405020304" pitchFamily="18" charset="0"/>
                </a:rPr>
                <a:t>2</a:t>
              </a:r>
              <a:r>
                <a:rPr lang="zh-CN" altLang="en-US" sz="1875">
                  <a:latin typeface="Times New Roman" panose="02020603050405020304" pitchFamily="18" charset="0"/>
                </a:rPr>
                <a:t>）</a:t>
              </a:r>
              <a:r>
                <a:rPr lang="zh-CN" altLang="en-US" sz="1875">
                  <a:solidFill>
                    <a:schemeClr val="accent2"/>
                  </a:solidFill>
                  <a:latin typeface="Times New Roman" panose="02020603050405020304" pitchFamily="18" charset="0"/>
                </a:rPr>
                <a:t>归纳推理 </a:t>
              </a:r>
              <a:r>
                <a:rPr lang="en-US" altLang="zh-CN" sz="1875">
                  <a:latin typeface="Times New Roman" panose="02020603050405020304" pitchFamily="18" charset="0"/>
                </a:rPr>
                <a:t>(inductive reasoning):  </a:t>
              </a:r>
              <a:r>
                <a:rPr lang="zh-CN" altLang="en-US">
                  <a:latin typeface="Times New Roman" panose="02020603050405020304" pitchFamily="18" charset="0"/>
                </a:rPr>
                <a:t>个别 → 一般</a:t>
              </a:r>
            </a:p>
            <a:p>
              <a:pPr eaLnBrk="1" hangingPunct="1">
                <a:lnSpc>
                  <a:spcPct val="100000"/>
                </a:lnSpc>
                <a:spcBef>
                  <a:spcPct val="50000"/>
                </a:spcBef>
                <a:buClr>
                  <a:schemeClr val="accent2"/>
                </a:buClr>
                <a:buFont typeface="Wingdings" panose="05000000000000000000" pitchFamily="2" charset="2"/>
                <a:buNone/>
              </a:pPr>
              <a:r>
                <a:rPr lang="zh-CN" altLang="en-US" b="0">
                  <a:latin typeface="Times New Roman" panose="02020603050405020304" pitchFamily="18" charset="0"/>
                </a:rPr>
                <a:t>         </a:t>
              </a:r>
              <a:r>
                <a:rPr lang="zh-CN" altLang="en-US">
                  <a:solidFill>
                    <a:srgbClr val="0000FF"/>
                  </a:solidFill>
                  <a:latin typeface="Times New Roman" panose="02020603050405020304" pitchFamily="18" charset="0"/>
                </a:rPr>
                <a:t>完全归纳推理（</a:t>
              </a:r>
              <a:r>
                <a:rPr lang="zh-CN" altLang="en-US">
                  <a:latin typeface="Times New Roman" panose="02020603050405020304" pitchFamily="18" charset="0"/>
                </a:rPr>
                <a:t>必然性推理）              </a:t>
              </a:r>
            </a:p>
            <a:p>
              <a:pPr eaLnBrk="1" hangingPunct="1">
                <a:lnSpc>
                  <a:spcPct val="100000"/>
                </a:lnSpc>
                <a:spcBef>
                  <a:spcPct val="50000"/>
                </a:spcBef>
                <a:buClr>
                  <a:schemeClr val="accent2"/>
                </a:buClr>
                <a:buFont typeface="Wingdings" panose="05000000000000000000" pitchFamily="2" charset="2"/>
                <a:buNone/>
              </a:pPr>
              <a:r>
                <a:rPr lang="zh-CN" altLang="en-US">
                  <a:latin typeface="Times New Roman" panose="02020603050405020304" pitchFamily="18" charset="0"/>
                </a:rPr>
                <a:t>         </a:t>
              </a:r>
              <a:r>
                <a:rPr lang="zh-CN" altLang="en-US">
                  <a:solidFill>
                    <a:srgbClr val="0000FF"/>
                  </a:solidFill>
                  <a:latin typeface="Times New Roman" panose="02020603050405020304" pitchFamily="18" charset="0"/>
                </a:rPr>
                <a:t>不完全归纳推理</a:t>
              </a:r>
              <a:r>
                <a:rPr lang="zh-CN" altLang="en-US">
                  <a:latin typeface="Times New Roman" panose="02020603050405020304" pitchFamily="18" charset="0"/>
                </a:rPr>
                <a:t>（非必然性推理）</a:t>
              </a:r>
            </a:p>
            <a:p>
              <a:pPr eaLnBrk="1" hangingPunct="1">
                <a:lnSpc>
                  <a:spcPct val="30000"/>
                </a:lnSpc>
                <a:buClr>
                  <a:schemeClr val="accent2"/>
                </a:buClr>
                <a:buFont typeface="Wingdings" panose="05000000000000000000" pitchFamily="2" charset="2"/>
                <a:buNone/>
              </a:pPr>
              <a:endParaRPr lang="en-US" altLang="zh-CN">
                <a:latin typeface="Times New Roman" panose="02020603050405020304" pitchFamily="18" charset="0"/>
              </a:endParaRPr>
            </a:p>
          </p:txBody>
        </p:sp>
        <p:sp>
          <p:nvSpPr>
            <p:cNvPr id="45075" name="AutoShape 12"/>
            <p:cNvSpPr>
              <a:spLocks/>
            </p:cNvSpPr>
            <p:nvPr/>
          </p:nvSpPr>
          <p:spPr bwMode="auto">
            <a:xfrm>
              <a:off x="528" y="1440"/>
              <a:ext cx="47" cy="480"/>
            </a:xfrm>
            <a:prstGeom prst="leftBrace">
              <a:avLst>
                <a:gd name="adj1" fmla="val 85106"/>
                <a:gd name="adj2" fmla="val 50000"/>
              </a:avLst>
            </a:prstGeom>
            <a:noFill/>
            <a:ln w="508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sp>
        <p:nvSpPr>
          <p:cNvPr id="45062" name="Text Box 20"/>
          <p:cNvSpPr txBox="1">
            <a:spLocks noChangeArrowheads="1"/>
          </p:cNvSpPr>
          <p:nvPr/>
        </p:nvSpPr>
        <p:spPr bwMode="auto">
          <a:xfrm>
            <a:off x="816769" y="3028950"/>
            <a:ext cx="20693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lnSpc>
                <a:spcPct val="100000"/>
              </a:lnSpc>
            </a:pPr>
            <a:r>
              <a:rPr lang="zh-CN" altLang="en-US"/>
              <a:t>检查全部产品合格</a:t>
            </a:r>
          </a:p>
        </p:txBody>
      </p:sp>
      <p:sp>
        <p:nvSpPr>
          <p:cNvPr id="45063" name="Rectangle 21"/>
          <p:cNvSpPr>
            <a:spLocks noChangeArrowheads="1"/>
          </p:cNvSpPr>
          <p:nvPr/>
        </p:nvSpPr>
        <p:spPr bwMode="auto">
          <a:xfrm>
            <a:off x="845344" y="2971800"/>
            <a:ext cx="1943100" cy="51435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5064" name="Line 22"/>
          <p:cNvSpPr>
            <a:spLocks noChangeShapeType="1"/>
          </p:cNvSpPr>
          <p:nvPr/>
        </p:nvSpPr>
        <p:spPr bwMode="auto">
          <a:xfrm>
            <a:off x="2788444" y="3200400"/>
            <a:ext cx="1485900"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5065" name="Text Box 23"/>
          <p:cNvSpPr txBox="1">
            <a:spLocks noChangeArrowheads="1"/>
          </p:cNvSpPr>
          <p:nvPr/>
        </p:nvSpPr>
        <p:spPr bwMode="auto">
          <a:xfrm>
            <a:off x="4321969" y="3027760"/>
            <a:ext cx="16121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lnSpc>
                <a:spcPct val="100000"/>
              </a:lnSpc>
            </a:pPr>
            <a:r>
              <a:rPr lang="zh-CN" altLang="en-US"/>
              <a:t>该厂产品合格</a:t>
            </a:r>
          </a:p>
        </p:txBody>
      </p:sp>
      <p:sp>
        <p:nvSpPr>
          <p:cNvPr id="45066" name="Rectangle 24"/>
          <p:cNvSpPr>
            <a:spLocks noChangeArrowheads="1"/>
          </p:cNvSpPr>
          <p:nvPr/>
        </p:nvSpPr>
        <p:spPr bwMode="auto">
          <a:xfrm>
            <a:off x="4286250" y="2971800"/>
            <a:ext cx="1588294" cy="51435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5067" name="Text Box 25"/>
          <p:cNvSpPr txBox="1">
            <a:spLocks noChangeArrowheads="1"/>
          </p:cNvSpPr>
          <p:nvPr/>
        </p:nvSpPr>
        <p:spPr bwMode="auto">
          <a:xfrm>
            <a:off x="2942034" y="2860874"/>
            <a:ext cx="122396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lnSpc>
                <a:spcPct val="100000"/>
              </a:lnSpc>
            </a:pPr>
            <a:r>
              <a:rPr lang="zh-CN" altLang="en-US" dirty="0">
                <a:solidFill>
                  <a:srgbClr val="3366FF"/>
                </a:solidFill>
              </a:rPr>
              <a:t>完全归纳推理</a:t>
            </a:r>
          </a:p>
        </p:txBody>
      </p:sp>
      <p:sp>
        <p:nvSpPr>
          <p:cNvPr id="45068" name="Text Box 33"/>
          <p:cNvSpPr txBox="1">
            <a:spLocks noChangeArrowheads="1"/>
          </p:cNvSpPr>
          <p:nvPr/>
        </p:nvSpPr>
        <p:spPr bwMode="auto">
          <a:xfrm>
            <a:off x="816769" y="4057650"/>
            <a:ext cx="20693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lnSpc>
                <a:spcPct val="100000"/>
              </a:lnSpc>
            </a:pPr>
            <a:r>
              <a:rPr lang="zh-CN" altLang="en-US"/>
              <a:t>检查全部样品合格</a:t>
            </a:r>
          </a:p>
        </p:txBody>
      </p:sp>
      <p:sp>
        <p:nvSpPr>
          <p:cNvPr id="45069" name="Rectangle 34"/>
          <p:cNvSpPr>
            <a:spLocks noChangeArrowheads="1"/>
          </p:cNvSpPr>
          <p:nvPr/>
        </p:nvSpPr>
        <p:spPr bwMode="auto">
          <a:xfrm>
            <a:off x="845344" y="4000500"/>
            <a:ext cx="1943100" cy="51435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5070" name="Line 35"/>
          <p:cNvSpPr>
            <a:spLocks noChangeShapeType="1"/>
          </p:cNvSpPr>
          <p:nvPr/>
        </p:nvSpPr>
        <p:spPr bwMode="auto">
          <a:xfrm>
            <a:off x="2788444" y="4229100"/>
            <a:ext cx="1485900"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5071" name="Text Box 36"/>
          <p:cNvSpPr txBox="1">
            <a:spLocks noChangeArrowheads="1"/>
          </p:cNvSpPr>
          <p:nvPr/>
        </p:nvSpPr>
        <p:spPr bwMode="auto">
          <a:xfrm>
            <a:off x="4331494" y="4056460"/>
            <a:ext cx="16121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lnSpc>
                <a:spcPct val="100000"/>
              </a:lnSpc>
            </a:pPr>
            <a:r>
              <a:rPr lang="zh-CN" altLang="en-US"/>
              <a:t>该厂产品合格</a:t>
            </a:r>
          </a:p>
        </p:txBody>
      </p:sp>
      <p:sp>
        <p:nvSpPr>
          <p:cNvPr id="45072" name="Rectangle 37"/>
          <p:cNvSpPr>
            <a:spLocks noChangeArrowheads="1"/>
          </p:cNvSpPr>
          <p:nvPr/>
        </p:nvSpPr>
        <p:spPr bwMode="auto">
          <a:xfrm>
            <a:off x="4286250" y="4000500"/>
            <a:ext cx="1588294" cy="51435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5073" name="Text Box 38"/>
          <p:cNvSpPr txBox="1">
            <a:spLocks noChangeArrowheads="1"/>
          </p:cNvSpPr>
          <p:nvPr/>
        </p:nvSpPr>
        <p:spPr bwMode="auto">
          <a:xfrm>
            <a:off x="2890838" y="3913585"/>
            <a:ext cx="1326356"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lnSpc>
                <a:spcPct val="100000"/>
              </a:lnSpc>
            </a:pPr>
            <a:r>
              <a:rPr lang="zh-CN" altLang="en-US" dirty="0">
                <a:solidFill>
                  <a:srgbClr val="3366FF"/>
                </a:solidFill>
              </a:rPr>
              <a:t>不完全归纳推理</a:t>
            </a:r>
          </a:p>
        </p:txBody>
      </p:sp>
    </p:spTree>
    <p:extLst>
      <p:ext uri="{BB962C8B-B14F-4D97-AF65-F5344CB8AC3E}">
        <p14:creationId xmlns:p14="http://schemas.microsoft.com/office/powerpoint/2010/main" val="31111359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8418" name="Oval 2"/>
          <p:cNvSpPr>
            <a:spLocks noChangeArrowheads="1"/>
          </p:cNvSpPr>
          <p:nvPr/>
        </p:nvSpPr>
        <p:spPr bwMode="auto">
          <a:xfrm>
            <a:off x="1600200" y="1428750"/>
            <a:ext cx="285750" cy="285750"/>
          </a:xfrm>
          <a:prstGeom prst="ellipse">
            <a:avLst/>
          </a:prstGeom>
          <a:solidFill>
            <a:schemeClr val="accent1"/>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lnSpc>
                <a:spcPct val="100000"/>
              </a:lnSpc>
              <a:spcBef>
                <a:spcPct val="0"/>
              </a:spcBef>
              <a:buClrTx/>
              <a:buSzTx/>
              <a:buFontTx/>
              <a:buNone/>
            </a:pPr>
            <a:r>
              <a:rPr lang="en-US" altLang="zh-CN" sz="1350" b="1">
                <a:solidFill>
                  <a:srgbClr val="FF0000"/>
                </a:solidFill>
                <a:latin typeface="Verdana" panose="020B0604030504040204" pitchFamily="34" charset="0"/>
              </a:rPr>
              <a:t>S</a:t>
            </a:r>
          </a:p>
        </p:txBody>
      </p:sp>
      <p:sp>
        <p:nvSpPr>
          <p:cNvPr id="828419" name="Oval 3"/>
          <p:cNvSpPr>
            <a:spLocks noChangeArrowheads="1"/>
          </p:cNvSpPr>
          <p:nvPr/>
        </p:nvSpPr>
        <p:spPr bwMode="auto">
          <a:xfrm>
            <a:off x="285750" y="2571750"/>
            <a:ext cx="285750" cy="28575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828420" name="AutoShape 4"/>
          <p:cNvCxnSpPr>
            <a:cxnSpLocks noChangeShapeType="1"/>
            <a:stCxn id="828418" idx="3"/>
            <a:endCxn id="828425" idx="7"/>
          </p:cNvCxnSpPr>
          <p:nvPr/>
        </p:nvCxnSpPr>
        <p:spPr bwMode="auto">
          <a:xfrm flipH="1">
            <a:off x="1215629" y="1672829"/>
            <a:ext cx="426244" cy="311944"/>
          </a:xfrm>
          <a:prstGeom prst="straightConnector1">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828421" name="Group 5"/>
          <p:cNvGrpSpPr>
            <a:grpSpLocks/>
          </p:cNvGrpSpPr>
          <p:nvPr/>
        </p:nvGrpSpPr>
        <p:grpSpPr bwMode="auto">
          <a:xfrm rot="-2639695">
            <a:off x="514350" y="2400300"/>
            <a:ext cx="514350" cy="57150"/>
            <a:chOff x="1152" y="2976"/>
            <a:chExt cx="432" cy="48"/>
          </a:xfrm>
        </p:grpSpPr>
        <p:sp>
          <p:nvSpPr>
            <p:cNvPr id="828422" name="Oval 6"/>
            <p:cNvSpPr>
              <a:spLocks noChangeArrowheads="1"/>
            </p:cNvSpPr>
            <p:nvPr/>
          </p:nvSpPr>
          <p:spPr bwMode="auto">
            <a:xfrm>
              <a:off x="1152" y="2976"/>
              <a:ext cx="48" cy="48"/>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8423" name="Oval 7"/>
            <p:cNvSpPr>
              <a:spLocks noChangeArrowheads="1"/>
            </p:cNvSpPr>
            <p:nvPr/>
          </p:nvSpPr>
          <p:spPr bwMode="auto">
            <a:xfrm>
              <a:off x="1344" y="2976"/>
              <a:ext cx="48" cy="48"/>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8424" name="Oval 8"/>
            <p:cNvSpPr>
              <a:spLocks noChangeArrowheads="1"/>
            </p:cNvSpPr>
            <p:nvPr/>
          </p:nvSpPr>
          <p:spPr bwMode="auto">
            <a:xfrm>
              <a:off x="1536" y="2976"/>
              <a:ext cx="48" cy="48"/>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28425" name="Oval 9"/>
          <p:cNvSpPr>
            <a:spLocks noChangeArrowheads="1"/>
          </p:cNvSpPr>
          <p:nvPr/>
        </p:nvSpPr>
        <p:spPr bwMode="auto">
          <a:xfrm>
            <a:off x="971550" y="1943100"/>
            <a:ext cx="285750" cy="28575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8426" name="Oval 10"/>
          <p:cNvSpPr>
            <a:spLocks noChangeArrowheads="1"/>
          </p:cNvSpPr>
          <p:nvPr/>
        </p:nvSpPr>
        <p:spPr bwMode="auto">
          <a:xfrm>
            <a:off x="2171700" y="1943100"/>
            <a:ext cx="285750" cy="285750"/>
          </a:xfrm>
          <a:prstGeom prst="ellipse">
            <a:avLst/>
          </a:prstGeom>
          <a:solidFill>
            <a:schemeClr val="accent1"/>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828427" name="AutoShape 11"/>
          <p:cNvCxnSpPr>
            <a:cxnSpLocks noChangeShapeType="1"/>
            <a:stCxn id="828418" idx="5"/>
            <a:endCxn id="828426" idx="1"/>
          </p:cNvCxnSpPr>
          <p:nvPr/>
        </p:nvCxnSpPr>
        <p:spPr bwMode="auto">
          <a:xfrm>
            <a:off x="1844279" y="1672829"/>
            <a:ext cx="369094" cy="311944"/>
          </a:xfrm>
          <a:prstGeom prst="straightConnector1">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28428" name="Oval 12"/>
          <p:cNvSpPr>
            <a:spLocks noChangeArrowheads="1"/>
          </p:cNvSpPr>
          <p:nvPr/>
        </p:nvSpPr>
        <p:spPr bwMode="auto">
          <a:xfrm>
            <a:off x="1600200" y="2343150"/>
            <a:ext cx="285750" cy="285750"/>
          </a:xfrm>
          <a:prstGeom prst="ellipse">
            <a:avLst/>
          </a:prstGeom>
          <a:noFill/>
          <a:ln w="254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lnSpc>
                <a:spcPct val="100000"/>
              </a:lnSpc>
              <a:spcBef>
                <a:spcPct val="0"/>
              </a:spcBef>
              <a:buClrTx/>
              <a:buSzTx/>
              <a:buFontTx/>
              <a:buNone/>
            </a:pPr>
            <a:r>
              <a:rPr lang="en-US" altLang="zh-CN" sz="1350" b="1">
                <a:solidFill>
                  <a:srgbClr val="FF0000"/>
                </a:solidFill>
                <a:latin typeface="Verdana" panose="020B0604030504040204" pitchFamily="34" charset="0"/>
              </a:rPr>
              <a:t>n4</a:t>
            </a:r>
          </a:p>
        </p:txBody>
      </p:sp>
      <p:sp>
        <p:nvSpPr>
          <p:cNvPr id="828429" name="Oval 13"/>
          <p:cNvSpPr>
            <a:spLocks noChangeArrowheads="1"/>
          </p:cNvSpPr>
          <p:nvPr/>
        </p:nvSpPr>
        <p:spPr bwMode="auto">
          <a:xfrm>
            <a:off x="2857500" y="2571750"/>
            <a:ext cx="285750" cy="285750"/>
          </a:xfrm>
          <a:prstGeom prst="ellipse">
            <a:avLst/>
          </a:prstGeom>
          <a:solidFill>
            <a:schemeClr val="accent1"/>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828430" name="Group 14"/>
          <p:cNvGrpSpPr>
            <a:grpSpLocks/>
          </p:cNvGrpSpPr>
          <p:nvPr/>
        </p:nvGrpSpPr>
        <p:grpSpPr bwMode="auto">
          <a:xfrm rot="-51351409">
            <a:off x="2400300" y="2343150"/>
            <a:ext cx="514350" cy="57150"/>
            <a:chOff x="1152" y="2976"/>
            <a:chExt cx="432" cy="48"/>
          </a:xfrm>
        </p:grpSpPr>
        <p:sp>
          <p:nvSpPr>
            <p:cNvPr id="828431" name="Oval 15"/>
            <p:cNvSpPr>
              <a:spLocks noChangeArrowheads="1"/>
            </p:cNvSpPr>
            <p:nvPr/>
          </p:nvSpPr>
          <p:spPr bwMode="auto">
            <a:xfrm>
              <a:off x="1152" y="2976"/>
              <a:ext cx="48" cy="48"/>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8432" name="Oval 16"/>
            <p:cNvSpPr>
              <a:spLocks noChangeArrowheads="1"/>
            </p:cNvSpPr>
            <p:nvPr/>
          </p:nvSpPr>
          <p:spPr bwMode="auto">
            <a:xfrm>
              <a:off x="1344" y="2976"/>
              <a:ext cx="48" cy="48"/>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8433" name="Oval 17"/>
            <p:cNvSpPr>
              <a:spLocks noChangeArrowheads="1"/>
            </p:cNvSpPr>
            <p:nvPr/>
          </p:nvSpPr>
          <p:spPr bwMode="auto">
            <a:xfrm>
              <a:off x="1536" y="2976"/>
              <a:ext cx="48" cy="48"/>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28434" name="Oval 18"/>
          <p:cNvSpPr>
            <a:spLocks noChangeArrowheads="1"/>
          </p:cNvSpPr>
          <p:nvPr/>
        </p:nvSpPr>
        <p:spPr bwMode="auto">
          <a:xfrm>
            <a:off x="971550" y="3028950"/>
            <a:ext cx="285750" cy="285750"/>
          </a:xfrm>
          <a:prstGeom prst="ellipse">
            <a:avLst/>
          </a:prstGeom>
          <a:noFill/>
          <a:ln w="25400">
            <a:solidFill>
              <a:srgbClr val="0000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lnSpc>
                <a:spcPct val="100000"/>
              </a:lnSpc>
              <a:spcBef>
                <a:spcPct val="0"/>
              </a:spcBef>
              <a:buClrTx/>
              <a:buSzTx/>
              <a:buFontTx/>
              <a:buNone/>
            </a:pPr>
            <a:r>
              <a:rPr lang="en-US" altLang="zh-CN" sz="1350" b="1">
                <a:solidFill>
                  <a:srgbClr val="FF0000"/>
                </a:solidFill>
                <a:latin typeface="Verdana" panose="020B0604030504040204" pitchFamily="34" charset="0"/>
              </a:rPr>
              <a:t>ni</a:t>
            </a:r>
          </a:p>
        </p:txBody>
      </p:sp>
      <p:sp>
        <p:nvSpPr>
          <p:cNvPr id="828435" name="Oval 19"/>
          <p:cNvSpPr>
            <a:spLocks noChangeArrowheads="1"/>
          </p:cNvSpPr>
          <p:nvPr/>
        </p:nvSpPr>
        <p:spPr bwMode="auto">
          <a:xfrm>
            <a:off x="2228850" y="3028950"/>
            <a:ext cx="285750" cy="28575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lnSpc>
                <a:spcPct val="100000"/>
              </a:lnSpc>
              <a:spcBef>
                <a:spcPct val="0"/>
              </a:spcBef>
              <a:buClrTx/>
              <a:buSzTx/>
              <a:buFontTx/>
              <a:buNone/>
            </a:pPr>
            <a:r>
              <a:rPr lang="en-US" altLang="zh-CN" sz="1350" b="1">
                <a:solidFill>
                  <a:srgbClr val="FF0000"/>
                </a:solidFill>
                <a:latin typeface="Verdana" panose="020B0604030504040204" pitchFamily="34" charset="0"/>
              </a:rPr>
              <a:t>nj</a:t>
            </a:r>
          </a:p>
        </p:txBody>
      </p:sp>
      <p:sp>
        <p:nvSpPr>
          <p:cNvPr id="828436" name="Oval 20"/>
          <p:cNvSpPr>
            <a:spLocks noChangeArrowheads="1"/>
          </p:cNvSpPr>
          <p:nvPr/>
        </p:nvSpPr>
        <p:spPr bwMode="auto">
          <a:xfrm>
            <a:off x="171450" y="3714750"/>
            <a:ext cx="285750" cy="285750"/>
          </a:xfrm>
          <a:prstGeom prst="ellipse">
            <a:avLst/>
          </a:prstGeom>
          <a:noFill/>
          <a:ln w="25400">
            <a:solidFill>
              <a:srgbClr val="FF66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lnSpc>
                <a:spcPct val="100000"/>
              </a:lnSpc>
              <a:spcBef>
                <a:spcPct val="0"/>
              </a:spcBef>
              <a:buClrTx/>
              <a:buSzTx/>
              <a:buFontTx/>
              <a:buNone/>
            </a:pPr>
            <a:r>
              <a:rPr lang="en-US" altLang="zh-CN" sz="1350" b="1">
                <a:solidFill>
                  <a:srgbClr val="FF0000"/>
                </a:solidFill>
                <a:latin typeface="Verdana" panose="020B0604030504040204" pitchFamily="34" charset="0"/>
              </a:rPr>
              <a:t>n1</a:t>
            </a:r>
          </a:p>
        </p:txBody>
      </p:sp>
      <p:sp>
        <p:nvSpPr>
          <p:cNvPr id="828437" name="Oval 21"/>
          <p:cNvSpPr>
            <a:spLocks noChangeArrowheads="1"/>
          </p:cNvSpPr>
          <p:nvPr/>
        </p:nvSpPr>
        <p:spPr bwMode="auto">
          <a:xfrm>
            <a:off x="857250" y="3714750"/>
            <a:ext cx="285750" cy="285750"/>
          </a:xfrm>
          <a:prstGeom prst="ellipse">
            <a:avLst/>
          </a:prstGeom>
          <a:noFill/>
          <a:ln w="25400">
            <a:solidFill>
              <a:srgbClr val="FF66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lnSpc>
                <a:spcPct val="100000"/>
              </a:lnSpc>
              <a:spcBef>
                <a:spcPct val="0"/>
              </a:spcBef>
              <a:buClrTx/>
              <a:buSzTx/>
              <a:buFontTx/>
              <a:buNone/>
            </a:pPr>
            <a:r>
              <a:rPr lang="en-US" altLang="zh-CN" sz="1350" b="1">
                <a:solidFill>
                  <a:srgbClr val="FF0000"/>
                </a:solidFill>
                <a:latin typeface="Verdana" panose="020B0604030504040204" pitchFamily="34" charset="0"/>
              </a:rPr>
              <a:t>n2</a:t>
            </a:r>
          </a:p>
        </p:txBody>
      </p:sp>
      <p:sp>
        <p:nvSpPr>
          <p:cNvPr id="828438" name="Oval 22"/>
          <p:cNvSpPr>
            <a:spLocks noChangeArrowheads="1"/>
          </p:cNvSpPr>
          <p:nvPr/>
        </p:nvSpPr>
        <p:spPr bwMode="auto">
          <a:xfrm>
            <a:off x="1600200" y="3714750"/>
            <a:ext cx="285750" cy="28575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lnSpc>
                <a:spcPct val="100000"/>
              </a:lnSpc>
              <a:spcBef>
                <a:spcPct val="0"/>
              </a:spcBef>
              <a:buClrTx/>
              <a:buSzTx/>
              <a:buFontTx/>
              <a:buNone/>
            </a:pPr>
            <a:r>
              <a:rPr lang="en-US" altLang="zh-CN" sz="1350" b="1">
                <a:solidFill>
                  <a:srgbClr val="FF0000"/>
                </a:solidFill>
                <a:latin typeface="Verdana" panose="020B0604030504040204" pitchFamily="34" charset="0"/>
              </a:rPr>
              <a:t>n3</a:t>
            </a:r>
          </a:p>
        </p:txBody>
      </p:sp>
      <p:sp>
        <p:nvSpPr>
          <p:cNvPr id="828439" name="Oval 23"/>
          <p:cNvSpPr>
            <a:spLocks noChangeArrowheads="1"/>
          </p:cNvSpPr>
          <p:nvPr/>
        </p:nvSpPr>
        <p:spPr bwMode="auto">
          <a:xfrm>
            <a:off x="1200150" y="4343400"/>
            <a:ext cx="285750" cy="285750"/>
          </a:xfrm>
          <a:prstGeom prst="ellipse">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lnSpc>
                <a:spcPct val="100000"/>
              </a:lnSpc>
              <a:spcBef>
                <a:spcPct val="0"/>
              </a:spcBef>
              <a:buClrTx/>
              <a:buSzTx/>
              <a:buFontTx/>
              <a:buNone/>
            </a:pPr>
            <a:r>
              <a:rPr lang="en-US" altLang="zh-CN" sz="1350" b="1">
                <a:solidFill>
                  <a:srgbClr val="FF0000"/>
                </a:solidFill>
                <a:latin typeface="Verdana" panose="020B0604030504040204" pitchFamily="34" charset="0"/>
              </a:rPr>
              <a:t>n31</a:t>
            </a:r>
          </a:p>
        </p:txBody>
      </p:sp>
      <p:cxnSp>
        <p:nvCxnSpPr>
          <p:cNvPr id="828440" name="AutoShape 24"/>
          <p:cNvCxnSpPr>
            <a:cxnSpLocks noChangeShapeType="1"/>
            <a:stCxn id="828419" idx="5"/>
            <a:endCxn id="828434" idx="1"/>
          </p:cNvCxnSpPr>
          <p:nvPr/>
        </p:nvCxnSpPr>
        <p:spPr bwMode="auto">
          <a:xfrm>
            <a:off x="529829" y="2815829"/>
            <a:ext cx="483394" cy="245269"/>
          </a:xfrm>
          <a:prstGeom prst="straightConnector1">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28441" name="AutoShape 25"/>
          <p:cNvCxnSpPr>
            <a:cxnSpLocks noChangeShapeType="1"/>
            <a:stCxn id="828428" idx="3"/>
            <a:endCxn id="828434" idx="7"/>
          </p:cNvCxnSpPr>
          <p:nvPr/>
        </p:nvCxnSpPr>
        <p:spPr bwMode="auto">
          <a:xfrm flipH="1">
            <a:off x="1215629" y="2596754"/>
            <a:ext cx="426244" cy="464344"/>
          </a:xfrm>
          <a:prstGeom prst="straightConnector1">
            <a:avLst/>
          </a:prstGeom>
          <a:noFill/>
          <a:ln w="508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28442" name="AutoShape 26"/>
          <p:cNvCxnSpPr>
            <a:cxnSpLocks noChangeShapeType="1"/>
            <a:stCxn id="828428" idx="5"/>
            <a:endCxn id="828435" idx="1"/>
          </p:cNvCxnSpPr>
          <p:nvPr/>
        </p:nvCxnSpPr>
        <p:spPr bwMode="auto">
          <a:xfrm>
            <a:off x="1844279" y="2596754"/>
            <a:ext cx="426244" cy="473869"/>
          </a:xfrm>
          <a:prstGeom prst="straightConnector1">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28443" name="AutoShape 27"/>
          <p:cNvCxnSpPr>
            <a:cxnSpLocks noChangeShapeType="1"/>
            <a:stCxn id="828429" idx="2"/>
            <a:endCxn id="828435" idx="7"/>
          </p:cNvCxnSpPr>
          <p:nvPr/>
        </p:nvCxnSpPr>
        <p:spPr bwMode="auto">
          <a:xfrm flipH="1">
            <a:off x="2472928" y="2714626"/>
            <a:ext cx="384572" cy="355997"/>
          </a:xfrm>
          <a:prstGeom prst="straightConnector1">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28444" name="AutoShape 28"/>
          <p:cNvCxnSpPr>
            <a:cxnSpLocks noChangeShapeType="1"/>
            <a:stCxn id="828436" idx="7"/>
            <a:endCxn id="828434" idx="3"/>
          </p:cNvCxnSpPr>
          <p:nvPr/>
        </p:nvCxnSpPr>
        <p:spPr bwMode="auto">
          <a:xfrm flipV="1">
            <a:off x="415529" y="3282554"/>
            <a:ext cx="597694" cy="464344"/>
          </a:xfrm>
          <a:prstGeom prst="straightConnector1">
            <a:avLst/>
          </a:prstGeom>
          <a:noFill/>
          <a:ln w="508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28445" name="AutoShape 29"/>
          <p:cNvCxnSpPr>
            <a:cxnSpLocks noChangeShapeType="1"/>
            <a:stCxn id="828437" idx="0"/>
            <a:endCxn id="828434" idx="4"/>
          </p:cNvCxnSpPr>
          <p:nvPr/>
        </p:nvCxnSpPr>
        <p:spPr bwMode="auto">
          <a:xfrm flipV="1">
            <a:off x="1000125" y="3324225"/>
            <a:ext cx="114300" cy="381000"/>
          </a:xfrm>
          <a:prstGeom prst="straightConnector1">
            <a:avLst/>
          </a:prstGeom>
          <a:noFill/>
          <a:ln w="508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28446" name="AutoShape 30"/>
          <p:cNvCxnSpPr>
            <a:cxnSpLocks noChangeShapeType="1"/>
            <a:stCxn id="828438" idx="1"/>
            <a:endCxn id="828434" idx="5"/>
          </p:cNvCxnSpPr>
          <p:nvPr/>
        </p:nvCxnSpPr>
        <p:spPr bwMode="auto">
          <a:xfrm flipH="1" flipV="1">
            <a:off x="1215629" y="3282554"/>
            <a:ext cx="426244" cy="473869"/>
          </a:xfrm>
          <a:prstGeom prst="straightConnector1">
            <a:avLst/>
          </a:prstGeom>
          <a:noFill/>
          <a:ln w="508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28447" name="AutoShape 31"/>
          <p:cNvCxnSpPr>
            <a:cxnSpLocks noChangeShapeType="1"/>
            <a:stCxn id="828438" idx="7"/>
            <a:endCxn id="828435" idx="3"/>
          </p:cNvCxnSpPr>
          <p:nvPr/>
        </p:nvCxnSpPr>
        <p:spPr bwMode="auto">
          <a:xfrm flipV="1">
            <a:off x="1844279" y="3273029"/>
            <a:ext cx="426244" cy="483394"/>
          </a:xfrm>
          <a:prstGeom prst="straightConnector1">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28448" name="Oval 32"/>
          <p:cNvSpPr>
            <a:spLocks noChangeArrowheads="1"/>
          </p:cNvSpPr>
          <p:nvPr/>
        </p:nvSpPr>
        <p:spPr bwMode="auto">
          <a:xfrm>
            <a:off x="2171700" y="4343400"/>
            <a:ext cx="285750" cy="285750"/>
          </a:xfrm>
          <a:prstGeom prst="ellipse">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lnSpc>
                <a:spcPct val="100000"/>
              </a:lnSpc>
              <a:spcBef>
                <a:spcPct val="0"/>
              </a:spcBef>
              <a:buClrTx/>
              <a:buSzTx/>
              <a:buFontTx/>
              <a:buNone/>
            </a:pPr>
            <a:r>
              <a:rPr lang="en-US" altLang="zh-CN" sz="1350" b="1">
                <a:solidFill>
                  <a:srgbClr val="FF0000"/>
                </a:solidFill>
                <a:latin typeface="Verdana" panose="020B0604030504040204" pitchFamily="34" charset="0"/>
              </a:rPr>
              <a:t>n32</a:t>
            </a:r>
          </a:p>
        </p:txBody>
      </p:sp>
      <p:cxnSp>
        <p:nvCxnSpPr>
          <p:cNvPr id="828449" name="AutoShape 33"/>
          <p:cNvCxnSpPr>
            <a:cxnSpLocks noChangeShapeType="1"/>
            <a:stCxn id="828439" idx="0"/>
            <a:endCxn id="828438" idx="3"/>
          </p:cNvCxnSpPr>
          <p:nvPr/>
        </p:nvCxnSpPr>
        <p:spPr bwMode="auto">
          <a:xfrm flipV="1">
            <a:off x="1343026" y="3958828"/>
            <a:ext cx="298847" cy="384572"/>
          </a:xfrm>
          <a:prstGeom prst="straightConnector1">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28450" name="AutoShape 34"/>
          <p:cNvCxnSpPr>
            <a:cxnSpLocks noChangeShapeType="1"/>
            <a:stCxn id="828448" idx="1"/>
            <a:endCxn id="828438" idx="5"/>
          </p:cNvCxnSpPr>
          <p:nvPr/>
        </p:nvCxnSpPr>
        <p:spPr bwMode="auto">
          <a:xfrm flipH="1" flipV="1">
            <a:off x="1844279" y="3958829"/>
            <a:ext cx="369094" cy="426244"/>
          </a:xfrm>
          <a:prstGeom prst="straightConnector1">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28451" name="AutoShape 35"/>
          <p:cNvCxnSpPr>
            <a:cxnSpLocks noChangeShapeType="1"/>
            <a:stCxn id="828448" idx="0"/>
            <a:endCxn id="828435" idx="4"/>
          </p:cNvCxnSpPr>
          <p:nvPr/>
        </p:nvCxnSpPr>
        <p:spPr bwMode="auto">
          <a:xfrm flipV="1">
            <a:off x="2314575" y="3314700"/>
            <a:ext cx="57150" cy="1028700"/>
          </a:xfrm>
          <a:prstGeom prst="straightConnector1">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28452" name="Rectangle 36"/>
          <p:cNvSpPr>
            <a:spLocks noChangeArrowheads="1"/>
          </p:cNvSpPr>
          <p:nvPr/>
        </p:nvSpPr>
        <p:spPr bwMode="auto">
          <a:xfrm>
            <a:off x="3371850" y="1314450"/>
            <a:ext cx="3314700" cy="3200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buSzPct val="60000"/>
              <a:defRPr kumimoji="1" sz="3200">
                <a:solidFill>
                  <a:schemeClr val="tx1"/>
                </a:solidFill>
                <a:latin typeface="Tahoma" panose="020B0604030504040204" pitchFamily="34" charset="0"/>
                <a:ea typeface="宋体" panose="02010600030101010101" pitchFamily="2" charset="-122"/>
              </a:defRPr>
            </a:lvl1pPr>
            <a:lvl2pPr marL="742950" indent="-285750">
              <a:buClr>
                <a:schemeClr val="hlink"/>
              </a:buClr>
              <a:buSzPct val="55000"/>
              <a:defRPr kumimoji="1" sz="28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buClr>
                <a:schemeClr val="accent2"/>
              </a:buClr>
              <a:buSzPct val="55000"/>
              <a:defRPr kumimoji="1" sz="2000">
                <a:solidFill>
                  <a:schemeClr val="tx1"/>
                </a:solidFill>
                <a:latin typeface="Tahoma" panose="020B0604030504040204" pitchFamily="34" charset="0"/>
                <a:ea typeface="宋体" panose="02010600030101010101" pitchFamily="2" charset="-122"/>
              </a:defRPr>
            </a:lvl4pPr>
            <a:lvl5pPr marL="2057400" indent="-228600">
              <a:buClr>
                <a:schemeClr val="accent1"/>
              </a:buClr>
              <a:defRPr kumimoji="1" sz="2000">
                <a:solidFill>
                  <a:schemeClr val="tx1"/>
                </a:solidFill>
                <a:latin typeface="Tahoma" panose="020B0604030504040204" pitchFamily="34" charset="0"/>
                <a:ea typeface="宋体" panose="02010600030101010101" pitchFamily="2" charset="-122"/>
              </a:defRPr>
            </a:lvl5pPr>
            <a:lvl6pPr marL="2514600" indent="-22860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nSpc>
                <a:spcPct val="100000"/>
              </a:lnSpc>
            </a:pPr>
            <a:r>
              <a:rPr lang="en-US" altLang="zh-CN" sz="1950">
                <a:solidFill>
                  <a:srgbClr val="0000FF"/>
                </a:solidFill>
              </a:rPr>
              <a:t>n4</a:t>
            </a:r>
            <a:r>
              <a:rPr lang="zh-CN" altLang="en-US" sz="1950">
                <a:solidFill>
                  <a:srgbClr val="0000FF"/>
                </a:solidFill>
              </a:rPr>
              <a:t>已经存在于</a:t>
            </a:r>
            <a:r>
              <a:rPr lang="en-US" altLang="zh-CN" sz="1950">
                <a:solidFill>
                  <a:srgbClr val="0000FF"/>
                </a:solidFill>
              </a:rPr>
              <a:t>OPEN</a:t>
            </a:r>
            <a:r>
              <a:rPr lang="zh-CN" altLang="en-US" sz="1950">
                <a:solidFill>
                  <a:srgbClr val="0000FF"/>
                </a:solidFill>
              </a:rPr>
              <a:t>表，并且已有父节点</a:t>
            </a:r>
            <a:r>
              <a:rPr lang="en-US" altLang="zh-CN" sz="1950">
                <a:solidFill>
                  <a:srgbClr val="0000FF"/>
                </a:solidFill>
              </a:rPr>
              <a:t>nj</a:t>
            </a:r>
          </a:p>
          <a:p>
            <a:pPr lvl="1">
              <a:lnSpc>
                <a:spcPct val="100000"/>
              </a:lnSpc>
            </a:pPr>
            <a:r>
              <a:rPr lang="en-US" altLang="zh-CN" sz="1650">
                <a:solidFill>
                  <a:srgbClr val="FF3300"/>
                </a:solidFill>
              </a:rPr>
              <a:t>n4</a:t>
            </a:r>
            <a:r>
              <a:rPr lang="zh-CN" altLang="en-US" sz="1650"/>
              <a:t>经</a:t>
            </a:r>
            <a:r>
              <a:rPr lang="en-US" altLang="zh-CN" sz="1650">
                <a:solidFill>
                  <a:srgbClr val="FF3300"/>
                </a:solidFill>
              </a:rPr>
              <a:t>nj</a:t>
            </a:r>
            <a:r>
              <a:rPr lang="zh-CN" altLang="en-US" sz="1650"/>
              <a:t>的路径代价大</a:t>
            </a:r>
          </a:p>
          <a:p>
            <a:pPr lvl="1">
              <a:lnSpc>
                <a:spcPct val="100000"/>
              </a:lnSpc>
            </a:pPr>
            <a:r>
              <a:rPr lang="zh-CN" altLang="en-US" sz="1650"/>
              <a:t>取消</a:t>
            </a:r>
            <a:r>
              <a:rPr lang="en-US" altLang="zh-CN" sz="1650">
                <a:solidFill>
                  <a:srgbClr val="FF3300"/>
                </a:solidFill>
              </a:rPr>
              <a:t>n4</a:t>
            </a:r>
            <a:r>
              <a:rPr lang="zh-CN" altLang="en-US" sz="1650"/>
              <a:t>指向</a:t>
            </a:r>
            <a:r>
              <a:rPr lang="en-US" altLang="zh-CN" sz="1650">
                <a:solidFill>
                  <a:srgbClr val="FF3300"/>
                </a:solidFill>
              </a:rPr>
              <a:t>nj</a:t>
            </a:r>
            <a:r>
              <a:rPr lang="zh-CN" altLang="en-US" sz="1650"/>
              <a:t>的指针</a:t>
            </a:r>
          </a:p>
          <a:p>
            <a:pPr lvl="1">
              <a:lnSpc>
                <a:spcPct val="100000"/>
              </a:lnSpc>
            </a:pPr>
            <a:r>
              <a:rPr lang="zh-CN" altLang="en-US" sz="1650"/>
              <a:t>改为建立</a:t>
            </a:r>
            <a:r>
              <a:rPr lang="en-US" altLang="zh-CN" sz="1650">
                <a:solidFill>
                  <a:srgbClr val="FF3300"/>
                </a:solidFill>
              </a:rPr>
              <a:t>n4</a:t>
            </a:r>
            <a:r>
              <a:rPr lang="zh-CN" altLang="en-US" sz="1650"/>
              <a:t>指向新父节点</a:t>
            </a:r>
            <a:r>
              <a:rPr lang="en-US" altLang="zh-CN" sz="1650">
                <a:solidFill>
                  <a:srgbClr val="FF3300"/>
                </a:solidFill>
              </a:rPr>
              <a:t>ni</a:t>
            </a:r>
            <a:r>
              <a:rPr lang="zh-CN" altLang="en-US" sz="1650"/>
              <a:t>的指针</a:t>
            </a:r>
          </a:p>
          <a:p>
            <a:pPr>
              <a:lnSpc>
                <a:spcPct val="100000"/>
              </a:lnSpc>
            </a:pPr>
            <a:r>
              <a:rPr lang="en-US" altLang="zh-CN" sz="1950">
                <a:solidFill>
                  <a:srgbClr val="0000FF"/>
                </a:solidFill>
              </a:rPr>
              <a:t>n3</a:t>
            </a:r>
            <a:r>
              <a:rPr lang="zh-CN" altLang="en-US" sz="1950">
                <a:solidFill>
                  <a:srgbClr val="0000FF"/>
                </a:solidFill>
              </a:rPr>
              <a:t>已经存在于</a:t>
            </a:r>
            <a:r>
              <a:rPr lang="en-US" altLang="zh-CN" sz="1950">
                <a:solidFill>
                  <a:srgbClr val="0000FF"/>
                </a:solidFill>
              </a:rPr>
              <a:t>CLOSE</a:t>
            </a:r>
            <a:r>
              <a:rPr lang="zh-CN" altLang="en-US" sz="1950">
                <a:solidFill>
                  <a:srgbClr val="0000FF"/>
                </a:solidFill>
              </a:rPr>
              <a:t>表，并且已有父节点</a:t>
            </a:r>
            <a:r>
              <a:rPr lang="en-US" altLang="zh-CN" sz="1950">
                <a:solidFill>
                  <a:srgbClr val="0000FF"/>
                </a:solidFill>
              </a:rPr>
              <a:t>nj</a:t>
            </a:r>
          </a:p>
          <a:p>
            <a:pPr lvl="1">
              <a:lnSpc>
                <a:spcPct val="100000"/>
              </a:lnSpc>
            </a:pPr>
            <a:r>
              <a:rPr lang="zh-CN" altLang="en-US" sz="1650"/>
              <a:t>需要做和</a:t>
            </a:r>
            <a:r>
              <a:rPr lang="en-US" altLang="zh-CN" sz="1650"/>
              <a:t>n4</a:t>
            </a:r>
            <a:r>
              <a:rPr lang="zh-CN" altLang="en-US" sz="1650"/>
              <a:t>同样的比较和指针修改工作。并且要重新加入</a:t>
            </a:r>
            <a:r>
              <a:rPr lang="en-US" altLang="zh-CN" sz="1650"/>
              <a:t>open</a:t>
            </a:r>
            <a:r>
              <a:rPr lang="zh-CN" altLang="en-US" sz="1650"/>
              <a:t>表。</a:t>
            </a:r>
          </a:p>
        </p:txBody>
      </p:sp>
      <p:sp>
        <p:nvSpPr>
          <p:cNvPr id="828453" name="Line 37"/>
          <p:cNvSpPr>
            <a:spLocks noChangeShapeType="1"/>
          </p:cNvSpPr>
          <p:nvPr/>
        </p:nvSpPr>
        <p:spPr bwMode="auto">
          <a:xfrm flipV="1">
            <a:off x="285750" y="3143250"/>
            <a:ext cx="514350" cy="457200"/>
          </a:xfrm>
          <a:prstGeom prst="line">
            <a:avLst/>
          </a:prstGeom>
          <a:noFill/>
          <a:ln w="25400">
            <a:solidFill>
              <a:srgbClr val="FF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28454" name="Line 38"/>
          <p:cNvSpPr>
            <a:spLocks noChangeShapeType="1"/>
          </p:cNvSpPr>
          <p:nvPr/>
        </p:nvSpPr>
        <p:spPr bwMode="auto">
          <a:xfrm flipV="1">
            <a:off x="1200150" y="3486150"/>
            <a:ext cx="0" cy="342900"/>
          </a:xfrm>
          <a:prstGeom prst="line">
            <a:avLst/>
          </a:prstGeom>
          <a:noFill/>
          <a:ln w="25400">
            <a:solidFill>
              <a:srgbClr val="FF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28455" name="Line 39"/>
          <p:cNvSpPr>
            <a:spLocks noChangeShapeType="1"/>
          </p:cNvSpPr>
          <p:nvPr/>
        </p:nvSpPr>
        <p:spPr bwMode="auto">
          <a:xfrm>
            <a:off x="2000250" y="2571750"/>
            <a:ext cx="285750" cy="28575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28456" name="Line 40"/>
          <p:cNvSpPr>
            <a:spLocks noChangeShapeType="1"/>
          </p:cNvSpPr>
          <p:nvPr/>
        </p:nvSpPr>
        <p:spPr bwMode="auto">
          <a:xfrm flipH="1">
            <a:off x="1200150" y="2514600"/>
            <a:ext cx="342900" cy="400050"/>
          </a:xfrm>
          <a:prstGeom prst="line">
            <a:avLst/>
          </a:prstGeom>
          <a:noFill/>
          <a:ln w="254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28457" name="Line 41"/>
          <p:cNvSpPr>
            <a:spLocks noChangeShapeType="1"/>
          </p:cNvSpPr>
          <p:nvPr/>
        </p:nvSpPr>
        <p:spPr bwMode="auto">
          <a:xfrm flipV="1">
            <a:off x="1771650" y="3200400"/>
            <a:ext cx="342900" cy="40005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28458" name="Line 42"/>
          <p:cNvSpPr>
            <a:spLocks noChangeShapeType="1"/>
          </p:cNvSpPr>
          <p:nvPr/>
        </p:nvSpPr>
        <p:spPr bwMode="auto">
          <a:xfrm flipV="1">
            <a:off x="1143000" y="3943350"/>
            <a:ext cx="342900" cy="40005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28459" name="Line 43"/>
          <p:cNvSpPr>
            <a:spLocks noChangeShapeType="1"/>
          </p:cNvSpPr>
          <p:nvPr/>
        </p:nvSpPr>
        <p:spPr bwMode="auto">
          <a:xfrm flipV="1">
            <a:off x="2457450" y="3543300"/>
            <a:ext cx="57150" cy="62865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28460" name="Line 44"/>
          <p:cNvSpPr>
            <a:spLocks noChangeShapeType="1"/>
          </p:cNvSpPr>
          <p:nvPr/>
        </p:nvSpPr>
        <p:spPr bwMode="auto">
          <a:xfrm flipH="1" flipV="1">
            <a:off x="1314450" y="3200400"/>
            <a:ext cx="342900" cy="400050"/>
          </a:xfrm>
          <a:prstGeom prst="line">
            <a:avLst/>
          </a:prstGeom>
          <a:noFill/>
          <a:ln w="254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28461" name="Rectangle 45"/>
          <p:cNvSpPr>
            <a:spLocks noChangeArrowheads="1"/>
          </p:cNvSpPr>
          <p:nvPr/>
        </p:nvSpPr>
        <p:spPr bwMode="auto">
          <a:xfrm>
            <a:off x="188119" y="844154"/>
            <a:ext cx="233124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1143000" indent="-228600">
              <a:spcBef>
                <a:spcPct val="0"/>
              </a:spcBef>
              <a:defRPr kumimoji="1" sz="2400">
                <a:solidFill>
                  <a:schemeClr val="tx1"/>
                </a:solidFill>
                <a:latin typeface="Times New Roman" panose="02020603050405020304" pitchFamily="18" charset="0"/>
                <a:ea typeface="宋体" panose="02010600030101010101" pitchFamily="2" charset="-122"/>
              </a:defRPr>
            </a:lvl1pPr>
            <a:lvl2pPr>
              <a:spcBef>
                <a:spcPct val="0"/>
              </a:spcBef>
              <a:defRPr kumimoji="1" sz="2400">
                <a:solidFill>
                  <a:schemeClr val="tx1"/>
                </a:solidFill>
                <a:latin typeface="Times New Roman" panose="02020603050405020304" pitchFamily="18" charset="0"/>
                <a:ea typeface="宋体" panose="02010600030101010101" pitchFamily="2" charset="-122"/>
              </a:defRPr>
            </a:lvl2pPr>
            <a:lvl3pPr>
              <a:spcBef>
                <a:spcPct val="0"/>
              </a:spcBef>
              <a:defRPr kumimoji="1" sz="2400">
                <a:solidFill>
                  <a:schemeClr val="tx1"/>
                </a:solidFill>
                <a:latin typeface="Times New Roman" panose="02020603050405020304" pitchFamily="18" charset="0"/>
                <a:ea typeface="宋体" panose="02010600030101010101" pitchFamily="2" charset="-122"/>
              </a:defRPr>
            </a:lvl3pPr>
            <a:lvl4pPr>
              <a:spcBef>
                <a:spcPct val="0"/>
              </a:spcBef>
              <a:defRPr kumimoji="1" sz="2400">
                <a:solidFill>
                  <a:schemeClr val="tx1"/>
                </a:solidFill>
                <a:latin typeface="Times New Roman" panose="02020603050405020304" pitchFamily="18" charset="0"/>
                <a:ea typeface="宋体" panose="02010600030101010101" pitchFamily="2" charset="-122"/>
              </a:defRPr>
            </a:lvl4pPr>
            <a:lvl5pPr>
              <a:spcBef>
                <a:spcPct val="0"/>
              </a:spcBef>
              <a:defRPr kumimoji="1"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spcBef>
                <a:spcPct val="20000"/>
              </a:spcBef>
            </a:pPr>
            <a:r>
              <a:rPr lang="zh-CN" altLang="en-US">
                <a:latin typeface="Tahoma" panose="020B0604030504040204" pitchFamily="34" charset="0"/>
                <a:ea typeface="黑体" panose="02010609060101010101" pitchFamily="49" charset="-122"/>
              </a:rPr>
              <a:t>指针修改</a:t>
            </a:r>
          </a:p>
        </p:txBody>
      </p:sp>
    </p:spTree>
    <p:extLst>
      <p:ext uri="{BB962C8B-B14F-4D97-AF65-F5344CB8AC3E}">
        <p14:creationId xmlns:p14="http://schemas.microsoft.com/office/powerpoint/2010/main" val="53804818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828452">
                                            <p:txEl>
                                              <p:pRg st="1" end="1"/>
                                            </p:txEl>
                                          </p:spTgt>
                                        </p:tgtEl>
                                        <p:attrNameLst>
                                          <p:attrName>style.visibility</p:attrName>
                                        </p:attrNameLst>
                                      </p:cBhvr>
                                      <p:to>
                                        <p:strVal val="visible"/>
                                      </p:to>
                                    </p:set>
                                    <p:animEffect transition="in" filter="blinds(horizontal)">
                                      <p:cBhvr>
                                        <p:cTn id="7" dur="500"/>
                                        <p:tgtEl>
                                          <p:spTgt spid="828452">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828452">
                                            <p:txEl>
                                              <p:pRg st="2" end="2"/>
                                            </p:txEl>
                                          </p:spTgt>
                                        </p:tgtEl>
                                        <p:attrNameLst>
                                          <p:attrName>style.visibility</p:attrName>
                                        </p:attrNameLst>
                                      </p:cBhvr>
                                      <p:to>
                                        <p:strVal val="visible"/>
                                      </p:to>
                                    </p:set>
                                    <p:animEffect transition="in" filter="blinds(horizontal)">
                                      <p:cBhvr>
                                        <p:cTn id="12" dur="500"/>
                                        <p:tgtEl>
                                          <p:spTgt spid="828452">
                                            <p:txEl>
                                              <p:pRg st="2" end="2"/>
                                            </p:txEl>
                                          </p:spTgt>
                                        </p:tgtEl>
                                      </p:cBhvr>
                                    </p:animEffect>
                                  </p:childTnLst>
                                </p:cTn>
                              </p:par>
                              <p:par>
                                <p:cTn id="13" presetID="35" presetClass="emph" presetSubtype="0" repeatCount="5000" fill="hold" grpId="0" nodeType="withEffect">
                                  <p:stCondLst>
                                    <p:cond delay="0"/>
                                  </p:stCondLst>
                                  <p:childTnLst>
                                    <p:anim calcmode="discrete" valueType="str">
                                      <p:cBhvr>
                                        <p:cTn id="14" dur="1000" fill="hold"/>
                                        <p:tgtEl>
                                          <p:spTgt spid="828455"/>
                                        </p:tgtEl>
                                        <p:attrNameLst>
                                          <p:attrName>style.visibility</p:attrName>
                                        </p:attrNameLst>
                                      </p:cBhvr>
                                      <p:tavLst>
                                        <p:tav tm="0">
                                          <p:val>
                                            <p:strVal val="hidden"/>
                                          </p:val>
                                        </p:tav>
                                        <p:tav tm="50000">
                                          <p:val>
                                            <p:strVal val="visible"/>
                                          </p:val>
                                        </p:tav>
                                      </p:tavLst>
                                    </p:anim>
                                  </p:childTnLst>
                                </p:cTn>
                              </p:par>
                            </p:childTnLst>
                          </p:cTn>
                        </p:par>
                        <p:par>
                          <p:cTn id="15" fill="hold" nodeType="afterGroup">
                            <p:stCondLst>
                              <p:cond delay="5000"/>
                            </p:stCondLst>
                            <p:childTnLst>
                              <p:par>
                                <p:cTn id="16" presetID="9" presetClass="emph" presetSubtype="0" grpId="1" nodeType="afterEffect">
                                  <p:stCondLst>
                                    <p:cond delay="0"/>
                                  </p:stCondLst>
                                  <p:childTnLst>
                                    <p:set>
                                      <p:cBhvr rctx="PPT">
                                        <p:cTn id="17" dur="indefinite"/>
                                        <p:tgtEl>
                                          <p:spTgt spid="828455"/>
                                        </p:tgtEl>
                                        <p:attrNameLst>
                                          <p:attrName>style.opacity</p:attrName>
                                        </p:attrNameLst>
                                      </p:cBhvr>
                                      <p:to>
                                        <p:strVal val="0"/>
                                      </p:to>
                                    </p:set>
                                    <p:animEffect filter="image" prLst="opacity: 0">
                                      <p:cBhvr rctx="IE">
                                        <p:cTn id="18" dur="indefinite"/>
                                        <p:tgtEl>
                                          <p:spTgt spid="828455"/>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3" presetClass="entr" presetSubtype="10" fill="hold" nodeType="clickEffect">
                                  <p:stCondLst>
                                    <p:cond delay="0"/>
                                  </p:stCondLst>
                                  <p:childTnLst>
                                    <p:set>
                                      <p:cBhvr>
                                        <p:cTn id="22" dur="1" fill="hold">
                                          <p:stCondLst>
                                            <p:cond delay="0"/>
                                          </p:stCondLst>
                                        </p:cTn>
                                        <p:tgtEl>
                                          <p:spTgt spid="828452">
                                            <p:txEl>
                                              <p:pRg st="3" end="3"/>
                                            </p:txEl>
                                          </p:spTgt>
                                        </p:tgtEl>
                                        <p:attrNameLst>
                                          <p:attrName>style.visibility</p:attrName>
                                        </p:attrNameLst>
                                      </p:cBhvr>
                                      <p:to>
                                        <p:strVal val="visible"/>
                                      </p:to>
                                    </p:set>
                                    <p:animEffect transition="in" filter="blinds(horizontal)">
                                      <p:cBhvr>
                                        <p:cTn id="23" dur="500"/>
                                        <p:tgtEl>
                                          <p:spTgt spid="828452">
                                            <p:txEl>
                                              <p:pRg st="3" end="3"/>
                                            </p:txEl>
                                          </p:spTgt>
                                        </p:tgtEl>
                                      </p:cBhvr>
                                    </p:animEffect>
                                  </p:childTnLst>
                                </p:cTn>
                              </p:par>
                            </p:childTnLst>
                          </p:cTn>
                        </p:par>
                        <p:par>
                          <p:cTn id="24" fill="hold" nodeType="afterGroup">
                            <p:stCondLst>
                              <p:cond delay="500"/>
                            </p:stCondLst>
                            <p:childTnLst>
                              <p:par>
                                <p:cTn id="25" presetID="18" presetClass="entr" presetSubtype="12" fill="hold" grpId="0" nodeType="afterEffect">
                                  <p:stCondLst>
                                    <p:cond delay="0"/>
                                  </p:stCondLst>
                                  <p:childTnLst>
                                    <p:set>
                                      <p:cBhvr>
                                        <p:cTn id="26" dur="1" fill="hold">
                                          <p:stCondLst>
                                            <p:cond delay="0"/>
                                          </p:stCondLst>
                                        </p:cTn>
                                        <p:tgtEl>
                                          <p:spTgt spid="828456"/>
                                        </p:tgtEl>
                                        <p:attrNameLst>
                                          <p:attrName>style.visibility</p:attrName>
                                        </p:attrNameLst>
                                      </p:cBhvr>
                                      <p:to>
                                        <p:strVal val="visible"/>
                                      </p:to>
                                    </p:set>
                                    <p:animEffect transition="in" filter="strips(downLeft)">
                                      <p:cBhvr>
                                        <p:cTn id="27" dur="500"/>
                                        <p:tgtEl>
                                          <p:spTgt spid="828456"/>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nodeType="clickEffect">
                                  <p:stCondLst>
                                    <p:cond delay="0"/>
                                  </p:stCondLst>
                                  <p:childTnLst>
                                    <p:set>
                                      <p:cBhvr>
                                        <p:cTn id="31" dur="1" fill="hold">
                                          <p:stCondLst>
                                            <p:cond delay="0"/>
                                          </p:stCondLst>
                                        </p:cTn>
                                        <p:tgtEl>
                                          <p:spTgt spid="828452">
                                            <p:txEl>
                                              <p:pRg st="5" end="5"/>
                                            </p:txEl>
                                          </p:spTgt>
                                        </p:tgtEl>
                                        <p:attrNameLst>
                                          <p:attrName>style.visibility</p:attrName>
                                        </p:attrNameLst>
                                      </p:cBhvr>
                                      <p:to>
                                        <p:strVal val="visible"/>
                                      </p:to>
                                    </p:set>
                                    <p:animEffect transition="in" filter="blinds(horizontal)">
                                      <p:cBhvr>
                                        <p:cTn id="32" dur="500"/>
                                        <p:tgtEl>
                                          <p:spTgt spid="828452">
                                            <p:txEl>
                                              <p:pRg st="5" end="5"/>
                                            </p:txEl>
                                          </p:spTgt>
                                        </p:tgtEl>
                                      </p:cBhvr>
                                    </p:animEffect>
                                  </p:childTnLst>
                                </p:cTn>
                              </p:par>
                              <p:par>
                                <p:cTn id="33" presetID="35" presetClass="emph" presetSubtype="0" repeatCount="4000" fill="hold" grpId="0" nodeType="withEffect">
                                  <p:stCondLst>
                                    <p:cond delay="0"/>
                                  </p:stCondLst>
                                  <p:childTnLst>
                                    <p:anim calcmode="discrete" valueType="str">
                                      <p:cBhvr>
                                        <p:cTn id="34" dur="1000" fill="hold"/>
                                        <p:tgtEl>
                                          <p:spTgt spid="828457"/>
                                        </p:tgtEl>
                                        <p:attrNameLst>
                                          <p:attrName>style.visibility</p:attrName>
                                        </p:attrNameLst>
                                      </p:cBhvr>
                                      <p:tavLst>
                                        <p:tav tm="0">
                                          <p:val>
                                            <p:strVal val="hidden"/>
                                          </p:val>
                                        </p:tav>
                                        <p:tav tm="50000">
                                          <p:val>
                                            <p:strVal val="visible"/>
                                          </p:val>
                                        </p:tav>
                                      </p:tavLst>
                                    </p:anim>
                                  </p:childTnLst>
                                </p:cTn>
                              </p:par>
                            </p:childTnLst>
                          </p:cTn>
                        </p:par>
                        <p:par>
                          <p:cTn id="35" fill="hold" nodeType="afterGroup">
                            <p:stCondLst>
                              <p:cond delay="4000"/>
                            </p:stCondLst>
                            <p:childTnLst>
                              <p:par>
                                <p:cTn id="36" presetID="9" presetClass="emph" presetSubtype="0" grpId="1" nodeType="afterEffect">
                                  <p:stCondLst>
                                    <p:cond delay="0"/>
                                  </p:stCondLst>
                                  <p:childTnLst>
                                    <p:set>
                                      <p:cBhvr rctx="PPT">
                                        <p:cTn id="37" dur="indefinite"/>
                                        <p:tgtEl>
                                          <p:spTgt spid="828457"/>
                                        </p:tgtEl>
                                        <p:attrNameLst>
                                          <p:attrName>style.opacity</p:attrName>
                                        </p:attrNameLst>
                                      </p:cBhvr>
                                      <p:to>
                                        <p:strVal val="0"/>
                                      </p:to>
                                    </p:set>
                                    <p:animEffect filter="image" prLst="opacity: 0">
                                      <p:cBhvr rctx="IE">
                                        <p:cTn id="38" dur="indefinite"/>
                                        <p:tgtEl>
                                          <p:spTgt spid="828457"/>
                                        </p:tgtEl>
                                      </p:cBhvr>
                                    </p:animEffect>
                                  </p:childTnLst>
                                </p:cTn>
                              </p:par>
                            </p:childTnLst>
                          </p:cTn>
                        </p:par>
                        <p:par>
                          <p:cTn id="39" fill="hold" nodeType="afterGroup">
                            <p:stCondLst>
                              <p:cond delay="4000"/>
                            </p:stCondLst>
                            <p:childTnLst>
                              <p:par>
                                <p:cTn id="40" presetID="18" presetClass="entr" presetSubtype="12" fill="hold" grpId="0" nodeType="afterEffect">
                                  <p:stCondLst>
                                    <p:cond delay="0"/>
                                  </p:stCondLst>
                                  <p:childTnLst>
                                    <p:set>
                                      <p:cBhvr>
                                        <p:cTn id="41" dur="1" fill="hold">
                                          <p:stCondLst>
                                            <p:cond delay="0"/>
                                          </p:stCondLst>
                                        </p:cTn>
                                        <p:tgtEl>
                                          <p:spTgt spid="828460"/>
                                        </p:tgtEl>
                                        <p:attrNameLst>
                                          <p:attrName>style.visibility</p:attrName>
                                        </p:attrNameLst>
                                      </p:cBhvr>
                                      <p:to>
                                        <p:strVal val="visible"/>
                                      </p:to>
                                    </p:set>
                                    <p:animEffect transition="in" filter="strips(downLeft)">
                                      <p:cBhvr>
                                        <p:cTn id="42" dur="500"/>
                                        <p:tgtEl>
                                          <p:spTgt spid="8284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8455" grpId="0" animBg="1"/>
      <p:bldP spid="828455" grpId="1" animBg="1"/>
      <p:bldP spid="828456" grpId="0" animBg="1"/>
      <p:bldP spid="828457" grpId="0" animBg="1"/>
      <p:bldP spid="828457" grpId="1" animBg="1"/>
      <p:bldP spid="828460"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7539" name="Rectangle 3"/>
          <p:cNvSpPr>
            <a:spLocks noGrp="1" noChangeArrowheads="1"/>
          </p:cNvSpPr>
          <p:nvPr>
            <p:ph type="body" idx="4294967295"/>
          </p:nvPr>
        </p:nvSpPr>
        <p:spPr>
          <a:xfrm>
            <a:off x="260648" y="771550"/>
            <a:ext cx="6115050" cy="3486150"/>
          </a:xfrm>
        </p:spPr>
        <p:txBody>
          <a:bodyPr/>
          <a:lstStyle/>
          <a:p>
            <a:pPr>
              <a:lnSpc>
                <a:spcPct val="120000"/>
              </a:lnSpc>
              <a:spcAft>
                <a:spcPct val="20000"/>
              </a:spcAft>
            </a:pPr>
            <a:r>
              <a:rPr lang="zh-CN" altLang="en-US" sz="2100" b="1" dirty="0">
                <a:solidFill>
                  <a:schemeClr val="tx2"/>
                </a:solidFill>
                <a:latin typeface="幼圆" panose="02010509060101010101" pitchFamily="49" charset="-122"/>
                <a:ea typeface="幼圆" panose="02010509060101010101" pitchFamily="49" charset="-122"/>
              </a:rPr>
              <a:t>图搜索的一般过程的几点说明：</a:t>
            </a:r>
          </a:p>
          <a:p>
            <a:pPr lvl="1">
              <a:lnSpc>
                <a:spcPct val="120000"/>
              </a:lnSpc>
              <a:spcAft>
                <a:spcPct val="20000"/>
              </a:spcAft>
              <a:buClr>
                <a:schemeClr val="hlink"/>
              </a:buClr>
              <a:buFont typeface="Wingdings" panose="05000000000000000000" pitchFamily="2" charset="2"/>
              <a:buChar char="ü"/>
            </a:pPr>
            <a:r>
              <a:rPr kumimoji="1" lang="zh-CN" altLang="en-US" b="1" dirty="0">
                <a:ea typeface="宋体" panose="02010600030101010101" pitchFamily="2" charset="-122"/>
              </a:rPr>
              <a:t>上述过程是状态空间的一般图搜索算法，它具有通用性，后面所要讨论的各种状态空间搜索策略都是上述过程的一个特例。</a:t>
            </a:r>
          </a:p>
          <a:p>
            <a:pPr lvl="1">
              <a:lnSpc>
                <a:spcPct val="120000"/>
              </a:lnSpc>
              <a:spcAft>
                <a:spcPct val="20000"/>
              </a:spcAft>
              <a:buClr>
                <a:schemeClr val="hlink"/>
              </a:buClr>
              <a:buFont typeface="Wingdings" panose="05000000000000000000" pitchFamily="2" charset="2"/>
              <a:buChar char="ü"/>
            </a:pPr>
            <a:r>
              <a:rPr kumimoji="1" lang="zh-CN" altLang="en-US" b="1" dirty="0">
                <a:solidFill>
                  <a:srgbClr val="FF0000"/>
                </a:solidFill>
                <a:ea typeface="宋体" panose="02010600030101010101" pitchFamily="2" charset="-122"/>
              </a:rPr>
              <a:t>各种搜索策略的主要区别在于对</a:t>
            </a:r>
            <a:r>
              <a:rPr kumimoji="1" lang="en-US" altLang="zh-CN" b="1" dirty="0">
                <a:solidFill>
                  <a:srgbClr val="FF0000"/>
                </a:solidFill>
                <a:ea typeface="宋体" panose="02010600030101010101" pitchFamily="2" charset="-122"/>
              </a:rPr>
              <a:t>OPEN</a:t>
            </a:r>
            <a:r>
              <a:rPr kumimoji="1" lang="zh-CN" altLang="en-US" b="1" dirty="0">
                <a:solidFill>
                  <a:srgbClr val="FF0000"/>
                </a:solidFill>
                <a:ea typeface="宋体" panose="02010600030101010101" pitchFamily="2" charset="-122"/>
              </a:rPr>
              <a:t>表中节点的排列顺序不同。</a:t>
            </a:r>
            <a:r>
              <a:rPr kumimoji="1" lang="zh-CN" altLang="en-US" b="1" dirty="0">
                <a:ea typeface="宋体" panose="02010600030101010101" pitchFamily="2" charset="-122"/>
              </a:rPr>
              <a:t>例如，广度优先搜索把先生成的子节点排在前面，而深度优先搜索则把后生成的子节点排在前面。</a:t>
            </a:r>
          </a:p>
        </p:txBody>
      </p:sp>
    </p:spTree>
    <p:extLst>
      <p:ext uri="{BB962C8B-B14F-4D97-AF65-F5344CB8AC3E}">
        <p14:creationId xmlns:p14="http://schemas.microsoft.com/office/powerpoint/2010/main" val="1488918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77539">
                                            <p:txEl>
                                              <p:pRg st="0" end="0"/>
                                            </p:txEl>
                                          </p:spTgt>
                                        </p:tgtEl>
                                        <p:attrNameLst>
                                          <p:attrName>style.visibility</p:attrName>
                                        </p:attrNameLst>
                                      </p:cBhvr>
                                      <p:to>
                                        <p:strVal val="visible"/>
                                      </p:to>
                                    </p:set>
                                    <p:anim calcmode="lin" valueType="num">
                                      <p:cBhvr additive="base">
                                        <p:cTn id="7" dur="500" fill="hold"/>
                                        <p:tgtEl>
                                          <p:spTgt spid="57753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7753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77539">
                                            <p:txEl>
                                              <p:pRg st="1" end="1"/>
                                            </p:txEl>
                                          </p:spTgt>
                                        </p:tgtEl>
                                        <p:attrNameLst>
                                          <p:attrName>style.visibility</p:attrName>
                                        </p:attrNameLst>
                                      </p:cBhvr>
                                      <p:to>
                                        <p:strVal val="visible"/>
                                      </p:to>
                                    </p:set>
                                    <p:anim calcmode="lin" valueType="num">
                                      <p:cBhvr additive="base">
                                        <p:cTn id="13" dur="500" fill="hold"/>
                                        <p:tgtEl>
                                          <p:spTgt spid="577539">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77539">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77539">
                                            <p:txEl>
                                              <p:pRg st="2" end="2"/>
                                            </p:txEl>
                                          </p:spTgt>
                                        </p:tgtEl>
                                        <p:attrNameLst>
                                          <p:attrName>style.visibility</p:attrName>
                                        </p:attrNameLst>
                                      </p:cBhvr>
                                      <p:to>
                                        <p:strVal val="visible"/>
                                      </p:to>
                                    </p:set>
                                    <p:anim calcmode="lin" valueType="num">
                                      <p:cBhvr additive="base">
                                        <p:cTn id="19" dur="500" fill="hold"/>
                                        <p:tgtEl>
                                          <p:spTgt spid="577539">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77539">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9" name="Text Box 2"/>
          <p:cNvSpPr txBox="1">
            <a:spLocks noChangeArrowheads="1"/>
          </p:cNvSpPr>
          <p:nvPr/>
        </p:nvSpPr>
        <p:spPr bwMode="auto">
          <a:xfrm>
            <a:off x="116632" y="843558"/>
            <a:ext cx="6741368" cy="3785652"/>
          </a:xfrm>
          <a:prstGeom prst="rect">
            <a:avLst/>
          </a:prstGeom>
          <a:noFill/>
          <a:ln>
            <a:noFill/>
          </a:ln>
          <a:extLst/>
        </p:spPr>
        <p:txBody>
          <a:bodyPr wrap="square">
            <a:spAutoFit/>
          </a:bodyPr>
          <a:lstStyle>
            <a:lvl1pPr eaLnBrk="0" hangingPunct="0">
              <a:defRPr kumimoji="1" sz="2400">
                <a:solidFill>
                  <a:schemeClr val="tx1"/>
                </a:solidFill>
                <a:latin typeface="黑体" pitchFamily="49" charset="-122"/>
                <a:ea typeface="黑体" pitchFamily="49" charset="-122"/>
              </a:defRPr>
            </a:lvl1pPr>
            <a:lvl2pPr marL="742950" indent="-285750" eaLnBrk="0" hangingPunct="0">
              <a:defRPr kumimoji="1" sz="2400">
                <a:solidFill>
                  <a:schemeClr val="tx1"/>
                </a:solidFill>
                <a:latin typeface="黑体" pitchFamily="49" charset="-122"/>
                <a:ea typeface="黑体" pitchFamily="49" charset="-122"/>
              </a:defRPr>
            </a:lvl2pPr>
            <a:lvl3pPr marL="1143000" indent="-228600" eaLnBrk="0" hangingPunct="0">
              <a:defRPr kumimoji="1" sz="2400">
                <a:solidFill>
                  <a:schemeClr val="tx1"/>
                </a:solidFill>
                <a:latin typeface="黑体" pitchFamily="49" charset="-122"/>
                <a:ea typeface="黑体" pitchFamily="49" charset="-122"/>
              </a:defRPr>
            </a:lvl3pPr>
            <a:lvl4pPr marL="1600200" indent="-228600" eaLnBrk="0" hangingPunct="0">
              <a:defRPr kumimoji="1" sz="2400">
                <a:solidFill>
                  <a:schemeClr val="tx1"/>
                </a:solidFill>
                <a:latin typeface="黑体" pitchFamily="49" charset="-122"/>
                <a:ea typeface="黑体" pitchFamily="49" charset="-122"/>
              </a:defRPr>
            </a:lvl4pPr>
            <a:lvl5pPr marL="2057400" indent="-228600" eaLnBrk="0" hangingPunct="0">
              <a:defRPr kumimoji="1" sz="2400">
                <a:solidFill>
                  <a:schemeClr val="tx1"/>
                </a:solidFill>
                <a:latin typeface="黑体" pitchFamily="49" charset="-122"/>
                <a:ea typeface="黑体" pitchFamily="49" charset="-122"/>
              </a:defRPr>
            </a:lvl5pPr>
            <a:lvl6pPr marL="2514600" indent="-228600" eaLnBrk="0" fontAlgn="base" hangingPunct="0">
              <a:spcBef>
                <a:spcPct val="50000"/>
              </a:spcBef>
              <a:spcAft>
                <a:spcPct val="0"/>
              </a:spcAft>
              <a:defRPr kumimoji="1" sz="2400">
                <a:solidFill>
                  <a:schemeClr val="tx1"/>
                </a:solidFill>
                <a:latin typeface="黑体" pitchFamily="49" charset="-122"/>
                <a:ea typeface="黑体" pitchFamily="49" charset="-122"/>
              </a:defRPr>
            </a:lvl6pPr>
            <a:lvl7pPr marL="2971800" indent="-228600" eaLnBrk="0" fontAlgn="base" hangingPunct="0">
              <a:spcBef>
                <a:spcPct val="50000"/>
              </a:spcBef>
              <a:spcAft>
                <a:spcPct val="0"/>
              </a:spcAft>
              <a:defRPr kumimoji="1" sz="2400">
                <a:solidFill>
                  <a:schemeClr val="tx1"/>
                </a:solidFill>
                <a:latin typeface="黑体" pitchFamily="49" charset="-122"/>
                <a:ea typeface="黑体" pitchFamily="49" charset="-122"/>
              </a:defRPr>
            </a:lvl7pPr>
            <a:lvl8pPr marL="3429000" indent="-228600" eaLnBrk="0" fontAlgn="base" hangingPunct="0">
              <a:spcBef>
                <a:spcPct val="50000"/>
              </a:spcBef>
              <a:spcAft>
                <a:spcPct val="0"/>
              </a:spcAft>
              <a:defRPr kumimoji="1" sz="2400">
                <a:solidFill>
                  <a:schemeClr val="tx1"/>
                </a:solidFill>
                <a:latin typeface="黑体" pitchFamily="49" charset="-122"/>
                <a:ea typeface="黑体" pitchFamily="49" charset="-122"/>
              </a:defRPr>
            </a:lvl8pPr>
            <a:lvl9pPr marL="3886200" indent="-228600" eaLnBrk="0" fontAlgn="base" hangingPunct="0">
              <a:spcBef>
                <a:spcPct val="50000"/>
              </a:spcBef>
              <a:spcAft>
                <a:spcPct val="0"/>
              </a:spcAft>
              <a:defRPr kumimoji="1" sz="2400">
                <a:solidFill>
                  <a:schemeClr val="tx1"/>
                </a:solidFill>
                <a:latin typeface="黑体" pitchFamily="49" charset="-122"/>
                <a:ea typeface="黑体" pitchFamily="49" charset="-122"/>
              </a:defRPr>
            </a:lvl9pPr>
          </a:lstStyle>
          <a:p>
            <a:pPr eaLnBrk="1" hangingPunct="1">
              <a:defRPr/>
            </a:pPr>
            <a:r>
              <a:rPr lang="zh-CN" altLang="en-US" dirty="0">
                <a:solidFill>
                  <a:srgbClr val="0000CC"/>
                </a:solidFill>
                <a:latin typeface="宋体" panose="02010600030101010101" pitchFamily="2" charset="-122"/>
                <a:ea typeface="宋体" panose="02010600030101010101" pitchFamily="2" charset="-122"/>
              </a:rPr>
              <a:t>搜索技术</a:t>
            </a:r>
          </a:p>
          <a:p>
            <a:pPr eaLnBrk="1" hangingPunct="1">
              <a:defRPr/>
            </a:pPr>
            <a:r>
              <a:rPr lang="zh-CN" altLang="en-US" dirty="0">
                <a:solidFill>
                  <a:schemeClr val="hlink"/>
                </a:solidFill>
                <a:latin typeface="宋体" panose="02010600030101010101" pitchFamily="2" charset="-122"/>
                <a:ea typeface="宋体" panose="02010600030101010101" pitchFamily="2" charset="-122"/>
              </a:rPr>
              <a:t>   </a:t>
            </a:r>
            <a:r>
              <a:rPr lang="zh-CN" altLang="en-US" dirty="0">
                <a:latin typeface="宋体" panose="02010600030101010101" pitchFamily="2" charset="-122"/>
                <a:ea typeface="宋体" panose="02010600030101010101" pitchFamily="2" charset="-122"/>
              </a:rPr>
              <a:t>搜索分为</a:t>
            </a:r>
            <a:r>
              <a:rPr lang="zh-CN" altLang="en-US" dirty="0">
                <a:solidFill>
                  <a:schemeClr val="accent6">
                    <a:lumMod val="50000"/>
                  </a:schemeClr>
                </a:solidFill>
                <a:latin typeface="宋体" panose="02010600030101010101" pitchFamily="2" charset="-122"/>
                <a:ea typeface="宋体" panose="02010600030101010101" pitchFamily="2" charset="-122"/>
              </a:rPr>
              <a:t>盲目搜索</a:t>
            </a:r>
            <a:r>
              <a:rPr lang="zh-CN" altLang="en-US" dirty="0">
                <a:latin typeface="宋体" panose="02010600030101010101" pitchFamily="2" charset="-122"/>
                <a:ea typeface="宋体" panose="02010600030101010101" pitchFamily="2" charset="-122"/>
              </a:rPr>
              <a:t>和</a:t>
            </a:r>
            <a:r>
              <a:rPr lang="zh-CN" altLang="en-US" dirty="0">
                <a:solidFill>
                  <a:schemeClr val="accent6">
                    <a:lumMod val="50000"/>
                  </a:schemeClr>
                </a:solidFill>
                <a:latin typeface="宋体" panose="02010600030101010101" pitchFamily="2" charset="-122"/>
                <a:ea typeface="宋体" panose="02010600030101010101" pitchFamily="2" charset="-122"/>
              </a:rPr>
              <a:t>启发式搜索</a:t>
            </a:r>
            <a:r>
              <a:rPr lang="zh-CN" altLang="en-US" dirty="0" smtClean="0">
                <a:latin typeface="宋体" panose="02010600030101010101" pitchFamily="2" charset="-122"/>
                <a:ea typeface="宋体" panose="02010600030101010101" pitchFamily="2" charset="-122"/>
              </a:rPr>
              <a:t>。</a:t>
            </a:r>
            <a:endParaRPr lang="en-US" altLang="zh-CN" dirty="0">
              <a:latin typeface="宋体" panose="02010600030101010101" pitchFamily="2" charset="-122"/>
              <a:ea typeface="宋体" panose="02010600030101010101" pitchFamily="2" charset="-122"/>
            </a:endParaRPr>
          </a:p>
          <a:p>
            <a:pPr eaLnBrk="1" hangingPunct="1">
              <a:defRPr/>
            </a:pPr>
            <a:r>
              <a:rPr lang="zh-CN" altLang="en-US" dirty="0" smtClean="0">
                <a:latin typeface="宋体" panose="02010600030101010101" pitchFamily="2" charset="-122"/>
                <a:ea typeface="宋体" panose="02010600030101010101" pitchFamily="2" charset="-122"/>
              </a:rPr>
              <a:t>   盲目搜索</a:t>
            </a:r>
            <a:r>
              <a:rPr lang="zh-CN" altLang="en-US" dirty="0">
                <a:latin typeface="宋体" panose="02010600030101010101" pitchFamily="2" charset="-122"/>
                <a:ea typeface="宋体" panose="02010600030101010101" pitchFamily="2" charset="-122"/>
              </a:rPr>
              <a:t>是按预定的控制策略进行，在搜索的过程中所获得的</a:t>
            </a:r>
            <a:r>
              <a:rPr lang="zh-CN" altLang="en-US" dirty="0">
                <a:solidFill>
                  <a:schemeClr val="accent6">
                    <a:lumMod val="50000"/>
                  </a:schemeClr>
                </a:solidFill>
                <a:latin typeface="宋体" panose="02010600030101010101" pitchFamily="2" charset="-122"/>
                <a:ea typeface="宋体" panose="02010600030101010101" pitchFamily="2" charset="-122"/>
              </a:rPr>
              <a:t>信息不用来改进控制策略</a:t>
            </a:r>
            <a:r>
              <a:rPr lang="zh-CN" altLang="en-US" dirty="0">
                <a:latin typeface="宋体" panose="02010600030101010101" pitchFamily="2" charset="-122"/>
                <a:ea typeface="宋体" panose="02010600030101010101" pitchFamily="2" charset="-122"/>
              </a:rPr>
              <a:t>的一种搜索。包括</a:t>
            </a:r>
            <a:r>
              <a:rPr lang="zh-CN" altLang="en-US" b="1" dirty="0">
                <a:latin typeface="宋体" panose="02010600030101010101" pitchFamily="2" charset="-122"/>
                <a:ea typeface="宋体" panose="02010600030101010101" pitchFamily="2" charset="-122"/>
              </a:rPr>
              <a:t>宽度优先搜索、深度优先搜索、等代价</a:t>
            </a:r>
            <a:r>
              <a:rPr lang="zh-CN" altLang="en-US" b="1" dirty="0" smtClean="0">
                <a:latin typeface="宋体" panose="02010600030101010101" pitchFamily="2" charset="-122"/>
                <a:ea typeface="宋体" panose="02010600030101010101" pitchFamily="2" charset="-122"/>
              </a:rPr>
              <a:t>搜索。</a:t>
            </a:r>
            <a:endParaRPr lang="zh-CN" altLang="en-US" dirty="0">
              <a:latin typeface="宋体" panose="02010600030101010101" pitchFamily="2" charset="-122"/>
              <a:ea typeface="宋体" panose="02010600030101010101" pitchFamily="2" charset="-122"/>
            </a:endParaRPr>
          </a:p>
          <a:p>
            <a:pPr eaLnBrk="1" hangingPunct="1">
              <a:defRPr/>
            </a:pPr>
            <a:r>
              <a:rPr lang="zh-CN" altLang="en-US" dirty="0">
                <a:latin typeface="宋体" panose="02010600030101010101" pitchFamily="2" charset="-122"/>
                <a:ea typeface="宋体" panose="02010600030101010101" pitchFamily="2" charset="-122"/>
              </a:rPr>
              <a:t>    启发式搜索是在搜索中加入与问题有关的启发式</a:t>
            </a:r>
            <a:r>
              <a:rPr lang="zh-CN" altLang="en-US" dirty="0">
                <a:solidFill>
                  <a:schemeClr val="accent6">
                    <a:lumMod val="50000"/>
                  </a:schemeClr>
                </a:solidFill>
                <a:latin typeface="宋体" panose="02010600030101010101" pitchFamily="2" charset="-122"/>
                <a:ea typeface="宋体" panose="02010600030101010101" pitchFamily="2" charset="-122"/>
              </a:rPr>
              <a:t>信息，用来指导搜索</a:t>
            </a:r>
            <a:r>
              <a:rPr lang="zh-CN" altLang="en-US" dirty="0">
                <a:latin typeface="宋体" panose="02010600030101010101" pitchFamily="2" charset="-122"/>
                <a:ea typeface="宋体" panose="02010600030101010101" pitchFamily="2" charset="-122"/>
              </a:rPr>
              <a:t>朝着最有希望的方向前进，加速问题的求解过程，并找到最优解。主要</a:t>
            </a:r>
            <a:r>
              <a:rPr lang="zh-CN" altLang="en-US" dirty="0" smtClean="0">
                <a:latin typeface="宋体" panose="02010600030101010101" pitchFamily="2" charset="-122"/>
                <a:ea typeface="宋体" panose="02010600030101010101" pitchFamily="2" charset="-122"/>
              </a:rPr>
              <a:t>涉及</a:t>
            </a:r>
            <a:r>
              <a:rPr lang="en-US" altLang="zh-CN" b="1" dirty="0" smtClean="0">
                <a:latin typeface="宋体" panose="02010600030101010101" pitchFamily="2" charset="-122"/>
                <a:ea typeface="宋体" panose="02010600030101010101" pitchFamily="2" charset="-122"/>
              </a:rPr>
              <a:t>A</a:t>
            </a:r>
            <a:r>
              <a:rPr lang="zh-CN" altLang="en-US" b="1" dirty="0" smtClean="0">
                <a:latin typeface="宋体" panose="02010600030101010101" pitchFamily="2" charset="-122"/>
                <a:ea typeface="宋体" panose="02010600030101010101" pitchFamily="2" charset="-122"/>
              </a:rPr>
              <a:t>算法</a:t>
            </a:r>
            <a:r>
              <a:rPr lang="zh-CN" altLang="en-US" dirty="0" smtClean="0">
                <a:latin typeface="宋体" panose="02010600030101010101" pitchFamily="2" charset="-122"/>
                <a:ea typeface="宋体" panose="02010600030101010101" pitchFamily="2" charset="-122"/>
              </a:rPr>
              <a:t>、</a:t>
            </a:r>
            <a:r>
              <a:rPr lang="en-US" altLang="zh-CN" b="1" dirty="0">
                <a:latin typeface="宋体" panose="02010600030101010101" pitchFamily="2" charset="-122"/>
                <a:ea typeface="宋体" panose="02010600030101010101" pitchFamily="2" charset="-122"/>
              </a:rPr>
              <a:t>A</a:t>
            </a:r>
            <a:r>
              <a:rPr lang="en-US" altLang="zh-CN" b="1" baseline="30000" dirty="0">
                <a:latin typeface="宋体" panose="02010600030101010101" pitchFamily="2" charset="-122"/>
                <a:ea typeface="宋体" panose="02010600030101010101" pitchFamily="2" charset="-122"/>
              </a:rPr>
              <a:t>*</a:t>
            </a:r>
            <a:r>
              <a:rPr lang="zh-CN" altLang="en-US" b="1" dirty="0">
                <a:latin typeface="宋体" panose="02010600030101010101" pitchFamily="2" charset="-122"/>
                <a:ea typeface="宋体" panose="02010600030101010101" pitchFamily="2" charset="-122"/>
              </a:rPr>
              <a:t>算法</a:t>
            </a:r>
            <a:r>
              <a:rPr lang="zh-CN" altLang="en-US" dirty="0">
                <a:latin typeface="宋体" panose="02010600030101010101" pitchFamily="2" charset="-122"/>
                <a:ea typeface="宋体" panose="02010600030101010101" pitchFamily="2" charset="-122"/>
              </a:rPr>
              <a:t> </a:t>
            </a:r>
            <a:r>
              <a:rPr lang="zh-CN" altLang="en-US" dirty="0" smtClean="0">
                <a:latin typeface="宋体" panose="02010600030101010101" pitchFamily="2" charset="-122"/>
                <a:ea typeface="宋体" panose="02010600030101010101" pitchFamily="2" charset="-122"/>
              </a:rPr>
              <a:t>。</a:t>
            </a:r>
            <a:endParaRPr lang="zh-CN" altLang="en-US" dirty="0">
              <a:latin typeface="宋体" panose="02010600030101010101" pitchFamily="2" charset="-122"/>
              <a:ea typeface="宋体" panose="02010600030101010101" pitchFamily="2" charset="-122"/>
            </a:endParaRPr>
          </a:p>
        </p:txBody>
      </p:sp>
      <p:sp>
        <p:nvSpPr>
          <p:cNvPr id="6" name="TextBox 5"/>
          <p:cNvSpPr txBox="1"/>
          <p:nvPr/>
        </p:nvSpPr>
        <p:spPr>
          <a:xfrm>
            <a:off x="2420888" y="195486"/>
            <a:ext cx="2880320" cy="523220"/>
          </a:xfrm>
          <a:prstGeom prst="rect">
            <a:avLst/>
          </a:prstGeom>
          <a:noFill/>
        </p:spPr>
        <p:txBody>
          <a:bodyPr wrap="square">
            <a:spAutoFit/>
          </a:bodyPr>
          <a:lstStyle/>
          <a:p>
            <a:pPr>
              <a:defRPr/>
            </a:pPr>
            <a:r>
              <a:rPr lang="en-US" altLang="zh-CN" sz="2800" b="1" dirty="0" smtClean="0">
                <a:solidFill>
                  <a:schemeClr val="accent6">
                    <a:lumMod val="50000"/>
                  </a:schemeClr>
                </a:solidFill>
                <a:latin typeface="宋体" panose="02010600030101010101" pitchFamily="2" charset="-122"/>
              </a:rPr>
              <a:t>2 </a:t>
            </a:r>
            <a:r>
              <a:rPr lang="zh-CN" altLang="en-US" sz="2800" b="1" dirty="0">
                <a:solidFill>
                  <a:schemeClr val="accent6">
                    <a:lumMod val="50000"/>
                  </a:schemeClr>
                </a:solidFill>
                <a:latin typeface="宋体" panose="02010600030101010101" pitchFamily="2" charset="-122"/>
              </a:rPr>
              <a:t>盲目搜索</a:t>
            </a:r>
          </a:p>
        </p:txBody>
      </p:sp>
    </p:spTree>
    <p:extLst>
      <p:ext uri="{BB962C8B-B14F-4D97-AF65-F5344CB8AC3E}">
        <p14:creationId xmlns:p14="http://schemas.microsoft.com/office/powerpoint/2010/main" val="30797816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nodeType="clickEffect">
                                  <p:stCondLst>
                                    <p:cond delay="0"/>
                                  </p:stCondLst>
                                  <p:childTnLst>
                                    <p:set>
                                      <p:cBhvr>
                                        <p:cTn id="6" dur="1" fill="hold">
                                          <p:stCondLst>
                                            <p:cond delay="0"/>
                                          </p:stCondLst>
                                        </p:cTn>
                                        <p:tgtEl>
                                          <p:spTgt spid="26629">
                                            <p:txEl>
                                              <p:pRg st="1" end="1"/>
                                            </p:txEl>
                                          </p:spTgt>
                                        </p:tgtEl>
                                        <p:attrNameLst>
                                          <p:attrName>style.visibility</p:attrName>
                                        </p:attrNameLst>
                                      </p:cBhvr>
                                      <p:to>
                                        <p:strVal val="visible"/>
                                      </p:to>
                                    </p:set>
                                    <p:animEffect transition="in" filter="fade">
                                      <p:cBhvr>
                                        <p:cTn id="7" dur="1000"/>
                                        <p:tgtEl>
                                          <p:spTgt spid="26629">
                                            <p:txEl>
                                              <p:pRg st="1" end="1"/>
                                            </p:txEl>
                                          </p:spTgt>
                                        </p:tgtEl>
                                      </p:cBhvr>
                                    </p:animEffect>
                                    <p:anim calcmode="lin" valueType="num">
                                      <p:cBhvr>
                                        <p:cTn id="8" dur="1000" fill="hold"/>
                                        <p:tgtEl>
                                          <p:spTgt spid="26629">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26629">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6629">
                                            <p:txEl>
                                              <p:pRg st="2" end="2"/>
                                            </p:txEl>
                                          </p:spTgt>
                                        </p:tgtEl>
                                        <p:attrNameLst>
                                          <p:attrName>style.visibility</p:attrName>
                                        </p:attrNameLst>
                                      </p:cBhvr>
                                      <p:to>
                                        <p:strVal val="visible"/>
                                      </p:to>
                                    </p:set>
                                    <p:animEffect transition="in" filter="fade">
                                      <p:cBhvr>
                                        <p:cTn id="14" dur="1000"/>
                                        <p:tgtEl>
                                          <p:spTgt spid="26629">
                                            <p:txEl>
                                              <p:pRg st="2" end="2"/>
                                            </p:txEl>
                                          </p:spTgt>
                                        </p:tgtEl>
                                      </p:cBhvr>
                                    </p:animEffect>
                                    <p:anim calcmode="lin" valueType="num">
                                      <p:cBhvr>
                                        <p:cTn id="15" dur="1000" fill="hold"/>
                                        <p:tgtEl>
                                          <p:spTgt spid="26629">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26629">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42" presetClass="entr" presetSubtype="0" fill="hold" nodeType="clickEffect">
                                  <p:stCondLst>
                                    <p:cond delay="0"/>
                                  </p:stCondLst>
                                  <p:childTnLst>
                                    <p:set>
                                      <p:cBhvr>
                                        <p:cTn id="20" dur="1" fill="hold">
                                          <p:stCondLst>
                                            <p:cond delay="0"/>
                                          </p:stCondLst>
                                        </p:cTn>
                                        <p:tgtEl>
                                          <p:spTgt spid="26629">
                                            <p:txEl>
                                              <p:pRg st="3" end="3"/>
                                            </p:txEl>
                                          </p:spTgt>
                                        </p:tgtEl>
                                        <p:attrNameLst>
                                          <p:attrName>style.visibility</p:attrName>
                                        </p:attrNameLst>
                                      </p:cBhvr>
                                      <p:to>
                                        <p:strVal val="visible"/>
                                      </p:to>
                                    </p:set>
                                    <p:animEffect transition="in" filter="fade">
                                      <p:cBhvr>
                                        <p:cTn id="21" dur="1000"/>
                                        <p:tgtEl>
                                          <p:spTgt spid="26629">
                                            <p:txEl>
                                              <p:pRg st="3" end="3"/>
                                            </p:txEl>
                                          </p:spTgt>
                                        </p:tgtEl>
                                      </p:cBhvr>
                                    </p:animEffect>
                                    <p:anim calcmode="lin" valueType="num">
                                      <p:cBhvr>
                                        <p:cTn id="22" dur="1000" fill="hold"/>
                                        <p:tgtEl>
                                          <p:spTgt spid="26629">
                                            <p:txEl>
                                              <p:pRg st="3" end="3"/>
                                            </p:txEl>
                                          </p:spTgt>
                                        </p:tgtEl>
                                        <p:attrNameLst>
                                          <p:attrName>ppt_x</p:attrName>
                                        </p:attrNameLst>
                                      </p:cBhvr>
                                      <p:tavLst>
                                        <p:tav tm="0">
                                          <p:val>
                                            <p:strVal val="#ppt_x"/>
                                          </p:val>
                                        </p:tav>
                                        <p:tav tm="100000">
                                          <p:val>
                                            <p:strVal val="#ppt_x"/>
                                          </p:val>
                                        </p:tav>
                                      </p:tavLst>
                                    </p:anim>
                                    <p:anim calcmode="lin" valueType="num">
                                      <p:cBhvr>
                                        <p:cTn id="23" dur="1000" fill="hold"/>
                                        <p:tgtEl>
                                          <p:spTgt spid="26629">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9" name="Text Box 2"/>
          <p:cNvSpPr txBox="1">
            <a:spLocks noChangeArrowheads="1"/>
          </p:cNvSpPr>
          <p:nvPr/>
        </p:nvSpPr>
        <p:spPr bwMode="auto">
          <a:xfrm>
            <a:off x="260648" y="339502"/>
            <a:ext cx="6192688" cy="4339650"/>
          </a:xfrm>
          <a:prstGeom prst="rect">
            <a:avLst/>
          </a:prstGeom>
          <a:noFill/>
          <a:ln>
            <a:noFill/>
          </a:ln>
          <a:extLst/>
        </p:spPr>
        <p:txBody>
          <a:bodyPr wrap="square">
            <a:spAutoFit/>
          </a:bodyPr>
          <a:lstStyle>
            <a:lvl1pPr eaLnBrk="0" hangingPunct="0">
              <a:defRPr kumimoji="1" sz="2400">
                <a:solidFill>
                  <a:schemeClr val="tx1"/>
                </a:solidFill>
                <a:latin typeface="黑体" pitchFamily="49" charset="-122"/>
                <a:ea typeface="黑体" pitchFamily="49" charset="-122"/>
              </a:defRPr>
            </a:lvl1pPr>
            <a:lvl2pPr marL="742950" indent="-285750" eaLnBrk="0" hangingPunct="0">
              <a:defRPr kumimoji="1" sz="2400">
                <a:solidFill>
                  <a:schemeClr val="tx1"/>
                </a:solidFill>
                <a:latin typeface="黑体" pitchFamily="49" charset="-122"/>
                <a:ea typeface="黑体" pitchFamily="49" charset="-122"/>
              </a:defRPr>
            </a:lvl2pPr>
            <a:lvl3pPr marL="1143000" indent="-228600" eaLnBrk="0" hangingPunct="0">
              <a:defRPr kumimoji="1" sz="2400">
                <a:solidFill>
                  <a:schemeClr val="tx1"/>
                </a:solidFill>
                <a:latin typeface="黑体" pitchFamily="49" charset="-122"/>
                <a:ea typeface="黑体" pitchFamily="49" charset="-122"/>
              </a:defRPr>
            </a:lvl3pPr>
            <a:lvl4pPr marL="1600200" indent="-228600" eaLnBrk="0" hangingPunct="0">
              <a:defRPr kumimoji="1" sz="2400">
                <a:solidFill>
                  <a:schemeClr val="tx1"/>
                </a:solidFill>
                <a:latin typeface="黑体" pitchFamily="49" charset="-122"/>
                <a:ea typeface="黑体" pitchFamily="49" charset="-122"/>
              </a:defRPr>
            </a:lvl4pPr>
            <a:lvl5pPr marL="2057400" indent="-228600" eaLnBrk="0" hangingPunct="0">
              <a:defRPr kumimoji="1" sz="2400">
                <a:solidFill>
                  <a:schemeClr val="tx1"/>
                </a:solidFill>
                <a:latin typeface="黑体" pitchFamily="49" charset="-122"/>
                <a:ea typeface="黑体" pitchFamily="49" charset="-122"/>
              </a:defRPr>
            </a:lvl5pPr>
            <a:lvl6pPr marL="2514600" indent="-228600" eaLnBrk="0" fontAlgn="base" hangingPunct="0">
              <a:spcBef>
                <a:spcPct val="50000"/>
              </a:spcBef>
              <a:spcAft>
                <a:spcPct val="0"/>
              </a:spcAft>
              <a:defRPr kumimoji="1" sz="2400">
                <a:solidFill>
                  <a:schemeClr val="tx1"/>
                </a:solidFill>
                <a:latin typeface="黑体" pitchFamily="49" charset="-122"/>
                <a:ea typeface="黑体" pitchFamily="49" charset="-122"/>
              </a:defRPr>
            </a:lvl6pPr>
            <a:lvl7pPr marL="2971800" indent="-228600" eaLnBrk="0" fontAlgn="base" hangingPunct="0">
              <a:spcBef>
                <a:spcPct val="50000"/>
              </a:spcBef>
              <a:spcAft>
                <a:spcPct val="0"/>
              </a:spcAft>
              <a:defRPr kumimoji="1" sz="2400">
                <a:solidFill>
                  <a:schemeClr val="tx1"/>
                </a:solidFill>
                <a:latin typeface="黑体" pitchFamily="49" charset="-122"/>
                <a:ea typeface="黑体" pitchFamily="49" charset="-122"/>
              </a:defRPr>
            </a:lvl7pPr>
            <a:lvl8pPr marL="3429000" indent="-228600" eaLnBrk="0" fontAlgn="base" hangingPunct="0">
              <a:spcBef>
                <a:spcPct val="50000"/>
              </a:spcBef>
              <a:spcAft>
                <a:spcPct val="0"/>
              </a:spcAft>
              <a:defRPr kumimoji="1" sz="2400">
                <a:solidFill>
                  <a:schemeClr val="tx1"/>
                </a:solidFill>
                <a:latin typeface="黑体" pitchFamily="49" charset="-122"/>
                <a:ea typeface="黑体" pitchFamily="49" charset="-122"/>
              </a:defRPr>
            </a:lvl8pPr>
            <a:lvl9pPr marL="3886200" indent="-228600" eaLnBrk="0" fontAlgn="base" hangingPunct="0">
              <a:spcBef>
                <a:spcPct val="50000"/>
              </a:spcBef>
              <a:spcAft>
                <a:spcPct val="0"/>
              </a:spcAft>
              <a:defRPr kumimoji="1" sz="2400">
                <a:solidFill>
                  <a:schemeClr val="tx1"/>
                </a:solidFill>
                <a:latin typeface="黑体" pitchFamily="49" charset="-122"/>
                <a:ea typeface="黑体" pitchFamily="49" charset="-122"/>
              </a:defRPr>
            </a:lvl9pPr>
          </a:lstStyle>
          <a:p>
            <a:pPr marL="257175" indent="-257175" eaLnBrk="1" hangingPunct="1">
              <a:lnSpc>
                <a:spcPct val="130000"/>
              </a:lnSpc>
              <a:spcBef>
                <a:spcPts val="0"/>
              </a:spcBef>
              <a:buClr>
                <a:srgbClr val="0000CC"/>
              </a:buClr>
              <a:buSzPct val="60000"/>
              <a:buFont typeface="Wingdings" pitchFamily="2" charset="2"/>
              <a:buChar char="n"/>
              <a:defRPr/>
            </a:pPr>
            <a:r>
              <a:rPr lang="zh-CN" altLang="en-US" sz="2000" dirty="0" smtClean="0">
                <a:latin typeface="宋体" panose="02010600030101010101" pitchFamily="2" charset="-122"/>
                <a:ea typeface="宋体" panose="02010600030101010101" pitchFamily="2" charset="-122"/>
              </a:rPr>
              <a:t>不同</a:t>
            </a:r>
            <a:r>
              <a:rPr lang="zh-CN" altLang="en-US" sz="2000" dirty="0">
                <a:latin typeface="宋体" panose="02010600030101010101" pitchFamily="2" charset="-122"/>
                <a:ea typeface="宋体" panose="02010600030101010101" pitchFamily="2" charset="-122"/>
              </a:rPr>
              <a:t>的搜索策略其搜索的效率是不同</a:t>
            </a:r>
            <a:r>
              <a:rPr lang="zh-CN" altLang="en-US" sz="2000" dirty="0" smtClean="0">
                <a:latin typeface="宋体" panose="02010600030101010101" pitchFamily="2" charset="-122"/>
                <a:ea typeface="宋体" panose="02010600030101010101" pitchFamily="2" charset="-122"/>
              </a:rPr>
              <a:t>的。</a:t>
            </a:r>
            <a:endParaRPr lang="zh-CN" altLang="en-US" sz="2000" dirty="0">
              <a:latin typeface="宋体" panose="02010600030101010101" pitchFamily="2" charset="-122"/>
              <a:ea typeface="宋体" panose="02010600030101010101" pitchFamily="2" charset="-122"/>
            </a:endParaRPr>
          </a:p>
          <a:p>
            <a:pPr marL="257175" indent="-257175" eaLnBrk="1" hangingPunct="1">
              <a:lnSpc>
                <a:spcPct val="130000"/>
              </a:lnSpc>
              <a:spcBef>
                <a:spcPts val="0"/>
              </a:spcBef>
              <a:buClr>
                <a:srgbClr val="0000CC"/>
              </a:buClr>
              <a:buSzPct val="60000"/>
              <a:buFont typeface="Wingdings" pitchFamily="2" charset="2"/>
              <a:buChar char="n"/>
              <a:defRPr/>
            </a:pPr>
            <a:r>
              <a:rPr lang="zh-CN" altLang="en-US" sz="2000" dirty="0">
                <a:latin typeface="宋体" panose="02010600030101010101" pitchFamily="2" charset="-122"/>
                <a:ea typeface="宋体" panose="02010600030101010101" pitchFamily="2" charset="-122"/>
              </a:rPr>
              <a:t>盲目搜索</a:t>
            </a:r>
            <a:r>
              <a:rPr lang="zh-CN" altLang="en-US" sz="2000" dirty="0" smtClean="0">
                <a:latin typeface="宋体" panose="02010600030101010101" pitchFamily="2" charset="-122"/>
                <a:ea typeface="宋体" panose="02010600030101010101" pitchFamily="2" charset="-122"/>
              </a:rPr>
              <a:t>又</a:t>
            </a:r>
            <a:r>
              <a:rPr lang="zh-CN" altLang="en-US" sz="2000" dirty="0">
                <a:latin typeface="宋体" panose="02010600030101010101" pitchFamily="2" charset="-122"/>
                <a:ea typeface="宋体" panose="02010600030101010101" pitchFamily="2" charset="-122"/>
              </a:rPr>
              <a:t>叫做无信息搜索</a:t>
            </a:r>
            <a:r>
              <a:rPr lang="zh-CN" altLang="en-US" sz="2000" dirty="0" smtClean="0">
                <a:latin typeface="宋体" panose="02010600030101010101" pitchFamily="2" charset="-122"/>
                <a:ea typeface="宋体" panose="02010600030101010101" pitchFamily="2" charset="-122"/>
              </a:rPr>
              <a:t>，包括</a:t>
            </a:r>
            <a:r>
              <a:rPr lang="zh-CN" altLang="en-US" sz="2000" b="1" dirty="0">
                <a:latin typeface="宋体" panose="02010600030101010101" pitchFamily="2" charset="-122"/>
                <a:ea typeface="宋体" panose="02010600030101010101" pitchFamily="2" charset="-122"/>
              </a:rPr>
              <a:t>宽度优先搜索、深度优先搜索、等代价搜索。</a:t>
            </a:r>
            <a:endParaRPr lang="en-US" altLang="zh-CN" sz="2000" b="1" dirty="0">
              <a:latin typeface="宋体" panose="02010600030101010101" pitchFamily="2" charset="-122"/>
              <a:ea typeface="宋体" panose="02010600030101010101" pitchFamily="2" charset="-122"/>
            </a:endParaRPr>
          </a:p>
          <a:p>
            <a:pPr marL="257175" indent="-257175" eaLnBrk="1" hangingPunct="1">
              <a:lnSpc>
                <a:spcPct val="130000"/>
              </a:lnSpc>
              <a:spcBef>
                <a:spcPts val="0"/>
              </a:spcBef>
              <a:buClr>
                <a:srgbClr val="0000CC"/>
              </a:buClr>
              <a:buSzPct val="60000"/>
              <a:buFont typeface="Wingdings" pitchFamily="2" charset="2"/>
              <a:buChar char="n"/>
              <a:defRPr/>
            </a:pPr>
            <a:r>
              <a:rPr lang="zh-CN" altLang="en-US" sz="2000" dirty="0">
                <a:latin typeface="宋体" panose="02010600030101010101" pitchFamily="2" charset="-122"/>
                <a:ea typeface="宋体" panose="02010600030101010101" pitchFamily="2" charset="-122"/>
              </a:rPr>
              <a:t>按预定的控制策略进行，在搜索的过程中所获得的信息不用来改进控制策略</a:t>
            </a:r>
            <a:r>
              <a:rPr lang="zh-CN" altLang="en-US" sz="2000" dirty="0" smtClean="0">
                <a:latin typeface="宋体" panose="02010600030101010101" pitchFamily="2" charset="-122"/>
                <a:ea typeface="宋体" panose="02010600030101010101" pitchFamily="2" charset="-122"/>
              </a:rPr>
              <a:t>。</a:t>
            </a:r>
            <a:endParaRPr lang="en-US" altLang="zh-CN" sz="2000" dirty="0">
              <a:latin typeface="宋体" panose="02010600030101010101" pitchFamily="2" charset="-122"/>
              <a:ea typeface="宋体" panose="02010600030101010101" pitchFamily="2" charset="-122"/>
            </a:endParaRPr>
          </a:p>
          <a:p>
            <a:pPr marL="257175" indent="-257175" eaLnBrk="1" hangingPunct="1">
              <a:lnSpc>
                <a:spcPct val="130000"/>
              </a:lnSpc>
              <a:spcBef>
                <a:spcPts val="0"/>
              </a:spcBef>
              <a:buClr>
                <a:srgbClr val="0000CC"/>
              </a:buClr>
              <a:buSzPct val="60000"/>
              <a:buFont typeface="Wingdings" pitchFamily="2" charset="2"/>
              <a:buChar char="n"/>
              <a:defRPr/>
            </a:pPr>
            <a:r>
              <a:rPr lang="zh-CN" altLang="en-US" sz="2000" dirty="0">
                <a:latin typeface="宋体" panose="02010600030101010101" pitchFamily="2" charset="-122"/>
                <a:ea typeface="宋体" panose="02010600030101010101" pitchFamily="2" charset="-122"/>
              </a:rPr>
              <a:t>特点</a:t>
            </a:r>
          </a:p>
          <a:p>
            <a:pPr lvl="2" eaLnBrk="1" hangingPunct="1">
              <a:spcBef>
                <a:spcPts val="0"/>
              </a:spcBef>
            </a:pPr>
            <a:r>
              <a:rPr lang="zh-CN" altLang="en-US" sz="2000" dirty="0">
                <a:latin typeface="宋体" panose="02010600030101010101" pitchFamily="2" charset="-122"/>
                <a:ea typeface="宋体" panose="02010600030101010101" pitchFamily="2" charset="-122"/>
              </a:rPr>
              <a:t>搜索过程中不使用与问题有关的经验信息</a:t>
            </a:r>
          </a:p>
          <a:p>
            <a:pPr lvl="2" eaLnBrk="1" hangingPunct="1">
              <a:spcBef>
                <a:spcPts val="0"/>
              </a:spcBef>
            </a:pPr>
            <a:r>
              <a:rPr lang="zh-CN" altLang="en-US" sz="2000" dirty="0">
                <a:latin typeface="宋体" panose="02010600030101010101" pitchFamily="2" charset="-122"/>
                <a:ea typeface="宋体" panose="02010600030101010101" pitchFamily="2" charset="-122"/>
              </a:rPr>
              <a:t>不重排</a:t>
            </a:r>
            <a:r>
              <a:rPr lang="en-US" altLang="zh-CN" sz="2000" dirty="0">
                <a:latin typeface="宋体" panose="02010600030101010101" pitchFamily="2" charset="-122"/>
                <a:ea typeface="宋体" panose="02010600030101010101" pitchFamily="2" charset="-122"/>
              </a:rPr>
              <a:t>OPEN</a:t>
            </a:r>
            <a:r>
              <a:rPr lang="zh-CN" altLang="en-US" sz="2000" dirty="0">
                <a:latin typeface="宋体" panose="02010600030101010101" pitchFamily="2" charset="-122"/>
                <a:ea typeface="宋体" panose="02010600030101010101" pitchFamily="2" charset="-122"/>
              </a:rPr>
              <a:t>表</a:t>
            </a:r>
          </a:p>
          <a:p>
            <a:pPr lvl="2" eaLnBrk="1" hangingPunct="1">
              <a:spcBef>
                <a:spcPts val="0"/>
              </a:spcBef>
            </a:pPr>
            <a:r>
              <a:rPr lang="zh-CN" altLang="en-US" sz="2000" dirty="0">
                <a:latin typeface="宋体" panose="02010600030101010101" pitchFamily="2" charset="-122"/>
                <a:ea typeface="宋体" panose="02010600030101010101" pitchFamily="2" charset="-122"/>
              </a:rPr>
              <a:t>搜索效率低</a:t>
            </a:r>
          </a:p>
          <a:p>
            <a:pPr lvl="2" eaLnBrk="1" hangingPunct="1">
              <a:spcBef>
                <a:spcPts val="0"/>
              </a:spcBef>
            </a:pPr>
            <a:r>
              <a:rPr lang="zh-CN" altLang="en-US" sz="2000" dirty="0">
                <a:latin typeface="宋体" panose="02010600030101010101" pitchFamily="2" charset="-122"/>
                <a:ea typeface="宋体" panose="02010600030101010101" pitchFamily="2" charset="-122"/>
              </a:rPr>
              <a:t>不适合大空间的实际</a:t>
            </a:r>
            <a:r>
              <a:rPr lang="zh-CN" altLang="en-US" sz="2000" dirty="0" smtClean="0">
                <a:latin typeface="宋体" panose="02010600030101010101" pitchFamily="2" charset="-122"/>
                <a:ea typeface="宋体" panose="02010600030101010101" pitchFamily="2" charset="-122"/>
              </a:rPr>
              <a:t>问题求解</a:t>
            </a:r>
            <a:r>
              <a:rPr lang="en-US" altLang="zh-CN" sz="2000" dirty="0" smtClean="0">
                <a:latin typeface="宋体" panose="02010600030101010101" pitchFamily="2" charset="-122"/>
                <a:ea typeface="宋体" panose="02010600030101010101" pitchFamily="2" charset="-122"/>
              </a:rPr>
              <a:t>,</a:t>
            </a:r>
            <a:r>
              <a:rPr lang="zh-CN" altLang="en-US" sz="2000" dirty="0">
                <a:latin typeface="宋体" panose="02010600030101010101" pitchFamily="2" charset="-122"/>
              </a:rPr>
              <a:t>一般只适合于求解比较简单的一些问题</a:t>
            </a:r>
            <a:endParaRPr lang="zh-CN" altLang="en-US" sz="2000" dirty="0"/>
          </a:p>
          <a:p>
            <a:pPr lvl="2" eaLnBrk="1" hangingPunct="1">
              <a:spcBef>
                <a:spcPts val="0"/>
              </a:spcBef>
            </a:pPr>
            <a:endParaRPr lang="zh-CN" altLang="en-US" sz="2000"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2811745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6389">
                                            <p:txEl>
                                              <p:pRg st="0" end="0"/>
                                            </p:txEl>
                                          </p:spTgt>
                                        </p:tgtEl>
                                        <p:attrNameLst>
                                          <p:attrName>style.visibility</p:attrName>
                                        </p:attrNameLst>
                                      </p:cBhvr>
                                      <p:to>
                                        <p:strVal val="visible"/>
                                      </p:to>
                                    </p:set>
                                    <p:animEffect transition="in" filter="fade">
                                      <p:cBhvr>
                                        <p:cTn id="7" dur="1000"/>
                                        <p:tgtEl>
                                          <p:spTgt spid="16389">
                                            <p:txEl>
                                              <p:pRg st="0" end="0"/>
                                            </p:txEl>
                                          </p:spTgt>
                                        </p:tgtEl>
                                      </p:cBhvr>
                                    </p:animEffect>
                                    <p:anim calcmode="lin" valueType="num">
                                      <p:cBhvr>
                                        <p:cTn id="8" dur="1000" fill="hold"/>
                                        <p:tgtEl>
                                          <p:spTgt spid="16389">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6389">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6389">
                                            <p:txEl>
                                              <p:pRg st="1" end="1"/>
                                            </p:txEl>
                                          </p:spTgt>
                                        </p:tgtEl>
                                        <p:attrNameLst>
                                          <p:attrName>style.visibility</p:attrName>
                                        </p:attrNameLst>
                                      </p:cBhvr>
                                      <p:to>
                                        <p:strVal val="visible"/>
                                      </p:to>
                                    </p:set>
                                    <p:animEffect transition="in" filter="fade">
                                      <p:cBhvr>
                                        <p:cTn id="14" dur="1000"/>
                                        <p:tgtEl>
                                          <p:spTgt spid="16389">
                                            <p:txEl>
                                              <p:pRg st="1" end="1"/>
                                            </p:txEl>
                                          </p:spTgt>
                                        </p:tgtEl>
                                      </p:cBhvr>
                                    </p:animEffect>
                                    <p:anim calcmode="lin" valueType="num">
                                      <p:cBhvr>
                                        <p:cTn id="15" dur="1000" fill="hold"/>
                                        <p:tgtEl>
                                          <p:spTgt spid="16389">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16389">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6389">
                                            <p:txEl>
                                              <p:pRg st="2" end="2"/>
                                            </p:txEl>
                                          </p:spTgt>
                                        </p:tgtEl>
                                        <p:attrNameLst>
                                          <p:attrName>style.visibility</p:attrName>
                                        </p:attrNameLst>
                                      </p:cBhvr>
                                      <p:to>
                                        <p:strVal val="visible"/>
                                      </p:to>
                                    </p:set>
                                    <p:animEffect transition="in" filter="fade">
                                      <p:cBhvr>
                                        <p:cTn id="21" dur="1000"/>
                                        <p:tgtEl>
                                          <p:spTgt spid="16389">
                                            <p:txEl>
                                              <p:pRg st="2" end="2"/>
                                            </p:txEl>
                                          </p:spTgt>
                                        </p:tgtEl>
                                      </p:cBhvr>
                                    </p:animEffect>
                                    <p:anim calcmode="lin" valueType="num">
                                      <p:cBhvr>
                                        <p:cTn id="22" dur="1000" fill="hold"/>
                                        <p:tgtEl>
                                          <p:spTgt spid="16389">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16389">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6389">
                                            <p:txEl>
                                              <p:pRg st="3" end="3"/>
                                            </p:txEl>
                                          </p:spTgt>
                                        </p:tgtEl>
                                        <p:attrNameLst>
                                          <p:attrName>style.visibility</p:attrName>
                                        </p:attrNameLst>
                                      </p:cBhvr>
                                      <p:to>
                                        <p:strVal val="visible"/>
                                      </p:to>
                                    </p:set>
                                    <p:animEffect transition="in" filter="fade">
                                      <p:cBhvr>
                                        <p:cTn id="28" dur="1000"/>
                                        <p:tgtEl>
                                          <p:spTgt spid="16389">
                                            <p:txEl>
                                              <p:pRg st="3" end="3"/>
                                            </p:txEl>
                                          </p:spTgt>
                                        </p:tgtEl>
                                      </p:cBhvr>
                                    </p:animEffect>
                                    <p:anim calcmode="lin" valueType="num">
                                      <p:cBhvr>
                                        <p:cTn id="29" dur="1000" fill="hold"/>
                                        <p:tgtEl>
                                          <p:spTgt spid="16389">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16389">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16389">
                                            <p:txEl>
                                              <p:pRg st="4" end="4"/>
                                            </p:txEl>
                                          </p:spTgt>
                                        </p:tgtEl>
                                        <p:attrNameLst>
                                          <p:attrName>style.visibility</p:attrName>
                                        </p:attrNameLst>
                                      </p:cBhvr>
                                      <p:to>
                                        <p:strVal val="visible"/>
                                      </p:to>
                                    </p:set>
                                    <p:animEffect transition="in" filter="fade">
                                      <p:cBhvr>
                                        <p:cTn id="35" dur="1000"/>
                                        <p:tgtEl>
                                          <p:spTgt spid="16389">
                                            <p:txEl>
                                              <p:pRg st="4" end="4"/>
                                            </p:txEl>
                                          </p:spTgt>
                                        </p:tgtEl>
                                      </p:cBhvr>
                                    </p:animEffect>
                                    <p:anim calcmode="lin" valueType="num">
                                      <p:cBhvr>
                                        <p:cTn id="36" dur="1000" fill="hold"/>
                                        <p:tgtEl>
                                          <p:spTgt spid="16389">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16389">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16389">
                                            <p:txEl>
                                              <p:pRg st="5" end="5"/>
                                            </p:txEl>
                                          </p:spTgt>
                                        </p:tgtEl>
                                        <p:attrNameLst>
                                          <p:attrName>style.visibility</p:attrName>
                                        </p:attrNameLst>
                                      </p:cBhvr>
                                      <p:to>
                                        <p:strVal val="visible"/>
                                      </p:to>
                                    </p:set>
                                    <p:animEffect transition="in" filter="fade">
                                      <p:cBhvr>
                                        <p:cTn id="42" dur="1000"/>
                                        <p:tgtEl>
                                          <p:spTgt spid="16389">
                                            <p:txEl>
                                              <p:pRg st="5" end="5"/>
                                            </p:txEl>
                                          </p:spTgt>
                                        </p:tgtEl>
                                      </p:cBhvr>
                                    </p:animEffect>
                                    <p:anim calcmode="lin" valueType="num">
                                      <p:cBhvr>
                                        <p:cTn id="43" dur="1000" fill="hold"/>
                                        <p:tgtEl>
                                          <p:spTgt spid="16389">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16389">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16389">
                                            <p:txEl>
                                              <p:pRg st="6" end="6"/>
                                            </p:txEl>
                                          </p:spTgt>
                                        </p:tgtEl>
                                        <p:attrNameLst>
                                          <p:attrName>style.visibility</p:attrName>
                                        </p:attrNameLst>
                                      </p:cBhvr>
                                      <p:to>
                                        <p:strVal val="visible"/>
                                      </p:to>
                                    </p:set>
                                    <p:animEffect transition="in" filter="fade">
                                      <p:cBhvr>
                                        <p:cTn id="49" dur="1000"/>
                                        <p:tgtEl>
                                          <p:spTgt spid="16389">
                                            <p:txEl>
                                              <p:pRg st="6" end="6"/>
                                            </p:txEl>
                                          </p:spTgt>
                                        </p:tgtEl>
                                      </p:cBhvr>
                                    </p:animEffect>
                                    <p:anim calcmode="lin" valueType="num">
                                      <p:cBhvr>
                                        <p:cTn id="50" dur="1000" fill="hold"/>
                                        <p:tgtEl>
                                          <p:spTgt spid="16389">
                                            <p:txEl>
                                              <p:pRg st="6" end="6"/>
                                            </p:txEl>
                                          </p:spTgt>
                                        </p:tgtEl>
                                        <p:attrNameLst>
                                          <p:attrName>ppt_x</p:attrName>
                                        </p:attrNameLst>
                                      </p:cBhvr>
                                      <p:tavLst>
                                        <p:tav tm="0">
                                          <p:val>
                                            <p:strVal val="#ppt_x"/>
                                          </p:val>
                                        </p:tav>
                                        <p:tav tm="100000">
                                          <p:val>
                                            <p:strVal val="#ppt_x"/>
                                          </p:val>
                                        </p:tav>
                                      </p:tavLst>
                                    </p:anim>
                                    <p:anim calcmode="lin" valueType="num">
                                      <p:cBhvr>
                                        <p:cTn id="51" dur="1000" fill="hold"/>
                                        <p:tgtEl>
                                          <p:spTgt spid="16389">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nodeType="clickEffect">
                                  <p:stCondLst>
                                    <p:cond delay="0"/>
                                  </p:stCondLst>
                                  <p:childTnLst>
                                    <p:set>
                                      <p:cBhvr>
                                        <p:cTn id="55" dur="1" fill="hold">
                                          <p:stCondLst>
                                            <p:cond delay="0"/>
                                          </p:stCondLst>
                                        </p:cTn>
                                        <p:tgtEl>
                                          <p:spTgt spid="16389">
                                            <p:txEl>
                                              <p:pRg st="7" end="7"/>
                                            </p:txEl>
                                          </p:spTgt>
                                        </p:tgtEl>
                                        <p:attrNameLst>
                                          <p:attrName>style.visibility</p:attrName>
                                        </p:attrNameLst>
                                      </p:cBhvr>
                                      <p:to>
                                        <p:strVal val="visible"/>
                                      </p:to>
                                    </p:set>
                                    <p:animEffect transition="in" filter="fade">
                                      <p:cBhvr>
                                        <p:cTn id="56" dur="1000"/>
                                        <p:tgtEl>
                                          <p:spTgt spid="16389">
                                            <p:txEl>
                                              <p:pRg st="7" end="7"/>
                                            </p:txEl>
                                          </p:spTgt>
                                        </p:tgtEl>
                                      </p:cBhvr>
                                    </p:animEffect>
                                    <p:anim calcmode="lin" valueType="num">
                                      <p:cBhvr>
                                        <p:cTn id="57" dur="1000" fill="hold"/>
                                        <p:tgtEl>
                                          <p:spTgt spid="16389">
                                            <p:txEl>
                                              <p:pRg st="7" end="7"/>
                                            </p:txEl>
                                          </p:spTgt>
                                        </p:tgtEl>
                                        <p:attrNameLst>
                                          <p:attrName>ppt_x</p:attrName>
                                        </p:attrNameLst>
                                      </p:cBhvr>
                                      <p:tavLst>
                                        <p:tav tm="0">
                                          <p:val>
                                            <p:strVal val="#ppt_x"/>
                                          </p:val>
                                        </p:tav>
                                        <p:tav tm="100000">
                                          <p:val>
                                            <p:strVal val="#ppt_x"/>
                                          </p:val>
                                        </p:tav>
                                      </p:tavLst>
                                    </p:anim>
                                    <p:anim calcmode="lin" valueType="num">
                                      <p:cBhvr>
                                        <p:cTn id="58" dur="1000" fill="hold"/>
                                        <p:tgtEl>
                                          <p:spTgt spid="16389">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292" name="Object 4"/>
          <p:cNvGraphicFramePr>
            <a:graphicFrameLocks noChangeAspect="1"/>
          </p:cNvGraphicFramePr>
          <p:nvPr/>
        </p:nvGraphicFramePr>
        <p:xfrm>
          <a:off x="4023122" y="410766"/>
          <a:ext cx="2600325" cy="2646759"/>
        </p:xfrm>
        <a:graphic>
          <a:graphicData uri="http://schemas.openxmlformats.org/presentationml/2006/ole">
            <mc:AlternateContent xmlns:mc="http://schemas.openxmlformats.org/markup-compatibility/2006">
              <mc:Choice xmlns:v="urn:schemas-microsoft-com:vml" Requires="v">
                <p:oleObj spid="_x0000_s2153" name="位图图像" r:id="rId3" imgW="2943636" imgH="3067478" progId="Paint.Picture">
                  <p:embed/>
                </p:oleObj>
              </mc:Choice>
              <mc:Fallback>
                <p:oleObj name="位图图像" r:id="rId3" imgW="2943636" imgH="3067478" progId="Paint.Picture">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23122" y="410766"/>
                        <a:ext cx="2600325" cy="26467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054" name="Text Box 3"/>
          <p:cNvSpPr txBox="1">
            <a:spLocks noChangeArrowheads="1"/>
          </p:cNvSpPr>
          <p:nvPr/>
        </p:nvSpPr>
        <p:spPr bwMode="auto">
          <a:xfrm>
            <a:off x="0" y="0"/>
            <a:ext cx="6858000" cy="50808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黑体" panose="02010609060101010101" pitchFamily="49" charset="-122"/>
                <a:ea typeface="黑体" panose="02010609060101010101" pitchFamily="49" charset="-122"/>
              </a:defRPr>
            </a:lvl1pPr>
            <a:lvl2pPr marL="742950" indent="-285750" eaLnBrk="0" hangingPunct="0">
              <a:defRPr kumimoji="1" sz="2400">
                <a:solidFill>
                  <a:schemeClr val="tx1"/>
                </a:solidFill>
                <a:latin typeface="黑体" panose="02010609060101010101" pitchFamily="49" charset="-122"/>
                <a:ea typeface="黑体" panose="02010609060101010101" pitchFamily="49" charset="-122"/>
              </a:defRPr>
            </a:lvl2pPr>
            <a:lvl3pPr marL="1143000" indent="-228600" eaLnBrk="0" hangingPunct="0">
              <a:defRPr kumimoji="1" sz="2400">
                <a:solidFill>
                  <a:schemeClr val="tx1"/>
                </a:solidFill>
                <a:latin typeface="黑体" panose="02010609060101010101" pitchFamily="49" charset="-122"/>
                <a:ea typeface="黑体" panose="02010609060101010101" pitchFamily="49" charset="-122"/>
              </a:defRPr>
            </a:lvl3pPr>
            <a:lvl4pPr marL="1600200" indent="-228600" eaLnBrk="0" hangingPunct="0">
              <a:defRPr kumimoji="1" sz="2400">
                <a:solidFill>
                  <a:schemeClr val="tx1"/>
                </a:solidFill>
                <a:latin typeface="黑体" panose="02010609060101010101" pitchFamily="49" charset="-122"/>
                <a:ea typeface="黑体" panose="02010609060101010101" pitchFamily="49" charset="-122"/>
              </a:defRPr>
            </a:lvl4pPr>
            <a:lvl5pPr marL="2057400" indent="-228600" eaLnBrk="0" hangingPunct="0">
              <a:defRPr kumimoji="1" sz="2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50000"/>
              </a:spcBef>
              <a:spcAft>
                <a:spcPct val="0"/>
              </a:spcAft>
              <a:defRPr kumimoji="1" sz="2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50000"/>
              </a:spcBef>
              <a:spcAft>
                <a:spcPct val="0"/>
              </a:spcAft>
              <a:defRPr kumimoji="1" sz="2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50000"/>
              </a:spcBef>
              <a:spcAft>
                <a:spcPct val="0"/>
              </a:spcAft>
              <a:defRPr kumimoji="1" sz="2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50000"/>
              </a:spcBef>
              <a:spcAft>
                <a:spcPct val="0"/>
              </a:spcAft>
              <a:defRPr kumimoji="1" sz="2400">
                <a:solidFill>
                  <a:schemeClr val="tx1"/>
                </a:solidFill>
                <a:latin typeface="黑体" panose="02010609060101010101" pitchFamily="49" charset="-122"/>
                <a:ea typeface="黑体" panose="02010609060101010101" pitchFamily="49" charset="-122"/>
              </a:defRPr>
            </a:lvl9pPr>
          </a:lstStyle>
          <a:p>
            <a:pPr eaLnBrk="1" hangingPunct="1"/>
            <a:r>
              <a:rPr lang="zh-CN" altLang="en-US" sz="1600" dirty="0" smtClean="0"/>
              <a:t>例：</a:t>
            </a:r>
            <a:r>
              <a:rPr lang="zh-CN" altLang="en-US" sz="1600" dirty="0"/>
              <a:t>从某王姓家族的四代中找王</a:t>
            </a:r>
            <a:r>
              <a:rPr lang="en-US" altLang="zh-CN" sz="1600" dirty="0"/>
              <a:t>A</a:t>
            </a:r>
            <a:r>
              <a:rPr lang="zh-CN" altLang="en-US" sz="1600" dirty="0"/>
              <a:t>的后代且其寿命为</a:t>
            </a:r>
            <a:r>
              <a:rPr lang="en-US" altLang="zh-CN" sz="1600" dirty="0"/>
              <a:t>X</a:t>
            </a:r>
            <a:r>
              <a:rPr lang="zh-CN" altLang="en-US" sz="1600" dirty="0"/>
              <a:t>的人。</a:t>
            </a:r>
            <a:br>
              <a:rPr lang="zh-CN" altLang="en-US" sz="1600" dirty="0"/>
            </a:br>
            <a:r>
              <a:rPr lang="zh-CN" altLang="en-US" sz="1600" dirty="0"/>
              <a:t>　　王</a:t>
            </a:r>
            <a:r>
              <a:rPr lang="en-US" altLang="zh-CN" sz="1600" dirty="0"/>
              <a:t>A</a:t>
            </a:r>
            <a:r>
              <a:rPr lang="zh-CN" altLang="en-US" sz="1600" dirty="0"/>
              <a:t>：寿命</a:t>
            </a:r>
            <a:r>
              <a:rPr lang="en-US" altLang="zh-CN" sz="1600" dirty="0"/>
              <a:t>47</a:t>
            </a:r>
            <a:r>
              <a:rPr lang="zh-CN" altLang="en-US" sz="1600" dirty="0"/>
              <a:t>，有儿子王</a:t>
            </a:r>
            <a:r>
              <a:rPr lang="en-US" altLang="zh-CN" sz="1600" dirty="0"/>
              <a:t>B1</a:t>
            </a:r>
            <a:r>
              <a:rPr lang="zh-CN" altLang="en-US" sz="1600" dirty="0"/>
              <a:t>、王</a:t>
            </a:r>
            <a:r>
              <a:rPr lang="en-US" altLang="zh-CN" sz="1600" dirty="0"/>
              <a:t>B3</a:t>
            </a:r>
            <a:r>
              <a:rPr lang="zh-CN" altLang="en-US" sz="1600" dirty="0"/>
              <a:t>、王</a:t>
            </a:r>
            <a:r>
              <a:rPr lang="en-US" altLang="zh-CN" sz="1600" dirty="0"/>
              <a:t>B2</a:t>
            </a:r>
            <a:br>
              <a:rPr lang="en-US" altLang="zh-CN" sz="1600" dirty="0"/>
            </a:br>
            <a:r>
              <a:rPr lang="zh-CN" altLang="en-US" sz="1600" dirty="0"/>
              <a:t>　　王</a:t>
            </a:r>
            <a:r>
              <a:rPr lang="en-US" altLang="zh-CN" sz="1600" dirty="0"/>
              <a:t>B1</a:t>
            </a:r>
            <a:r>
              <a:rPr lang="zh-CN" altLang="en-US" sz="1600" dirty="0"/>
              <a:t>：寿命</a:t>
            </a:r>
            <a:r>
              <a:rPr lang="en-US" altLang="zh-CN" sz="1600" dirty="0"/>
              <a:t>77</a:t>
            </a:r>
            <a:r>
              <a:rPr lang="zh-CN" altLang="en-US" sz="1600" dirty="0"/>
              <a:t>，有儿子王</a:t>
            </a:r>
            <a:r>
              <a:rPr lang="en-US" altLang="zh-CN" sz="1600" dirty="0"/>
              <a:t>C1</a:t>
            </a:r>
            <a:r>
              <a:rPr lang="zh-CN" altLang="en-US" sz="1600" dirty="0"/>
              <a:t>、王</a:t>
            </a:r>
            <a:r>
              <a:rPr lang="en-US" altLang="zh-CN" sz="1600" dirty="0"/>
              <a:t>C2</a:t>
            </a:r>
            <a:br>
              <a:rPr lang="en-US" altLang="zh-CN" sz="1600" dirty="0"/>
            </a:br>
            <a:r>
              <a:rPr lang="zh-CN" altLang="en-US" sz="1600" dirty="0"/>
              <a:t>　　王</a:t>
            </a:r>
            <a:r>
              <a:rPr lang="en-US" altLang="zh-CN" sz="1600" dirty="0"/>
              <a:t>B3</a:t>
            </a:r>
            <a:r>
              <a:rPr lang="zh-CN" altLang="en-US" sz="1600" dirty="0"/>
              <a:t>：寿命</a:t>
            </a:r>
            <a:r>
              <a:rPr lang="en-US" altLang="zh-CN" sz="1600" dirty="0"/>
              <a:t>52</a:t>
            </a:r>
            <a:r>
              <a:rPr lang="zh-CN" altLang="en-US" sz="1600" dirty="0"/>
              <a:t>，有儿子王</a:t>
            </a:r>
            <a:r>
              <a:rPr lang="en-US" altLang="zh-CN" sz="1600" dirty="0"/>
              <a:t>D1</a:t>
            </a:r>
            <a:br>
              <a:rPr lang="en-US" altLang="zh-CN" sz="1600" dirty="0"/>
            </a:br>
            <a:r>
              <a:rPr lang="zh-CN" altLang="en-US" sz="1600" dirty="0"/>
              <a:t>　　王</a:t>
            </a:r>
            <a:r>
              <a:rPr lang="en-US" altLang="zh-CN" sz="1600" dirty="0"/>
              <a:t>B2</a:t>
            </a:r>
            <a:r>
              <a:rPr lang="zh-CN" altLang="en-US" sz="1600" dirty="0"/>
              <a:t>：寿命</a:t>
            </a:r>
            <a:r>
              <a:rPr lang="en-US" altLang="zh-CN" sz="1600" dirty="0"/>
              <a:t>65</a:t>
            </a:r>
            <a:r>
              <a:rPr lang="zh-CN" altLang="en-US" sz="1600" dirty="0"/>
              <a:t>，有儿子王</a:t>
            </a:r>
            <a:r>
              <a:rPr lang="en-US" altLang="zh-CN" sz="1600" dirty="0"/>
              <a:t>E1</a:t>
            </a:r>
            <a:r>
              <a:rPr lang="zh-CN" altLang="en-US" sz="1600" dirty="0"/>
              <a:t>、王</a:t>
            </a:r>
            <a:r>
              <a:rPr lang="en-US" altLang="zh-CN" sz="1600" dirty="0"/>
              <a:t>E2</a:t>
            </a:r>
            <a:br>
              <a:rPr lang="en-US" altLang="zh-CN" sz="1600" dirty="0"/>
            </a:br>
            <a:r>
              <a:rPr lang="zh-CN" altLang="en-US" sz="1600" dirty="0"/>
              <a:t>　　王</a:t>
            </a:r>
            <a:r>
              <a:rPr lang="en-US" altLang="zh-CN" sz="1600" dirty="0"/>
              <a:t>F1</a:t>
            </a:r>
            <a:r>
              <a:rPr lang="zh-CN" altLang="en-US" sz="1600" dirty="0"/>
              <a:t>：寿命</a:t>
            </a:r>
            <a:r>
              <a:rPr lang="en-US" altLang="zh-CN" sz="1600" dirty="0"/>
              <a:t>32</a:t>
            </a:r>
            <a:br>
              <a:rPr lang="en-US" altLang="zh-CN" sz="1600" dirty="0"/>
            </a:br>
            <a:r>
              <a:rPr lang="zh-CN" altLang="en-US" sz="1600" dirty="0"/>
              <a:t>　　王</a:t>
            </a:r>
            <a:r>
              <a:rPr lang="en-US" altLang="zh-CN" sz="1600" dirty="0"/>
              <a:t>G1</a:t>
            </a:r>
            <a:r>
              <a:rPr lang="zh-CN" altLang="en-US" sz="1600" dirty="0"/>
              <a:t>：寿命</a:t>
            </a:r>
            <a:r>
              <a:rPr lang="en-US" altLang="zh-CN" sz="1600" dirty="0"/>
              <a:t>96</a:t>
            </a:r>
            <a:br>
              <a:rPr lang="en-US" altLang="zh-CN" sz="1600" dirty="0"/>
            </a:br>
            <a:r>
              <a:rPr lang="zh-CN" altLang="en-US" sz="1600" dirty="0"/>
              <a:t>　　王</a:t>
            </a:r>
            <a:r>
              <a:rPr lang="en-US" altLang="zh-CN" sz="1600" dirty="0"/>
              <a:t>C2</a:t>
            </a:r>
            <a:r>
              <a:rPr lang="zh-CN" altLang="en-US" sz="1600" dirty="0"/>
              <a:t>：寿命</a:t>
            </a:r>
            <a:r>
              <a:rPr lang="en-US" altLang="zh-CN" sz="1600" dirty="0"/>
              <a:t>87</a:t>
            </a:r>
            <a:r>
              <a:rPr lang="zh-CN" altLang="en-US" sz="1600" dirty="0"/>
              <a:t>，有儿子王</a:t>
            </a:r>
            <a:r>
              <a:rPr lang="en-US" altLang="zh-CN" sz="1600" dirty="0"/>
              <a:t>F1</a:t>
            </a:r>
            <a:br>
              <a:rPr lang="en-US" altLang="zh-CN" sz="1600" dirty="0"/>
            </a:br>
            <a:r>
              <a:rPr lang="zh-CN" altLang="en-US" sz="1600" dirty="0"/>
              <a:t>　　王</a:t>
            </a:r>
            <a:r>
              <a:rPr lang="en-US" altLang="zh-CN" sz="1600" dirty="0"/>
              <a:t>D1</a:t>
            </a:r>
            <a:r>
              <a:rPr lang="zh-CN" altLang="en-US" sz="1600" dirty="0"/>
              <a:t>：寿命</a:t>
            </a:r>
            <a:r>
              <a:rPr lang="en-US" altLang="zh-CN" sz="1600" dirty="0"/>
              <a:t>77</a:t>
            </a:r>
            <a:r>
              <a:rPr lang="zh-CN" altLang="en-US" sz="1600" dirty="0"/>
              <a:t>，没有儿子</a:t>
            </a:r>
            <a:br>
              <a:rPr lang="zh-CN" altLang="en-US" sz="1600" dirty="0"/>
            </a:br>
            <a:r>
              <a:rPr lang="zh-CN" altLang="en-US" sz="1600" dirty="0"/>
              <a:t>　　王</a:t>
            </a:r>
            <a:r>
              <a:rPr lang="en-US" altLang="zh-CN" sz="1600" dirty="0"/>
              <a:t>E1</a:t>
            </a:r>
            <a:r>
              <a:rPr lang="zh-CN" altLang="en-US" sz="1600" dirty="0"/>
              <a:t>：寿命</a:t>
            </a:r>
            <a:r>
              <a:rPr lang="en-US" altLang="zh-CN" sz="1600" dirty="0"/>
              <a:t>57</a:t>
            </a:r>
            <a:r>
              <a:rPr lang="zh-CN" altLang="en-US" sz="1600" dirty="0"/>
              <a:t>，有儿子王</a:t>
            </a:r>
            <a:r>
              <a:rPr lang="en-US" altLang="zh-CN" sz="1600" dirty="0"/>
              <a:t>G1</a:t>
            </a:r>
            <a:br>
              <a:rPr lang="en-US" altLang="zh-CN" sz="1600" dirty="0"/>
            </a:br>
            <a:r>
              <a:rPr lang="zh-CN" altLang="en-US" sz="1600" dirty="0"/>
              <a:t>　　王</a:t>
            </a:r>
            <a:r>
              <a:rPr lang="en-US" altLang="zh-CN" sz="1600" dirty="0"/>
              <a:t>E2</a:t>
            </a:r>
            <a:r>
              <a:rPr lang="zh-CN" altLang="en-US" sz="1600" dirty="0"/>
              <a:t>：寿命</a:t>
            </a:r>
            <a:r>
              <a:rPr lang="en-US" altLang="zh-CN" sz="1600" dirty="0"/>
              <a:t>92</a:t>
            </a:r>
            <a:r>
              <a:rPr lang="zh-CN" altLang="en-US" sz="1600" dirty="0"/>
              <a:t>，有儿子王</a:t>
            </a:r>
            <a:r>
              <a:rPr lang="en-US" altLang="zh-CN" sz="1600" dirty="0"/>
              <a:t>H1 </a:t>
            </a:r>
            <a:br>
              <a:rPr lang="en-US" altLang="zh-CN" sz="1600" dirty="0"/>
            </a:br>
            <a:r>
              <a:rPr lang="zh-CN" altLang="en-US" sz="1600" dirty="0"/>
              <a:t>　　王</a:t>
            </a:r>
            <a:r>
              <a:rPr lang="en-US" altLang="zh-CN" sz="1600" dirty="0"/>
              <a:t>C1</a:t>
            </a:r>
            <a:r>
              <a:rPr lang="zh-CN" altLang="en-US" sz="1600" dirty="0"/>
              <a:t>：寿命</a:t>
            </a:r>
            <a:r>
              <a:rPr lang="en-US" altLang="zh-CN" sz="1600" dirty="0"/>
              <a:t>27</a:t>
            </a:r>
            <a:r>
              <a:rPr lang="zh-CN" altLang="en-US" sz="1600" dirty="0"/>
              <a:t>，没有儿子</a:t>
            </a:r>
            <a:br>
              <a:rPr lang="zh-CN" altLang="en-US" sz="1600" dirty="0"/>
            </a:br>
            <a:r>
              <a:rPr lang="zh-CN" altLang="en-US" sz="1600" dirty="0"/>
              <a:t>　　王</a:t>
            </a:r>
            <a:r>
              <a:rPr lang="en-US" altLang="zh-CN" sz="1600" dirty="0"/>
              <a:t>H1</a:t>
            </a:r>
            <a:r>
              <a:rPr lang="zh-CN" altLang="en-US" sz="1600" dirty="0"/>
              <a:t>：寿命</a:t>
            </a:r>
            <a:r>
              <a:rPr lang="en-US" altLang="zh-CN" sz="1600" dirty="0"/>
              <a:t>51</a:t>
            </a:r>
            <a:br>
              <a:rPr lang="en-US" altLang="zh-CN" sz="1600" dirty="0"/>
            </a:br>
            <a:endParaRPr lang="en-US" altLang="zh-CN" sz="1600" dirty="0"/>
          </a:p>
          <a:p>
            <a:pPr eaLnBrk="1" hangingPunct="1">
              <a:spcBef>
                <a:spcPts val="450"/>
              </a:spcBef>
            </a:pPr>
            <a:r>
              <a:rPr lang="en-US" altLang="zh-CN" sz="1600" dirty="0"/>
              <a:t>    </a:t>
            </a:r>
            <a:r>
              <a:rPr lang="zh-CN" altLang="en-US" sz="1600" dirty="0"/>
              <a:t>若</a:t>
            </a:r>
            <a:r>
              <a:rPr lang="en-US" altLang="zh-CN" sz="1600" dirty="0"/>
              <a:t>X=57</a:t>
            </a:r>
            <a:r>
              <a:rPr lang="zh-CN" altLang="en-US" sz="1600" dirty="0"/>
              <a:t>，下面讨论一种可通用的图搜索策略求解此问题。</a:t>
            </a:r>
            <a:br>
              <a:rPr lang="zh-CN" altLang="en-US" sz="1600" dirty="0"/>
            </a:br>
            <a:r>
              <a:rPr lang="zh-CN" altLang="en-US" sz="1600" dirty="0"/>
              <a:t>　　如果是一个</a:t>
            </a:r>
            <a:r>
              <a:rPr lang="en-US" altLang="zh-CN" sz="1600" dirty="0"/>
              <a:t>N</a:t>
            </a:r>
            <a:r>
              <a:rPr lang="zh-CN" altLang="en-US" sz="1600" dirty="0"/>
              <a:t>代的</a:t>
            </a:r>
            <a:r>
              <a:rPr lang="zh-CN" altLang="en-US" sz="1600" dirty="0">
                <a:solidFill>
                  <a:schemeClr val="hlink"/>
                </a:solidFill>
              </a:rPr>
              <a:t>家族表</a:t>
            </a:r>
            <a:r>
              <a:rPr lang="zh-CN" altLang="en-US" sz="1600" dirty="0"/>
              <a:t>中找其寿命为</a:t>
            </a:r>
            <a:r>
              <a:rPr lang="en-US" altLang="zh-CN" sz="1600" dirty="0"/>
              <a:t>X</a:t>
            </a:r>
            <a:r>
              <a:rPr lang="zh-CN" altLang="en-US" sz="1600" dirty="0"/>
              <a:t>的人，我们最可能用的手工方法是从家族表的开始往下，例中还要求所找的人是某人的后代，就比较复杂了。</a:t>
            </a:r>
          </a:p>
          <a:p>
            <a:pPr eaLnBrk="1" hangingPunct="1"/>
            <a:r>
              <a:rPr lang="zh-CN" altLang="en-US" sz="1600" dirty="0"/>
              <a:t>    如果用</a:t>
            </a:r>
            <a:r>
              <a:rPr lang="zh-CN" altLang="en-US" sz="1600" dirty="0">
                <a:solidFill>
                  <a:schemeClr val="hlink"/>
                </a:solidFill>
              </a:rPr>
              <a:t>图</a:t>
            </a:r>
            <a:r>
              <a:rPr lang="zh-CN" altLang="en-US" sz="1600" dirty="0"/>
              <a:t>来表示，就很容易了。图中把姓氏省去，每个成员的后代按例子中给出名字的先后顺序。</a:t>
            </a:r>
          </a:p>
        </p:txBody>
      </p:sp>
    </p:spTree>
    <p:extLst>
      <p:ext uri="{BB962C8B-B14F-4D97-AF65-F5344CB8AC3E}">
        <p14:creationId xmlns:p14="http://schemas.microsoft.com/office/powerpoint/2010/main" val="524216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054">
                                            <p:txEl>
                                              <p:pRg st="0" end="0"/>
                                            </p:txEl>
                                          </p:spTgt>
                                        </p:tgtEl>
                                        <p:attrNameLst>
                                          <p:attrName>style.visibility</p:attrName>
                                        </p:attrNameLst>
                                      </p:cBhvr>
                                      <p:to>
                                        <p:strVal val="visible"/>
                                      </p:to>
                                    </p:set>
                                    <p:anim calcmode="lin" valueType="num">
                                      <p:cBhvr additive="base">
                                        <p:cTn id="7" dur="500" fill="hold"/>
                                        <p:tgtEl>
                                          <p:spTgt spid="205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05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12292"/>
                                        </p:tgtEl>
                                        <p:attrNameLst>
                                          <p:attrName>style.visibility</p:attrName>
                                        </p:attrNameLst>
                                      </p:cBhvr>
                                      <p:to>
                                        <p:strVal val="visible"/>
                                      </p:to>
                                    </p:set>
                                    <p:animEffect transition="in" filter="fade">
                                      <p:cBhvr>
                                        <p:cTn id="13" dur="1000"/>
                                        <p:tgtEl>
                                          <p:spTgt spid="12292"/>
                                        </p:tgtEl>
                                      </p:cBhvr>
                                    </p:animEffect>
                                    <p:anim calcmode="lin" valueType="num">
                                      <p:cBhvr>
                                        <p:cTn id="14" dur="1000" fill="hold"/>
                                        <p:tgtEl>
                                          <p:spTgt spid="12292"/>
                                        </p:tgtEl>
                                        <p:attrNameLst>
                                          <p:attrName>ppt_x</p:attrName>
                                        </p:attrNameLst>
                                      </p:cBhvr>
                                      <p:tavLst>
                                        <p:tav tm="0">
                                          <p:val>
                                            <p:strVal val="#ppt_x"/>
                                          </p:val>
                                        </p:tav>
                                        <p:tav tm="100000">
                                          <p:val>
                                            <p:strVal val="#ppt_x"/>
                                          </p:val>
                                        </p:tav>
                                      </p:tavLst>
                                    </p:anim>
                                    <p:anim calcmode="lin" valueType="num">
                                      <p:cBhvr>
                                        <p:cTn id="15" dur="1000" fill="hold"/>
                                        <p:tgtEl>
                                          <p:spTgt spid="12292"/>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2054">
                                            <p:txEl>
                                              <p:pRg st="1" end="1"/>
                                            </p:txEl>
                                          </p:spTgt>
                                        </p:tgtEl>
                                        <p:attrNameLst>
                                          <p:attrName>style.visibility</p:attrName>
                                        </p:attrNameLst>
                                      </p:cBhvr>
                                      <p:to>
                                        <p:strVal val="visible"/>
                                      </p:to>
                                    </p:set>
                                    <p:anim calcmode="lin" valueType="num">
                                      <p:cBhvr additive="base">
                                        <p:cTn id="20" dur="500" fill="hold"/>
                                        <p:tgtEl>
                                          <p:spTgt spid="2054">
                                            <p:txEl>
                                              <p:pRg st="1" end="1"/>
                                            </p:txEl>
                                          </p:spTgt>
                                        </p:tgtEl>
                                        <p:attrNameLst>
                                          <p:attrName>ppt_x</p:attrName>
                                        </p:attrNameLst>
                                      </p:cBhvr>
                                      <p:tavLst>
                                        <p:tav tm="0">
                                          <p:val>
                                            <p:strVal val="#ppt_x"/>
                                          </p:val>
                                        </p:tav>
                                        <p:tav tm="100000">
                                          <p:val>
                                            <p:strVal val="#ppt_x"/>
                                          </p:val>
                                        </p:tav>
                                      </p:tavLst>
                                    </p:anim>
                                    <p:anim calcmode="lin" valueType="num">
                                      <p:cBhvr additive="base">
                                        <p:cTn id="21" dur="500" fill="hold"/>
                                        <p:tgtEl>
                                          <p:spTgt spid="205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nodeType="clickEffect">
                                  <p:stCondLst>
                                    <p:cond delay="0"/>
                                  </p:stCondLst>
                                  <p:childTnLst>
                                    <p:set>
                                      <p:cBhvr>
                                        <p:cTn id="25" dur="1" fill="hold">
                                          <p:stCondLst>
                                            <p:cond delay="0"/>
                                          </p:stCondLst>
                                        </p:cTn>
                                        <p:tgtEl>
                                          <p:spTgt spid="2054">
                                            <p:txEl>
                                              <p:pRg st="2" end="2"/>
                                            </p:txEl>
                                          </p:spTgt>
                                        </p:tgtEl>
                                        <p:attrNameLst>
                                          <p:attrName>style.visibility</p:attrName>
                                        </p:attrNameLst>
                                      </p:cBhvr>
                                      <p:to>
                                        <p:strVal val="visible"/>
                                      </p:to>
                                    </p:set>
                                    <p:anim calcmode="lin" valueType="num">
                                      <p:cBhvr additive="base">
                                        <p:cTn id="26" dur="500" fill="hold"/>
                                        <p:tgtEl>
                                          <p:spTgt spid="2054">
                                            <p:txEl>
                                              <p:pRg st="2" end="2"/>
                                            </p:txEl>
                                          </p:spTgt>
                                        </p:tgtEl>
                                        <p:attrNameLst>
                                          <p:attrName>ppt_x</p:attrName>
                                        </p:attrNameLst>
                                      </p:cBhvr>
                                      <p:tavLst>
                                        <p:tav tm="0">
                                          <p:val>
                                            <p:strVal val="#ppt_x"/>
                                          </p:val>
                                        </p:tav>
                                        <p:tav tm="100000">
                                          <p:val>
                                            <p:strVal val="#ppt_x"/>
                                          </p:val>
                                        </p:tav>
                                      </p:tavLst>
                                    </p:anim>
                                    <p:anim calcmode="lin" valueType="num">
                                      <p:cBhvr additive="base">
                                        <p:cTn id="27" dur="500" fill="hold"/>
                                        <p:tgtEl>
                                          <p:spTgt spid="2054">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2" name="Text Box 2"/>
          <p:cNvSpPr txBox="1">
            <a:spLocks noChangeArrowheads="1"/>
          </p:cNvSpPr>
          <p:nvPr/>
        </p:nvSpPr>
        <p:spPr bwMode="auto">
          <a:xfrm>
            <a:off x="457200" y="804386"/>
            <a:ext cx="3456384"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黑体" panose="02010609060101010101" pitchFamily="49" charset="-122"/>
                <a:ea typeface="黑体" panose="02010609060101010101" pitchFamily="49" charset="-122"/>
              </a:defRPr>
            </a:lvl1pPr>
            <a:lvl2pPr marL="742950" indent="-285750" eaLnBrk="0" hangingPunct="0">
              <a:defRPr kumimoji="1" sz="2400">
                <a:solidFill>
                  <a:schemeClr val="tx1"/>
                </a:solidFill>
                <a:latin typeface="黑体" panose="02010609060101010101" pitchFamily="49" charset="-122"/>
                <a:ea typeface="黑体" panose="02010609060101010101" pitchFamily="49" charset="-122"/>
              </a:defRPr>
            </a:lvl2pPr>
            <a:lvl3pPr marL="1143000" indent="-228600" eaLnBrk="0" hangingPunct="0">
              <a:defRPr kumimoji="1" sz="2400">
                <a:solidFill>
                  <a:schemeClr val="tx1"/>
                </a:solidFill>
                <a:latin typeface="黑体" panose="02010609060101010101" pitchFamily="49" charset="-122"/>
                <a:ea typeface="黑体" panose="02010609060101010101" pitchFamily="49" charset="-122"/>
              </a:defRPr>
            </a:lvl3pPr>
            <a:lvl4pPr marL="1600200" indent="-228600" eaLnBrk="0" hangingPunct="0">
              <a:defRPr kumimoji="1" sz="2400">
                <a:solidFill>
                  <a:schemeClr val="tx1"/>
                </a:solidFill>
                <a:latin typeface="黑体" panose="02010609060101010101" pitchFamily="49" charset="-122"/>
                <a:ea typeface="黑体" panose="02010609060101010101" pitchFamily="49" charset="-122"/>
              </a:defRPr>
            </a:lvl4pPr>
            <a:lvl5pPr marL="2057400" indent="-228600" eaLnBrk="0" hangingPunct="0">
              <a:defRPr kumimoji="1" sz="2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50000"/>
              </a:spcBef>
              <a:spcAft>
                <a:spcPct val="0"/>
              </a:spcAft>
              <a:defRPr kumimoji="1" sz="2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50000"/>
              </a:spcBef>
              <a:spcAft>
                <a:spcPct val="0"/>
              </a:spcAft>
              <a:defRPr kumimoji="1" sz="2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50000"/>
              </a:spcBef>
              <a:spcAft>
                <a:spcPct val="0"/>
              </a:spcAft>
              <a:defRPr kumimoji="1" sz="2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50000"/>
              </a:spcBef>
              <a:spcAft>
                <a:spcPct val="0"/>
              </a:spcAft>
              <a:defRPr kumimoji="1" sz="2400">
                <a:solidFill>
                  <a:schemeClr val="tx1"/>
                </a:solidFill>
                <a:latin typeface="黑体" panose="02010609060101010101" pitchFamily="49" charset="-122"/>
                <a:ea typeface="黑体" panose="02010609060101010101" pitchFamily="49" charset="-122"/>
              </a:defRPr>
            </a:lvl9pPr>
          </a:lstStyle>
          <a:p>
            <a:pPr eaLnBrk="1" hangingPunct="1"/>
            <a:r>
              <a:rPr lang="zh-CN" altLang="en-US" sz="1800" b="1" dirty="0">
                <a:latin typeface="宋体" panose="02010600030101010101" pitchFamily="2" charset="-122"/>
                <a:ea typeface="宋体" panose="02010600030101010101" pitchFamily="2" charset="-122"/>
              </a:rPr>
              <a:t>寻找寿命为</a:t>
            </a:r>
            <a:r>
              <a:rPr lang="en-US" altLang="zh-CN" sz="1800" b="1" dirty="0">
                <a:latin typeface="宋体" panose="02010600030101010101" pitchFamily="2" charset="-122"/>
                <a:ea typeface="宋体" panose="02010600030101010101" pitchFamily="2" charset="-122"/>
              </a:rPr>
              <a:t>X</a:t>
            </a:r>
            <a:r>
              <a:rPr lang="zh-CN" altLang="en-US" sz="1800" b="1" dirty="0">
                <a:latin typeface="宋体" panose="02010600030101010101" pitchFamily="2" charset="-122"/>
                <a:ea typeface="宋体" panose="02010600030101010101" pitchFamily="2" charset="-122"/>
              </a:rPr>
              <a:t>的人的例子，搜索时，从节点</a:t>
            </a:r>
            <a:r>
              <a:rPr lang="en-US" altLang="zh-CN" sz="1800" b="1" dirty="0">
                <a:latin typeface="宋体" panose="02010600030101010101" pitchFamily="2" charset="-122"/>
                <a:ea typeface="宋体" panose="02010600030101010101" pitchFamily="2" charset="-122"/>
              </a:rPr>
              <a:t>S</a:t>
            </a:r>
            <a:r>
              <a:rPr lang="zh-CN" altLang="en-US" sz="1800" b="1" dirty="0">
                <a:latin typeface="宋体" panose="02010600030101010101" pitchFamily="2" charset="-122"/>
                <a:ea typeface="宋体" panose="02010600030101010101" pitchFamily="2" charset="-122"/>
              </a:rPr>
              <a:t>开始，对他的三个儿子按从左至右搜索，然后对他的所有孙子按从左至右搜索，这种搜索方式就是宽度优先搜索。</a:t>
            </a:r>
            <a:r>
              <a:rPr lang="zh-CN" altLang="en-US" sz="1800" dirty="0">
                <a:latin typeface="宋体" panose="02010600030101010101" pitchFamily="2" charset="-122"/>
                <a:ea typeface="宋体" panose="02010600030101010101" pitchFamily="2" charset="-122"/>
              </a:rPr>
              <a:t>      </a:t>
            </a:r>
          </a:p>
        </p:txBody>
      </p:sp>
      <p:graphicFrame>
        <p:nvGraphicFramePr>
          <p:cNvPr id="17413" name="Object 3"/>
          <p:cNvGraphicFramePr>
            <a:graphicFrameLocks noChangeAspect="1"/>
          </p:cNvGraphicFramePr>
          <p:nvPr>
            <p:extLst>
              <p:ext uri="{D42A27DB-BD31-4B8C-83A1-F6EECF244321}">
                <p14:modId xmlns:p14="http://schemas.microsoft.com/office/powerpoint/2010/main" val="3995624669"/>
              </p:ext>
            </p:extLst>
          </p:nvPr>
        </p:nvGraphicFramePr>
        <p:xfrm>
          <a:off x="4000500" y="114300"/>
          <a:ext cx="2265760" cy="2857500"/>
        </p:xfrm>
        <a:graphic>
          <a:graphicData uri="http://schemas.openxmlformats.org/presentationml/2006/ole">
            <mc:AlternateContent xmlns:mc="http://schemas.openxmlformats.org/markup-compatibility/2006">
              <mc:Choice xmlns:v="urn:schemas-microsoft-com:vml" Requires="v">
                <p:oleObj spid="_x0000_s3181" name="位图图像" r:id="rId4" imgW="1971950" imgH="2486372" progId="Paint.Picture">
                  <p:embed/>
                </p:oleObj>
              </mc:Choice>
              <mc:Fallback>
                <p:oleObj name="位图图像" r:id="rId4" imgW="1971950" imgH="2486372" progId="Paint.Picture">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00500" y="114300"/>
                        <a:ext cx="2265760" cy="2857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7414" name="Text Box 4"/>
          <p:cNvSpPr txBox="1">
            <a:spLocks noChangeArrowheads="1"/>
          </p:cNvSpPr>
          <p:nvPr/>
        </p:nvSpPr>
        <p:spPr bwMode="auto">
          <a:xfrm>
            <a:off x="451520" y="2499742"/>
            <a:ext cx="6172200" cy="2339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黑体" panose="02010609060101010101" pitchFamily="49" charset="-122"/>
                <a:ea typeface="黑体" panose="02010609060101010101" pitchFamily="49" charset="-122"/>
              </a:defRPr>
            </a:lvl1pPr>
            <a:lvl2pPr marL="742950" indent="-285750" eaLnBrk="0" hangingPunct="0">
              <a:defRPr kumimoji="1" sz="2400">
                <a:solidFill>
                  <a:schemeClr val="tx1"/>
                </a:solidFill>
                <a:latin typeface="黑体" panose="02010609060101010101" pitchFamily="49" charset="-122"/>
                <a:ea typeface="黑体" panose="02010609060101010101" pitchFamily="49" charset="-122"/>
              </a:defRPr>
            </a:lvl2pPr>
            <a:lvl3pPr marL="1143000" indent="-228600" eaLnBrk="0" hangingPunct="0">
              <a:defRPr kumimoji="1" sz="2400">
                <a:solidFill>
                  <a:schemeClr val="tx1"/>
                </a:solidFill>
                <a:latin typeface="黑体" panose="02010609060101010101" pitchFamily="49" charset="-122"/>
                <a:ea typeface="黑体" panose="02010609060101010101" pitchFamily="49" charset="-122"/>
              </a:defRPr>
            </a:lvl3pPr>
            <a:lvl4pPr marL="1600200" indent="-228600" eaLnBrk="0" hangingPunct="0">
              <a:defRPr kumimoji="1" sz="2400">
                <a:solidFill>
                  <a:schemeClr val="tx1"/>
                </a:solidFill>
                <a:latin typeface="黑体" panose="02010609060101010101" pitchFamily="49" charset="-122"/>
                <a:ea typeface="黑体" panose="02010609060101010101" pitchFamily="49" charset="-122"/>
              </a:defRPr>
            </a:lvl4pPr>
            <a:lvl5pPr marL="2057400" indent="-228600" eaLnBrk="0" hangingPunct="0">
              <a:defRPr kumimoji="1" sz="2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50000"/>
              </a:spcBef>
              <a:spcAft>
                <a:spcPct val="0"/>
              </a:spcAft>
              <a:defRPr kumimoji="1" sz="2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50000"/>
              </a:spcBef>
              <a:spcAft>
                <a:spcPct val="0"/>
              </a:spcAft>
              <a:defRPr kumimoji="1" sz="2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50000"/>
              </a:spcBef>
              <a:spcAft>
                <a:spcPct val="0"/>
              </a:spcAft>
              <a:defRPr kumimoji="1" sz="2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50000"/>
              </a:spcBef>
              <a:spcAft>
                <a:spcPct val="0"/>
              </a:spcAft>
              <a:defRPr kumimoji="1" sz="2400">
                <a:solidFill>
                  <a:schemeClr val="tx1"/>
                </a:solidFill>
                <a:latin typeface="黑体" panose="02010609060101010101" pitchFamily="49" charset="-122"/>
                <a:ea typeface="黑体" panose="02010609060101010101" pitchFamily="49" charset="-122"/>
              </a:defRPr>
            </a:lvl9pPr>
          </a:lstStyle>
          <a:p>
            <a:pPr eaLnBrk="1" hangingPunct="1"/>
            <a:r>
              <a:rPr lang="en-US" altLang="zh-CN" b="1" dirty="0">
                <a:solidFill>
                  <a:srgbClr val="0000CC"/>
                </a:solidFill>
                <a:latin typeface="宋体" panose="02010600030101010101" pitchFamily="2" charset="-122"/>
                <a:ea typeface="宋体" panose="02010600030101010101" pitchFamily="2" charset="-122"/>
              </a:rPr>
              <a:t>1.</a:t>
            </a:r>
            <a:r>
              <a:rPr lang="zh-CN" altLang="en-US" b="1" dirty="0">
                <a:solidFill>
                  <a:srgbClr val="0000CC"/>
                </a:solidFill>
                <a:latin typeface="宋体" panose="02010600030101010101" pitchFamily="2" charset="-122"/>
                <a:ea typeface="宋体" panose="02010600030101010101" pitchFamily="2" charset="-122"/>
              </a:rPr>
              <a:t>定义</a:t>
            </a:r>
            <a:endParaRPr lang="en-US" altLang="zh-CN" b="1" dirty="0">
              <a:solidFill>
                <a:srgbClr val="0000CC"/>
              </a:solidFill>
              <a:latin typeface="宋体" panose="02010600030101010101" pitchFamily="2" charset="-122"/>
              <a:ea typeface="宋体" panose="02010600030101010101" pitchFamily="2" charset="-122"/>
            </a:endParaRPr>
          </a:p>
          <a:p>
            <a:pPr eaLnBrk="1" hangingPunct="1"/>
            <a:r>
              <a:rPr lang="zh-CN" altLang="en-US" sz="2000" b="1" dirty="0">
                <a:latin typeface="宋体" panose="02010600030101010101" pitchFamily="2" charset="-122"/>
                <a:ea typeface="宋体" panose="02010600030101010101" pitchFamily="2" charset="-122"/>
              </a:rPr>
              <a:t>如果搜索是以</a:t>
            </a:r>
            <a:r>
              <a:rPr lang="zh-CN" altLang="en-US" sz="2000" b="1" dirty="0">
                <a:solidFill>
                  <a:srgbClr val="9D3232"/>
                </a:solidFill>
                <a:latin typeface="宋体" panose="02010600030101010101" pitchFamily="2" charset="-122"/>
                <a:ea typeface="宋体" panose="02010600030101010101" pitchFamily="2" charset="-122"/>
              </a:rPr>
              <a:t>接近起始节点的程度依次扩展节点</a:t>
            </a:r>
            <a:r>
              <a:rPr lang="zh-CN" altLang="en-US" sz="2000" b="1" dirty="0">
                <a:latin typeface="宋体" panose="02010600030101010101" pitchFamily="2" charset="-122"/>
                <a:ea typeface="宋体" panose="02010600030101010101" pitchFamily="2" charset="-122"/>
              </a:rPr>
              <a:t>的，那么这种搜索就叫做宽度优先搜索</a:t>
            </a:r>
            <a:r>
              <a:rPr lang="en-US" altLang="zh-CN" sz="2000" b="1" dirty="0">
                <a:latin typeface="宋体" panose="02010600030101010101" pitchFamily="2" charset="-122"/>
                <a:ea typeface="宋体" panose="02010600030101010101" pitchFamily="2" charset="-122"/>
              </a:rPr>
              <a:t>(breadth-first search)</a:t>
            </a:r>
          </a:p>
          <a:p>
            <a:pPr eaLnBrk="1" hangingPunct="1"/>
            <a:r>
              <a:rPr lang="zh-CN" altLang="en-US" sz="2000" b="1" dirty="0">
                <a:latin typeface="宋体" panose="02010600030101010101" pitchFamily="2" charset="-122"/>
                <a:ea typeface="宋体" panose="02010600030101010101" pitchFamily="2" charset="-122"/>
              </a:rPr>
              <a:t>这种搜索逐层进行；在对下一层的任一节点进行搜索之前，必须搜索完本层的所有节点。 </a:t>
            </a:r>
            <a:endParaRPr lang="en-US" altLang="zh-CN" sz="2000" b="1" dirty="0">
              <a:latin typeface="宋体" panose="02010600030101010101" pitchFamily="2" charset="-122"/>
              <a:ea typeface="宋体" panose="02010600030101010101" pitchFamily="2" charset="-122"/>
            </a:endParaRPr>
          </a:p>
          <a:p>
            <a:pPr>
              <a:lnSpc>
                <a:spcPct val="110000"/>
              </a:lnSpc>
            </a:pPr>
            <a:r>
              <a:rPr lang="zh-CN" altLang="en-US" sz="2000" b="1" dirty="0" smtClean="0">
                <a:latin typeface="宋体" panose="02010600030101010101" pitchFamily="2" charset="-122"/>
                <a:ea typeface="宋体" panose="02010600030101010101" pitchFamily="2" charset="-122"/>
              </a:rPr>
              <a:t>是一</a:t>
            </a:r>
            <a:r>
              <a:rPr lang="zh-CN" altLang="en-US" sz="2000" b="1" dirty="0">
                <a:latin typeface="宋体" panose="02010600030101010101" pitchFamily="2" charset="-122"/>
                <a:ea typeface="宋体" panose="02010600030101010101" pitchFamily="2" charset="-122"/>
              </a:rPr>
              <a:t>种高代价搜索，但若有解存在，则必能找到它</a:t>
            </a:r>
            <a:r>
              <a:rPr lang="zh-CN" altLang="en-US" sz="2000" b="1" dirty="0" smtClean="0">
                <a:latin typeface="宋体" panose="02010600030101010101" pitchFamily="2" charset="-122"/>
                <a:ea typeface="宋体" panose="02010600030101010101" pitchFamily="2" charset="-122"/>
              </a:rPr>
              <a:t>。</a:t>
            </a:r>
            <a:endParaRPr lang="en-US" altLang="zh-CN" sz="1800" b="1" dirty="0">
              <a:latin typeface="宋体" panose="02010600030101010101" pitchFamily="2" charset="-122"/>
              <a:ea typeface="宋体" panose="02010600030101010101" pitchFamily="2" charset="-122"/>
            </a:endParaRPr>
          </a:p>
        </p:txBody>
      </p:sp>
      <p:sp>
        <p:nvSpPr>
          <p:cNvPr id="8" name="TextBox 7"/>
          <p:cNvSpPr txBox="1"/>
          <p:nvPr/>
        </p:nvSpPr>
        <p:spPr>
          <a:xfrm>
            <a:off x="457200" y="194116"/>
            <a:ext cx="5023247" cy="507831"/>
          </a:xfrm>
          <a:prstGeom prst="rect">
            <a:avLst/>
          </a:prstGeom>
          <a:noFill/>
        </p:spPr>
        <p:txBody>
          <a:bodyPr>
            <a:spAutoFit/>
          </a:bodyPr>
          <a:lstStyle/>
          <a:p>
            <a:pPr>
              <a:defRPr/>
            </a:pPr>
            <a:r>
              <a:rPr lang="en-US" altLang="zh-CN" sz="2700" b="1" dirty="0">
                <a:solidFill>
                  <a:schemeClr val="accent6">
                    <a:lumMod val="50000"/>
                  </a:schemeClr>
                </a:solidFill>
                <a:latin typeface="宋体" panose="02010600030101010101" pitchFamily="2" charset="-122"/>
              </a:rPr>
              <a:t>3.2.1 </a:t>
            </a:r>
            <a:r>
              <a:rPr lang="zh-CN" altLang="en-US" sz="2700" b="1" dirty="0">
                <a:solidFill>
                  <a:schemeClr val="accent6">
                    <a:lumMod val="50000"/>
                  </a:schemeClr>
                </a:solidFill>
                <a:latin typeface="宋体" panose="02010600030101010101" pitchFamily="2" charset="-122"/>
              </a:rPr>
              <a:t>宽度优先搜索</a:t>
            </a:r>
          </a:p>
        </p:txBody>
      </p:sp>
    </p:spTree>
    <p:extLst>
      <p:ext uri="{BB962C8B-B14F-4D97-AF65-F5344CB8AC3E}">
        <p14:creationId xmlns:p14="http://schemas.microsoft.com/office/powerpoint/2010/main" val="1051087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4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nodeType="clickEffect">
                                  <p:stCondLst>
                                    <p:cond delay="0"/>
                                  </p:stCondLst>
                                  <p:childTnLst>
                                    <p:set>
                                      <p:cBhvr>
                                        <p:cTn id="10" dur="1" fill="hold">
                                          <p:stCondLst>
                                            <p:cond delay="0"/>
                                          </p:stCondLst>
                                        </p:cTn>
                                        <p:tgtEl>
                                          <p:spTgt spid="17414">
                                            <p:txEl>
                                              <p:pRg st="0" end="0"/>
                                            </p:txEl>
                                          </p:spTgt>
                                        </p:tgtEl>
                                        <p:attrNameLst>
                                          <p:attrName>style.visibility</p:attrName>
                                        </p:attrNameLst>
                                      </p:cBhvr>
                                      <p:to>
                                        <p:strVal val="visible"/>
                                      </p:to>
                                    </p:set>
                                    <p:animEffect transition="in" filter="fade">
                                      <p:cBhvr>
                                        <p:cTn id="11" dur="1000"/>
                                        <p:tgtEl>
                                          <p:spTgt spid="17414">
                                            <p:txEl>
                                              <p:pRg st="0" end="0"/>
                                            </p:txEl>
                                          </p:spTgt>
                                        </p:tgtEl>
                                      </p:cBhvr>
                                    </p:animEffect>
                                    <p:anim calcmode="lin" valueType="num">
                                      <p:cBhvr>
                                        <p:cTn id="12" dur="1000" fill="hold"/>
                                        <p:tgtEl>
                                          <p:spTgt spid="17414">
                                            <p:txEl>
                                              <p:pRg st="0" end="0"/>
                                            </p:txEl>
                                          </p:spTgt>
                                        </p:tgtEl>
                                        <p:attrNameLst>
                                          <p:attrName>ppt_x</p:attrName>
                                        </p:attrNameLst>
                                      </p:cBhvr>
                                      <p:tavLst>
                                        <p:tav tm="0">
                                          <p:val>
                                            <p:strVal val="#ppt_x"/>
                                          </p:val>
                                        </p:tav>
                                        <p:tav tm="100000">
                                          <p:val>
                                            <p:strVal val="#ppt_x"/>
                                          </p:val>
                                        </p:tav>
                                      </p:tavLst>
                                    </p:anim>
                                    <p:anim calcmode="lin" valueType="num">
                                      <p:cBhvr>
                                        <p:cTn id="13" dur="1000" fill="hold"/>
                                        <p:tgtEl>
                                          <p:spTgt spid="1741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nodeType="clickEffect">
                                  <p:stCondLst>
                                    <p:cond delay="0"/>
                                  </p:stCondLst>
                                  <p:childTnLst>
                                    <p:set>
                                      <p:cBhvr>
                                        <p:cTn id="17" dur="1" fill="hold">
                                          <p:stCondLst>
                                            <p:cond delay="0"/>
                                          </p:stCondLst>
                                        </p:cTn>
                                        <p:tgtEl>
                                          <p:spTgt spid="17414">
                                            <p:txEl>
                                              <p:pRg st="1" end="1"/>
                                            </p:txEl>
                                          </p:spTgt>
                                        </p:tgtEl>
                                        <p:attrNameLst>
                                          <p:attrName>style.visibility</p:attrName>
                                        </p:attrNameLst>
                                      </p:cBhvr>
                                      <p:to>
                                        <p:strVal val="visible"/>
                                      </p:to>
                                    </p:set>
                                    <p:animEffect transition="in" filter="fade">
                                      <p:cBhvr>
                                        <p:cTn id="18" dur="1000"/>
                                        <p:tgtEl>
                                          <p:spTgt spid="17414">
                                            <p:txEl>
                                              <p:pRg st="1" end="1"/>
                                            </p:txEl>
                                          </p:spTgt>
                                        </p:tgtEl>
                                      </p:cBhvr>
                                    </p:animEffect>
                                    <p:anim calcmode="lin" valueType="num">
                                      <p:cBhvr>
                                        <p:cTn id="19" dur="1000" fill="hold"/>
                                        <p:tgtEl>
                                          <p:spTgt spid="17414">
                                            <p:txEl>
                                              <p:pRg st="1" end="1"/>
                                            </p:txEl>
                                          </p:spTgt>
                                        </p:tgtEl>
                                        <p:attrNameLst>
                                          <p:attrName>ppt_x</p:attrName>
                                        </p:attrNameLst>
                                      </p:cBhvr>
                                      <p:tavLst>
                                        <p:tav tm="0">
                                          <p:val>
                                            <p:strVal val="#ppt_x"/>
                                          </p:val>
                                        </p:tav>
                                        <p:tav tm="100000">
                                          <p:val>
                                            <p:strVal val="#ppt_x"/>
                                          </p:val>
                                        </p:tav>
                                      </p:tavLst>
                                    </p:anim>
                                    <p:anim calcmode="lin" valueType="num">
                                      <p:cBhvr>
                                        <p:cTn id="20" dur="1000" fill="hold"/>
                                        <p:tgtEl>
                                          <p:spTgt spid="1741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nodeType="clickEffect">
                                  <p:stCondLst>
                                    <p:cond delay="0"/>
                                  </p:stCondLst>
                                  <p:childTnLst>
                                    <p:set>
                                      <p:cBhvr>
                                        <p:cTn id="24" dur="1" fill="hold">
                                          <p:stCondLst>
                                            <p:cond delay="0"/>
                                          </p:stCondLst>
                                        </p:cTn>
                                        <p:tgtEl>
                                          <p:spTgt spid="17414">
                                            <p:txEl>
                                              <p:pRg st="2" end="2"/>
                                            </p:txEl>
                                          </p:spTgt>
                                        </p:tgtEl>
                                        <p:attrNameLst>
                                          <p:attrName>style.visibility</p:attrName>
                                        </p:attrNameLst>
                                      </p:cBhvr>
                                      <p:to>
                                        <p:strVal val="visible"/>
                                      </p:to>
                                    </p:set>
                                    <p:animEffect transition="in" filter="fade">
                                      <p:cBhvr>
                                        <p:cTn id="25" dur="1000"/>
                                        <p:tgtEl>
                                          <p:spTgt spid="17414">
                                            <p:txEl>
                                              <p:pRg st="2" end="2"/>
                                            </p:txEl>
                                          </p:spTgt>
                                        </p:tgtEl>
                                      </p:cBhvr>
                                    </p:animEffect>
                                    <p:anim calcmode="lin" valueType="num">
                                      <p:cBhvr>
                                        <p:cTn id="26" dur="1000" fill="hold"/>
                                        <p:tgtEl>
                                          <p:spTgt spid="17414">
                                            <p:txEl>
                                              <p:pRg st="2" end="2"/>
                                            </p:txEl>
                                          </p:spTgt>
                                        </p:tgtEl>
                                        <p:attrNameLst>
                                          <p:attrName>ppt_x</p:attrName>
                                        </p:attrNameLst>
                                      </p:cBhvr>
                                      <p:tavLst>
                                        <p:tav tm="0">
                                          <p:val>
                                            <p:strVal val="#ppt_x"/>
                                          </p:val>
                                        </p:tav>
                                        <p:tav tm="100000">
                                          <p:val>
                                            <p:strVal val="#ppt_x"/>
                                          </p:val>
                                        </p:tav>
                                      </p:tavLst>
                                    </p:anim>
                                    <p:anim calcmode="lin" valueType="num">
                                      <p:cBhvr>
                                        <p:cTn id="27" dur="1000" fill="hold"/>
                                        <p:tgtEl>
                                          <p:spTgt spid="17414">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nodeType="clickEffect">
                                  <p:stCondLst>
                                    <p:cond delay="0"/>
                                  </p:stCondLst>
                                  <p:childTnLst>
                                    <p:set>
                                      <p:cBhvr>
                                        <p:cTn id="31" dur="1" fill="hold">
                                          <p:stCondLst>
                                            <p:cond delay="0"/>
                                          </p:stCondLst>
                                        </p:cTn>
                                        <p:tgtEl>
                                          <p:spTgt spid="17414">
                                            <p:txEl>
                                              <p:pRg st="3" end="3"/>
                                            </p:txEl>
                                          </p:spTgt>
                                        </p:tgtEl>
                                        <p:attrNameLst>
                                          <p:attrName>style.visibility</p:attrName>
                                        </p:attrNameLst>
                                      </p:cBhvr>
                                      <p:to>
                                        <p:strVal val="visible"/>
                                      </p:to>
                                    </p:set>
                                    <p:animEffect transition="in" filter="fade">
                                      <p:cBhvr>
                                        <p:cTn id="32" dur="1000"/>
                                        <p:tgtEl>
                                          <p:spTgt spid="17414">
                                            <p:txEl>
                                              <p:pRg st="3" end="3"/>
                                            </p:txEl>
                                          </p:spTgt>
                                        </p:tgtEl>
                                      </p:cBhvr>
                                    </p:animEffect>
                                    <p:anim calcmode="lin" valueType="num">
                                      <p:cBhvr>
                                        <p:cTn id="33" dur="1000" fill="hold"/>
                                        <p:tgtEl>
                                          <p:spTgt spid="17414">
                                            <p:txEl>
                                              <p:pRg st="3" end="3"/>
                                            </p:txEl>
                                          </p:spTgt>
                                        </p:tgtEl>
                                        <p:attrNameLst>
                                          <p:attrName>ppt_x</p:attrName>
                                        </p:attrNameLst>
                                      </p:cBhvr>
                                      <p:tavLst>
                                        <p:tav tm="0">
                                          <p:val>
                                            <p:strVal val="#ppt_x"/>
                                          </p:val>
                                        </p:tav>
                                        <p:tav tm="100000">
                                          <p:val>
                                            <p:strVal val="#ppt_x"/>
                                          </p:val>
                                        </p:tav>
                                      </p:tavLst>
                                    </p:anim>
                                    <p:anim calcmode="lin" valueType="num">
                                      <p:cBhvr>
                                        <p:cTn id="34" dur="1000" fill="hold"/>
                                        <p:tgtEl>
                                          <p:spTgt spid="17414">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12"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0851" name="Rectangle 3"/>
          <p:cNvSpPr>
            <a:spLocks noGrp="1" noChangeArrowheads="1"/>
          </p:cNvSpPr>
          <p:nvPr>
            <p:ph type="body" idx="4294967295"/>
          </p:nvPr>
        </p:nvSpPr>
        <p:spPr>
          <a:xfrm>
            <a:off x="-6932" y="267494"/>
            <a:ext cx="6372690" cy="3394075"/>
          </a:xfrm>
        </p:spPr>
        <p:txBody>
          <a:bodyPr/>
          <a:lstStyle/>
          <a:p>
            <a:pPr lvl="1">
              <a:lnSpc>
                <a:spcPct val="120000"/>
              </a:lnSpc>
              <a:spcAft>
                <a:spcPct val="20000"/>
              </a:spcAft>
              <a:buClr>
                <a:schemeClr val="hlink"/>
              </a:buClr>
              <a:buFont typeface="Wingdings" panose="05000000000000000000" pitchFamily="2" charset="2"/>
              <a:buChar char="ü"/>
            </a:pPr>
            <a:r>
              <a:rPr lang="zh-CN" altLang="en-US" b="1" dirty="0" smtClean="0">
                <a:solidFill>
                  <a:srgbClr val="006600"/>
                </a:solidFill>
                <a:latin typeface="隶书" panose="02010509060101010101" pitchFamily="49" charset="-122"/>
                <a:ea typeface="隶书" panose="02010509060101010101" pitchFamily="49" charset="-122"/>
              </a:rPr>
              <a:t>宽度优先搜索</a:t>
            </a:r>
            <a:r>
              <a:rPr lang="zh-CN" altLang="en-US" b="1" dirty="0">
                <a:solidFill>
                  <a:srgbClr val="006600"/>
                </a:solidFill>
                <a:latin typeface="隶书" panose="02010509060101010101" pitchFamily="49" charset="-122"/>
                <a:ea typeface="隶书" panose="02010509060101010101" pitchFamily="49" charset="-122"/>
              </a:rPr>
              <a:t>的基本思想：</a:t>
            </a:r>
          </a:p>
          <a:p>
            <a:pPr lvl="2">
              <a:lnSpc>
                <a:spcPct val="120000"/>
              </a:lnSpc>
              <a:spcAft>
                <a:spcPct val="20000"/>
              </a:spcAft>
              <a:buClr>
                <a:srgbClr val="3E1D81"/>
              </a:buClr>
              <a:buFont typeface="Wingdings" panose="05000000000000000000" pitchFamily="2" charset="2"/>
              <a:buChar char="p"/>
            </a:pPr>
            <a:r>
              <a:rPr kumimoji="1" lang="zh-CN" altLang="en-US" sz="2000" b="1" dirty="0">
                <a:ea typeface="宋体" panose="02010600030101010101" pitchFamily="2" charset="-122"/>
              </a:rPr>
              <a:t>从初始节点</a:t>
            </a:r>
            <a:r>
              <a:rPr kumimoji="1" lang="en-US" altLang="zh-CN" sz="2000" b="1" dirty="0">
                <a:ea typeface="宋体" panose="02010600030101010101" pitchFamily="2" charset="-122"/>
              </a:rPr>
              <a:t>S</a:t>
            </a:r>
            <a:r>
              <a:rPr kumimoji="1" lang="zh-CN" altLang="en-US" sz="2000" b="1" dirty="0">
                <a:ea typeface="宋体" panose="02010600030101010101" pitchFamily="2" charset="-122"/>
              </a:rPr>
              <a:t>开始逐层向下扩展，在第</a:t>
            </a:r>
            <a:r>
              <a:rPr kumimoji="1" lang="en-US" altLang="zh-CN" sz="2000" b="1" dirty="0">
                <a:ea typeface="宋体" panose="02010600030101010101" pitchFamily="2" charset="-122"/>
              </a:rPr>
              <a:t>n</a:t>
            </a:r>
            <a:r>
              <a:rPr kumimoji="1" lang="zh-CN" altLang="en-US" sz="2000" b="1" dirty="0">
                <a:ea typeface="宋体" panose="02010600030101010101" pitchFamily="2" charset="-122"/>
              </a:rPr>
              <a:t>层节点还没有全部搜索完之前，不进入第</a:t>
            </a:r>
            <a:r>
              <a:rPr kumimoji="1" lang="en-US" altLang="zh-CN" sz="2000" b="1" dirty="0">
                <a:ea typeface="宋体" panose="02010600030101010101" pitchFamily="2" charset="-122"/>
              </a:rPr>
              <a:t>n+1</a:t>
            </a:r>
            <a:r>
              <a:rPr kumimoji="1" lang="zh-CN" altLang="en-US" sz="2000" b="1" dirty="0">
                <a:ea typeface="宋体" panose="02010600030101010101" pitchFamily="2" charset="-122"/>
              </a:rPr>
              <a:t>层节点的搜索。</a:t>
            </a:r>
          </a:p>
          <a:p>
            <a:pPr lvl="2">
              <a:lnSpc>
                <a:spcPct val="120000"/>
              </a:lnSpc>
              <a:spcAft>
                <a:spcPct val="20000"/>
              </a:spcAft>
              <a:buClr>
                <a:srgbClr val="3E1D81"/>
              </a:buClr>
              <a:buFont typeface="Wingdings" panose="05000000000000000000" pitchFamily="2" charset="2"/>
              <a:buChar char="p"/>
            </a:pPr>
            <a:r>
              <a:rPr kumimoji="1" lang="zh-CN" altLang="en-US" sz="2000" b="1" dirty="0">
                <a:ea typeface="宋体" panose="02010600030101010101" pitchFamily="2" charset="-122"/>
              </a:rPr>
              <a:t>未扩展节点表</a:t>
            </a:r>
            <a:r>
              <a:rPr kumimoji="1" lang="en-US" altLang="zh-CN" sz="2000" b="1" dirty="0">
                <a:ea typeface="宋体" panose="02010600030101010101" pitchFamily="2" charset="-122"/>
              </a:rPr>
              <a:t>OPEN</a:t>
            </a:r>
            <a:r>
              <a:rPr kumimoji="1" lang="zh-CN" altLang="en-US" sz="2000" b="1" dirty="0">
                <a:ea typeface="宋体" panose="02010600030101010101" pitchFamily="2" charset="-122"/>
              </a:rPr>
              <a:t>表中的节点总是按进入的先后排序，先进入的节点排在前面，后进入的节点排在后面。</a:t>
            </a:r>
          </a:p>
        </p:txBody>
      </p:sp>
      <p:graphicFrame>
        <p:nvGraphicFramePr>
          <p:cNvPr id="3" name="Object 3"/>
          <p:cNvGraphicFramePr>
            <a:graphicFrameLocks noChangeAspect="1"/>
          </p:cNvGraphicFramePr>
          <p:nvPr>
            <p:extLst>
              <p:ext uri="{D42A27DB-BD31-4B8C-83A1-F6EECF244321}">
                <p14:modId xmlns:p14="http://schemas.microsoft.com/office/powerpoint/2010/main" val="1296517882"/>
              </p:ext>
            </p:extLst>
          </p:nvPr>
        </p:nvGraphicFramePr>
        <p:xfrm>
          <a:off x="4725144" y="2715766"/>
          <a:ext cx="1800200" cy="2270352"/>
        </p:xfrm>
        <a:graphic>
          <a:graphicData uri="http://schemas.openxmlformats.org/presentationml/2006/ole">
            <mc:AlternateContent xmlns:mc="http://schemas.openxmlformats.org/markup-compatibility/2006">
              <mc:Choice xmlns:v="urn:schemas-microsoft-com:vml" Requires="v">
                <p:oleObj spid="_x0000_s15415" name="位图图像" r:id="rId4" imgW="1971950" imgH="2486372" progId="Paint.Picture">
                  <p:embed/>
                </p:oleObj>
              </mc:Choice>
              <mc:Fallback>
                <p:oleObj name="位图图像" r:id="rId4" imgW="1971950" imgH="2486372" progId="Paint.Picture">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25144" y="2715766"/>
                        <a:ext cx="1800200" cy="2270352"/>
                      </a:xfrm>
                      <a:prstGeom prst="rect">
                        <a:avLst/>
                      </a:prstGeom>
                      <a:noFill/>
                      <a:ln>
                        <a:noFill/>
                      </a:ln>
                      <a:effectLst/>
                      <a:extLst/>
                    </p:spPr>
                  </p:pic>
                </p:oleObj>
              </mc:Fallback>
            </mc:AlternateContent>
          </a:graphicData>
        </a:graphic>
      </p:graphicFrame>
      <p:sp>
        <p:nvSpPr>
          <p:cNvPr id="4" name="矩形 3"/>
          <p:cNvSpPr/>
          <p:nvPr/>
        </p:nvSpPr>
        <p:spPr>
          <a:xfrm>
            <a:off x="764704" y="3343110"/>
            <a:ext cx="3429000" cy="1015663"/>
          </a:xfrm>
          <a:prstGeom prst="rect">
            <a:avLst/>
          </a:prstGeom>
        </p:spPr>
        <p:txBody>
          <a:bodyPr>
            <a:spAutoFit/>
          </a:bodyPr>
          <a:lstStyle/>
          <a:p>
            <a:pPr>
              <a:spcBef>
                <a:spcPct val="50000"/>
              </a:spcBef>
            </a:pPr>
            <a:r>
              <a:rPr lang="zh-CN" altLang="en-US" sz="2000" b="1" u="sng" dirty="0">
                <a:solidFill>
                  <a:srgbClr val="FF0000"/>
                </a:solidFill>
                <a:latin typeface="宋体" panose="02010600030101010101" pitchFamily="2" charset="-122"/>
              </a:rPr>
              <a:t>扩展节点的原则</a:t>
            </a:r>
            <a:r>
              <a:rPr lang="zh-CN" altLang="en-US" sz="2000" b="1" dirty="0">
                <a:latin typeface="宋体" panose="02010600030101010101" pitchFamily="2" charset="-122"/>
              </a:rPr>
              <a:t>：先扩展出来的节点随后优先被扩展（</a:t>
            </a:r>
            <a:r>
              <a:rPr lang="zh-CN" altLang="en-US" sz="2000" b="1" dirty="0">
                <a:solidFill>
                  <a:srgbClr val="FFCC66"/>
                </a:solidFill>
                <a:latin typeface="宋体" panose="02010600030101010101" pitchFamily="2" charset="-122"/>
              </a:rPr>
              <a:t>生成其所有的后继节点</a:t>
            </a:r>
            <a:r>
              <a:rPr lang="zh-CN" altLang="en-US" sz="2000" b="1" dirty="0">
                <a:latin typeface="宋体" panose="02010600030101010101" pitchFamily="2" charset="-122"/>
              </a:rPr>
              <a:t>）</a:t>
            </a:r>
            <a:endParaRPr lang="zh-CN" altLang="en-US" b="1" dirty="0">
              <a:latin typeface="宋体" panose="02010600030101010101" pitchFamily="2" charset="-122"/>
            </a:endParaRPr>
          </a:p>
        </p:txBody>
      </p:sp>
    </p:spTree>
    <p:extLst>
      <p:ext uri="{BB962C8B-B14F-4D97-AF65-F5344CB8AC3E}">
        <p14:creationId xmlns:p14="http://schemas.microsoft.com/office/powerpoint/2010/main" val="3309319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90851">
                                            <p:txEl>
                                              <p:pRg st="0" end="0"/>
                                            </p:txEl>
                                          </p:spTgt>
                                        </p:tgtEl>
                                        <p:attrNameLst>
                                          <p:attrName>style.visibility</p:attrName>
                                        </p:attrNameLst>
                                      </p:cBhvr>
                                      <p:to>
                                        <p:strVal val="visible"/>
                                      </p:to>
                                    </p:set>
                                    <p:animEffect transition="in" filter="fade">
                                      <p:cBhvr>
                                        <p:cTn id="7" dur="1000"/>
                                        <p:tgtEl>
                                          <p:spTgt spid="590851">
                                            <p:txEl>
                                              <p:pRg st="0" end="0"/>
                                            </p:txEl>
                                          </p:spTgt>
                                        </p:tgtEl>
                                      </p:cBhvr>
                                    </p:animEffect>
                                    <p:anim calcmode="lin" valueType="num">
                                      <p:cBhvr>
                                        <p:cTn id="8" dur="1000" fill="hold"/>
                                        <p:tgtEl>
                                          <p:spTgt spid="590851">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590851">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90851">
                                            <p:txEl>
                                              <p:pRg st="1" end="1"/>
                                            </p:txEl>
                                          </p:spTgt>
                                        </p:tgtEl>
                                        <p:attrNameLst>
                                          <p:attrName>style.visibility</p:attrName>
                                        </p:attrNameLst>
                                      </p:cBhvr>
                                      <p:to>
                                        <p:strVal val="visible"/>
                                      </p:to>
                                    </p:set>
                                    <p:animEffect transition="in" filter="fade">
                                      <p:cBhvr>
                                        <p:cTn id="14" dur="1000"/>
                                        <p:tgtEl>
                                          <p:spTgt spid="590851">
                                            <p:txEl>
                                              <p:pRg st="1" end="1"/>
                                            </p:txEl>
                                          </p:spTgt>
                                        </p:tgtEl>
                                      </p:cBhvr>
                                    </p:animEffect>
                                    <p:anim calcmode="lin" valueType="num">
                                      <p:cBhvr>
                                        <p:cTn id="15" dur="1000" fill="hold"/>
                                        <p:tgtEl>
                                          <p:spTgt spid="590851">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590851">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590851">
                                            <p:txEl>
                                              <p:pRg st="2" end="2"/>
                                            </p:txEl>
                                          </p:spTgt>
                                        </p:tgtEl>
                                        <p:attrNameLst>
                                          <p:attrName>style.visibility</p:attrName>
                                        </p:attrNameLst>
                                      </p:cBhvr>
                                      <p:to>
                                        <p:strVal val="visible"/>
                                      </p:to>
                                    </p:set>
                                    <p:animEffect transition="in" filter="fade">
                                      <p:cBhvr>
                                        <p:cTn id="21" dur="1000"/>
                                        <p:tgtEl>
                                          <p:spTgt spid="590851">
                                            <p:txEl>
                                              <p:pRg st="2" end="2"/>
                                            </p:txEl>
                                          </p:spTgt>
                                        </p:tgtEl>
                                      </p:cBhvr>
                                    </p:animEffect>
                                    <p:anim calcmode="lin" valueType="num">
                                      <p:cBhvr>
                                        <p:cTn id="22" dur="1000" fill="hold"/>
                                        <p:tgtEl>
                                          <p:spTgt spid="590851">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590851">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3"/>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grpId="0" nodeType="clickEffect">
                                  <p:stCondLst>
                                    <p:cond delay="0"/>
                                  </p:stCondLst>
                                  <p:childTnLst>
                                    <p:set>
                                      <p:cBhvr>
                                        <p:cTn id="31" dur="1" fill="hold">
                                          <p:stCondLst>
                                            <p:cond delay="0"/>
                                          </p:stCondLst>
                                        </p:cTn>
                                        <p:tgtEl>
                                          <p:spTgt spid="4"/>
                                        </p:tgtEl>
                                        <p:attrNameLst>
                                          <p:attrName>style.visibility</p:attrName>
                                        </p:attrNameLst>
                                      </p:cBhvr>
                                      <p:to>
                                        <p:strVal val="visible"/>
                                      </p:to>
                                    </p:set>
                                    <p:anim calcmode="lin" valueType="num">
                                      <p:cBhvr additive="base">
                                        <p:cTn id="32" dur="500" fill="hold"/>
                                        <p:tgtEl>
                                          <p:spTgt spid="4"/>
                                        </p:tgtEl>
                                        <p:attrNameLst>
                                          <p:attrName>ppt_x</p:attrName>
                                        </p:attrNameLst>
                                      </p:cBhvr>
                                      <p:tavLst>
                                        <p:tav tm="0">
                                          <p:val>
                                            <p:strVal val="#ppt_x"/>
                                          </p:val>
                                        </p:tav>
                                        <p:tav tm="100000">
                                          <p:val>
                                            <p:strVal val="#ppt_x"/>
                                          </p:val>
                                        </p:tav>
                                      </p:tavLst>
                                    </p:anim>
                                    <p:anim calcmode="lin" valueType="num">
                                      <p:cBhvr additive="base">
                                        <p:cTn id="33"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68760" y="267494"/>
            <a:ext cx="4455043" cy="4315605"/>
          </a:xfrm>
          <a:prstGeom prst="rect">
            <a:avLst/>
          </a:prstGeom>
        </p:spPr>
      </p:pic>
    </p:spTree>
    <p:extLst>
      <p:ext uri="{BB962C8B-B14F-4D97-AF65-F5344CB8AC3E}">
        <p14:creationId xmlns:p14="http://schemas.microsoft.com/office/powerpoint/2010/main" val="3345980338"/>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2" name="Text Box 3"/>
          <p:cNvSpPr txBox="1">
            <a:spLocks noChangeArrowheads="1"/>
          </p:cNvSpPr>
          <p:nvPr/>
        </p:nvSpPr>
        <p:spPr bwMode="auto">
          <a:xfrm>
            <a:off x="0" y="68771"/>
            <a:ext cx="3789039" cy="4801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黑体" panose="02010609060101010101" pitchFamily="49" charset="-122"/>
                <a:ea typeface="黑体" panose="02010609060101010101" pitchFamily="49" charset="-122"/>
              </a:defRPr>
            </a:lvl1pPr>
            <a:lvl2pPr marL="742950" indent="-285750" eaLnBrk="0" hangingPunct="0">
              <a:defRPr kumimoji="1" sz="2400">
                <a:solidFill>
                  <a:schemeClr val="tx1"/>
                </a:solidFill>
                <a:latin typeface="黑体" panose="02010609060101010101" pitchFamily="49" charset="-122"/>
                <a:ea typeface="黑体" panose="02010609060101010101" pitchFamily="49" charset="-122"/>
              </a:defRPr>
            </a:lvl2pPr>
            <a:lvl3pPr marL="1143000" indent="-228600" eaLnBrk="0" hangingPunct="0">
              <a:defRPr kumimoji="1" sz="2400">
                <a:solidFill>
                  <a:schemeClr val="tx1"/>
                </a:solidFill>
                <a:latin typeface="黑体" panose="02010609060101010101" pitchFamily="49" charset="-122"/>
                <a:ea typeface="黑体" panose="02010609060101010101" pitchFamily="49" charset="-122"/>
              </a:defRPr>
            </a:lvl3pPr>
            <a:lvl4pPr marL="1600200" indent="-228600" eaLnBrk="0" hangingPunct="0">
              <a:defRPr kumimoji="1" sz="2400">
                <a:solidFill>
                  <a:schemeClr val="tx1"/>
                </a:solidFill>
                <a:latin typeface="黑体" panose="02010609060101010101" pitchFamily="49" charset="-122"/>
                <a:ea typeface="黑体" panose="02010609060101010101" pitchFamily="49" charset="-122"/>
              </a:defRPr>
            </a:lvl4pPr>
            <a:lvl5pPr marL="2057400" indent="-228600" eaLnBrk="0" hangingPunct="0">
              <a:defRPr kumimoji="1" sz="2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50000"/>
              </a:spcBef>
              <a:spcAft>
                <a:spcPct val="0"/>
              </a:spcAft>
              <a:defRPr kumimoji="1" sz="2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50000"/>
              </a:spcBef>
              <a:spcAft>
                <a:spcPct val="0"/>
              </a:spcAft>
              <a:defRPr kumimoji="1" sz="2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50000"/>
              </a:spcBef>
              <a:spcAft>
                <a:spcPct val="0"/>
              </a:spcAft>
              <a:defRPr kumimoji="1" sz="2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50000"/>
              </a:spcBef>
              <a:spcAft>
                <a:spcPct val="0"/>
              </a:spcAft>
              <a:defRPr kumimoji="1" sz="2400">
                <a:solidFill>
                  <a:schemeClr val="tx1"/>
                </a:solidFill>
                <a:latin typeface="黑体" panose="02010609060101010101" pitchFamily="49" charset="-122"/>
                <a:ea typeface="黑体" panose="02010609060101010101" pitchFamily="49" charset="-122"/>
              </a:defRPr>
            </a:lvl9pPr>
          </a:lstStyle>
          <a:p>
            <a:pPr eaLnBrk="1" hangingPunct="1">
              <a:spcBef>
                <a:spcPts val="600"/>
              </a:spcBef>
            </a:pPr>
            <a:r>
              <a:rPr lang="en-US" altLang="zh-CN" b="1" dirty="0">
                <a:solidFill>
                  <a:srgbClr val="0000CC"/>
                </a:solidFill>
                <a:latin typeface="宋体" panose="02010600030101010101" pitchFamily="2" charset="-122"/>
                <a:ea typeface="宋体" panose="02010600030101010101" pitchFamily="2" charset="-122"/>
              </a:rPr>
              <a:t>2. </a:t>
            </a:r>
            <a:r>
              <a:rPr lang="zh-CN" altLang="en-US" b="1" dirty="0">
                <a:solidFill>
                  <a:srgbClr val="0000CC"/>
                </a:solidFill>
                <a:latin typeface="宋体" panose="02010600030101010101" pitchFamily="2" charset="-122"/>
                <a:ea typeface="宋体" panose="02010600030101010101" pitchFamily="2" charset="-122"/>
              </a:rPr>
              <a:t>算法</a:t>
            </a:r>
            <a:r>
              <a:rPr lang="zh-CN" altLang="en-US" dirty="0">
                <a:latin typeface="宋体" panose="02010600030101010101" pitchFamily="2" charset="-122"/>
                <a:ea typeface="宋体" panose="02010600030101010101" pitchFamily="2" charset="-122"/>
              </a:rPr>
              <a:t> </a:t>
            </a:r>
            <a:endParaRPr lang="en-US" altLang="zh-CN" dirty="0">
              <a:latin typeface="宋体" panose="02010600030101010101" pitchFamily="2" charset="-122"/>
              <a:ea typeface="宋体" panose="02010600030101010101" pitchFamily="2" charset="-122"/>
            </a:endParaRPr>
          </a:p>
          <a:p>
            <a:pPr eaLnBrk="1" hangingPunct="1">
              <a:spcBef>
                <a:spcPts val="600"/>
              </a:spcBef>
              <a:buFontTx/>
              <a:buAutoNum type="arabicParenR"/>
            </a:pPr>
            <a:r>
              <a:rPr lang="zh-CN" altLang="en-US" sz="1800" dirty="0">
                <a:solidFill>
                  <a:srgbClr val="000000"/>
                </a:solidFill>
                <a:latin typeface="宋体" panose="02010600030101010101" pitchFamily="2" charset="-122"/>
                <a:ea typeface="宋体" panose="02010600030101010101" pitchFamily="2" charset="-122"/>
              </a:rPr>
              <a:t>把起始</a:t>
            </a:r>
            <a:r>
              <a:rPr lang="zh-CN" altLang="en-US" sz="1800" dirty="0" smtClean="0">
                <a:solidFill>
                  <a:srgbClr val="000000"/>
                </a:solidFill>
                <a:latin typeface="宋体" panose="02010600030101010101" pitchFamily="2" charset="-122"/>
                <a:ea typeface="宋体" panose="02010600030101010101" pitchFamily="2" charset="-122"/>
              </a:rPr>
              <a:t>节点</a:t>
            </a:r>
            <a:r>
              <a:rPr lang="en-US" altLang="zh-CN" sz="1800" dirty="0" smtClean="0">
                <a:solidFill>
                  <a:srgbClr val="000000"/>
                </a:solidFill>
                <a:latin typeface="宋体" panose="02010600030101010101" pitchFamily="2" charset="-122"/>
                <a:ea typeface="宋体" panose="02010600030101010101" pitchFamily="2" charset="-122"/>
              </a:rPr>
              <a:t>s</a:t>
            </a:r>
            <a:r>
              <a:rPr lang="zh-CN" altLang="en-US" sz="1800" dirty="0" smtClean="0">
                <a:solidFill>
                  <a:srgbClr val="000000"/>
                </a:solidFill>
                <a:latin typeface="宋体" panose="02010600030101010101" pitchFamily="2" charset="-122"/>
                <a:ea typeface="宋体" panose="02010600030101010101" pitchFamily="2" charset="-122"/>
              </a:rPr>
              <a:t>放</a:t>
            </a:r>
            <a:r>
              <a:rPr lang="zh-CN" altLang="en-US" sz="1800" dirty="0">
                <a:solidFill>
                  <a:srgbClr val="000000"/>
                </a:solidFill>
                <a:latin typeface="宋体" panose="02010600030101010101" pitchFamily="2" charset="-122"/>
                <a:ea typeface="宋体" panose="02010600030101010101" pitchFamily="2" charset="-122"/>
              </a:rPr>
              <a:t>到</a:t>
            </a:r>
            <a:r>
              <a:rPr lang="en-US" altLang="zh-CN" sz="1800" dirty="0">
                <a:solidFill>
                  <a:srgbClr val="000000"/>
                </a:solidFill>
                <a:latin typeface="宋体" panose="02010600030101010101" pitchFamily="2" charset="-122"/>
                <a:ea typeface="宋体" panose="02010600030101010101" pitchFamily="2" charset="-122"/>
              </a:rPr>
              <a:t>OPEN</a:t>
            </a:r>
            <a:r>
              <a:rPr lang="zh-CN" altLang="en-US" sz="1800" dirty="0">
                <a:solidFill>
                  <a:srgbClr val="000000"/>
                </a:solidFill>
                <a:latin typeface="宋体" panose="02010600030101010101" pitchFamily="2" charset="-122"/>
                <a:ea typeface="宋体" panose="02010600030101010101" pitchFamily="2" charset="-122"/>
              </a:rPr>
              <a:t>表中</a:t>
            </a:r>
            <a:r>
              <a:rPr lang="zh-CN" altLang="en-US" sz="1800" dirty="0" smtClean="0">
                <a:solidFill>
                  <a:srgbClr val="000000"/>
                </a:solidFill>
                <a:latin typeface="宋体" panose="02010600030101010101" pitchFamily="2" charset="-122"/>
                <a:ea typeface="宋体" panose="02010600030101010101" pitchFamily="2" charset="-122"/>
              </a:rPr>
              <a:t>。（如果该起始节点为一目标节点，则求得一个解答）。</a:t>
            </a:r>
            <a:endParaRPr lang="en-US" altLang="zh-CN" sz="1800" dirty="0">
              <a:solidFill>
                <a:srgbClr val="000000"/>
              </a:solidFill>
              <a:latin typeface="宋体" panose="02010600030101010101" pitchFamily="2" charset="-122"/>
              <a:ea typeface="宋体" panose="02010600030101010101" pitchFamily="2" charset="-122"/>
            </a:endParaRPr>
          </a:p>
          <a:p>
            <a:pPr eaLnBrk="1" hangingPunct="1">
              <a:spcBef>
                <a:spcPts val="600"/>
              </a:spcBef>
              <a:buFontTx/>
              <a:buAutoNum type="arabicParenR"/>
            </a:pPr>
            <a:r>
              <a:rPr lang="zh-CN" altLang="en-US" sz="1800" dirty="0">
                <a:solidFill>
                  <a:srgbClr val="000000"/>
                </a:solidFill>
                <a:latin typeface="宋体" panose="02010600030101010101" pitchFamily="2" charset="-122"/>
                <a:ea typeface="宋体" panose="02010600030101010101" pitchFamily="2" charset="-122"/>
              </a:rPr>
              <a:t>如</a:t>
            </a:r>
            <a:r>
              <a:rPr lang="en-US" altLang="zh-CN" sz="1800" dirty="0" smtClean="0">
                <a:solidFill>
                  <a:srgbClr val="000000"/>
                </a:solidFill>
                <a:latin typeface="宋体" panose="02010600030101010101" pitchFamily="2" charset="-122"/>
                <a:ea typeface="宋体" panose="02010600030101010101" pitchFamily="2" charset="-122"/>
              </a:rPr>
              <a:t>OPEN</a:t>
            </a:r>
            <a:r>
              <a:rPr lang="zh-CN" altLang="en-US" sz="1800" dirty="0" smtClean="0">
                <a:solidFill>
                  <a:srgbClr val="000000"/>
                </a:solidFill>
                <a:latin typeface="宋体" panose="02010600030101010101" pitchFamily="2" charset="-122"/>
                <a:ea typeface="宋体" panose="02010600030101010101" pitchFamily="2" charset="-122"/>
              </a:rPr>
              <a:t>是个空表，则没有解，失败退出</a:t>
            </a:r>
            <a:r>
              <a:rPr lang="zh-CN" altLang="en-US" sz="1800" dirty="0">
                <a:solidFill>
                  <a:srgbClr val="000000"/>
                </a:solidFill>
                <a:latin typeface="宋体" panose="02010600030101010101" pitchFamily="2" charset="-122"/>
                <a:ea typeface="宋体" panose="02010600030101010101" pitchFamily="2" charset="-122"/>
              </a:rPr>
              <a:t>；否则继续。</a:t>
            </a:r>
            <a:endParaRPr lang="en-US" altLang="zh-CN" sz="1800" dirty="0">
              <a:solidFill>
                <a:srgbClr val="000000"/>
              </a:solidFill>
              <a:latin typeface="宋体" panose="02010600030101010101" pitchFamily="2" charset="-122"/>
              <a:ea typeface="宋体" panose="02010600030101010101" pitchFamily="2" charset="-122"/>
            </a:endParaRPr>
          </a:p>
          <a:p>
            <a:pPr eaLnBrk="1" hangingPunct="1">
              <a:spcBef>
                <a:spcPts val="600"/>
              </a:spcBef>
              <a:buFontTx/>
              <a:buAutoNum type="arabicParenR"/>
            </a:pPr>
            <a:r>
              <a:rPr lang="zh-CN" altLang="en-US" sz="1800" dirty="0">
                <a:solidFill>
                  <a:srgbClr val="000000"/>
                </a:solidFill>
                <a:latin typeface="宋体" panose="02010600030101010101" pitchFamily="2" charset="-122"/>
                <a:ea typeface="宋体" panose="02010600030101010101" pitchFamily="2" charset="-122"/>
              </a:rPr>
              <a:t>把第一个节点</a:t>
            </a:r>
            <a:r>
              <a:rPr lang="en-US" altLang="zh-CN" sz="1800" dirty="0">
                <a:solidFill>
                  <a:srgbClr val="000000"/>
                </a:solidFill>
                <a:latin typeface="宋体" panose="02010600030101010101" pitchFamily="2" charset="-122"/>
                <a:ea typeface="宋体" panose="02010600030101010101" pitchFamily="2" charset="-122"/>
              </a:rPr>
              <a:t>(</a:t>
            </a:r>
            <a:r>
              <a:rPr lang="zh-CN" altLang="en-US" sz="1800" dirty="0">
                <a:solidFill>
                  <a:srgbClr val="000000"/>
                </a:solidFill>
                <a:latin typeface="宋体" panose="02010600030101010101" pitchFamily="2" charset="-122"/>
                <a:ea typeface="宋体" panose="02010600030101010101" pitchFamily="2" charset="-122"/>
              </a:rPr>
              <a:t>节点</a:t>
            </a:r>
            <a:r>
              <a:rPr lang="en-US" altLang="zh-CN" sz="1800" dirty="0">
                <a:solidFill>
                  <a:srgbClr val="000000"/>
                </a:solidFill>
                <a:latin typeface="宋体" panose="02010600030101010101" pitchFamily="2" charset="-122"/>
                <a:ea typeface="宋体" panose="02010600030101010101" pitchFamily="2" charset="-122"/>
              </a:rPr>
              <a:t>n)</a:t>
            </a:r>
            <a:r>
              <a:rPr lang="zh-CN" altLang="en-US" sz="1800" dirty="0">
                <a:solidFill>
                  <a:srgbClr val="000000"/>
                </a:solidFill>
                <a:latin typeface="宋体" panose="02010600030101010101" pitchFamily="2" charset="-122"/>
                <a:ea typeface="宋体" panose="02010600030101010101" pitchFamily="2" charset="-122"/>
              </a:rPr>
              <a:t>从</a:t>
            </a:r>
            <a:r>
              <a:rPr lang="en-US" altLang="zh-CN" sz="1800" dirty="0">
                <a:solidFill>
                  <a:srgbClr val="000000"/>
                </a:solidFill>
                <a:latin typeface="宋体" panose="02010600030101010101" pitchFamily="2" charset="-122"/>
                <a:ea typeface="宋体" panose="02010600030101010101" pitchFamily="2" charset="-122"/>
              </a:rPr>
              <a:t>OPEN</a:t>
            </a:r>
            <a:r>
              <a:rPr lang="zh-CN" altLang="en-US" sz="1800" dirty="0">
                <a:solidFill>
                  <a:srgbClr val="000000"/>
                </a:solidFill>
                <a:latin typeface="宋体" panose="02010600030101010101" pitchFamily="2" charset="-122"/>
                <a:ea typeface="宋体" panose="02010600030101010101" pitchFamily="2" charset="-122"/>
              </a:rPr>
              <a:t>表移出，放入</a:t>
            </a:r>
            <a:r>
              <a:rPr lang="en-US" altLang="zh-CN" sz="1800" dirty="0">
                <a:solidFill>
                  <a:srgbClr val="000000"/>
                </a:solidFill>
                <a:latin typeface="宋体" panose="02010600030101010101" pitchFamily="2" charset="-122"/>
                <a:ea typeface="宋体" panose="02010600030101010101" pitchFamily="2" charset="-122"/>
              </a:rPr>
              <a:t>CLOSED</a:t>
            </a:r>
            <a:r>
              <a:rPr lang="zh-CN" altLang="en-US" sz="1800" dirty="0">
                <a:solidFill>
                  <a:srgbClr val="000000"/>
                </a:solidFill>
                <a:latin typeface="宋体" panose="02010600030101010101" pitchFamily="2" charset="-122"/>
                <a:ea typeface="宋体" panose="02010600030101010101" pitchFamily="2" charset="-122"/>
              </a:rPr>
              <a:t>扩展节点表中。</a:t>
            </a:r>
            <a:endParaRPr lang="en-US" altLang="zh-CN" sz="1800" dirty="0">
              <a:solidFill>
                <a:srgbClr val="000000"/>
              </a:solidFill>
              <a:latin typeface="宋体" panose="02010600030101010101" pitchFamily="2" charset="-122"/>
              <a:ea typeface="宋体" panose="02010600030101010101" pitchFamily="2" charset="-122"/>
            </a:endParaRPr>
          </a:p>
          <a:p>
            <a:pPr eaLnBrk="1" hangingPunct="1">
              <a:spcBef>
                <a:spcPts val="600"/>
              </a:spcBef>
              <a:buFontTx/>
              <a:buAutoNum type="arabicParenR"/>
            </a:pPr>
            <a:r>
              <a:rPr lang="zh-CN" altLang="en-US" sz="1800" dirty="0">
                <a:solidFill>
                  <a:srgbClr val="000000"/>
                </a:solidFill>
                <a:latin typeface="宋体" panose="02010600030101010101" pitchFamily="2" charset="-122"/>
                <a:ea typeface="宋体" panose="02010600030101010101" pitchFamily="2" charset="-122"/>
              </a:rPr>
              <a:t>扩展节点</a:t>
            </a:r>
            <a:r>
              <a:rPr lang="en-US" altLang="zh-CN" sz="1800" dirty="0">
                <a:solidFill>
                  <a:srgbClr val="000000"/>
                </a:solidFill>
                <a:latin typeface="宋体" panose="02010600030101010101" pitchFamily="2" charset="-122"/>
                <a:ea typeface="宋体" panose="02010600030101010101" pitchFamily="2" charset="-122"/>
              </a:rPr>
              <a:t>n</a:t>
            </a:r>
            <a:r>
              <a:rPr lang="zh-CN" altLang="en-US" sz="1800" dirty="0">
                <a:solidFill>
                  <a:srgbClr val="000000"/>
                </a:solidFill>
                <a:latin typeface="宋体" panose="02010600030101010101" pitchFamily="2" charset="-122"/>
                <a:ea typeface="宋体" panose="02010600030101010101" pitchFamily="2" charset="-122"/>
              </a:rPr>
              <a:t>。如没后继节点，则转向上述第</a:t>
            </a:r>
            <a:r>
              <a:rPr lang="en-US" altLang="zh-CN" sz="1800" dirty="0">
                <a:solidFill>
                  <a:srgbClr val="000000"/>
                </a:solidFill>
                <a:latin typeface="宋体" panose="02010600030101010101" pitchFamily="2" charset="-122"/>
                <a:ea typeface="宋体" panose="02010600030101010101" pitchFamily="2" charset="-122"/>
              </a:rPr>
              <a:t>(2)</a:t>
            </a:r>
            <a:r>
              <a:rPr lang="zh-CN" altLang="en-US" sz="1800" dirty="0">
                <a:solidFill>
                  <a:srgbClr val="000000"/>
                </a:solidFill>
                <a:latin typeface="宋体" panose="02010600030101010101" pitchFamily="2" charset="-122"/>
                <a:ea typeface="宋体" panose="02010600030101010101" pitchFamily="2" charset="-122"/>
              </a:rPr>
              <a:t>步。</a:t>
            </a:r>
            <a:endParaRPr lang="en-US" altLang="zh-CN" sz="1800" dirty="0">
              <a:solidFill>
                <a:srgbClr val="000000"/>
              </a:solidFill>
              <a:latin typeface="宋体" panose="02010600030101010101" pitchFamily="2" charset="-122"/>
              <a:ea typeface="宋体" panose="02010600030101010101" pitchFamily="2" charset="-122"/>
            </a:endParaRPr>
          </a:p>
          <a:p>
            <a:pPr eaLnBrk="1" hangingPunct="1">
              <a:spcBef>
                <a:spcPts val="600"/>
              </a:spcBef>
              <a:buFontTx/>
              <a:buAutoNum type="arabicParenR"/>
            </a:pPr>
            <a:r>
              <a:rPr lang="zh-CN" altLang="en-US" sz="1800" dirty="0">
                <a:solidFill>
                  <a:srgbClr val="000000"/>
                </a:solidFill>
                <a:latin typeface="宋体" panose="02010600030101010101" pitchFamily="2" charset="-122"/>
                <a:ea typeface="宋体" panose="02010600030101010101" pitchFamily="2" charset="-122"/>
              </a:rPr>
              <a:t>把</a:t>
            </a:r>
            <a:r>
              <a:rPr lang="en-US" altLang="zh-CN" sz="1800" dirty="0">
                <a:solidFill>
                  <a:srgbClr val="000000"/>
                </a:solidFill>
                <a:latin typeface="宋体" panose="02010600030101010101" pitchFamily="2" charset="-122"/>
                <a:ea typeface="宋体" panose="02010600030101010101" pitchFamily="2" charset="-122"/>
              </a:rPr>
              <a:t>n</a:t>
            </a:r>
            <a:r>
              <a:rPr lang="zh-CN" altLang="en-US" sz="1800" dirty="0">
                <a:solidFill>
                  <a:srgbClr val="000000"/>
                </a:solidFill>
                <a:latin typeface="宋体" panose="02010600030101010101" pitchFamily="2" charset="-122"/>
                <a:ea typeface="宋体" panose="02010600030101010101" pitchFamily="2" charset="-122"/>
              </a:rPr>
              <a:t>的所有后继节点放到</a:t>
            </a:r>
            <a:r>
              <a:rPr lang="en-US" altLang="zh-CN" sz="1800" dirty="0">
                <a:solidFill>
                  <a:srgbClr val="000000"/>
                </a:solidFill>
                <a:latin typeface="宋体" panose="02010600030101010101" pitchFamily="2" charset="-122"/>
                <a:ea typeface="宋体" panose="02010600030101010101" pitchFamily="2" charset="-122"/>
              </a:rPr>
              <a:t>OPEN</a:t>
            </a:r>
            <a:r>
              <a:rPr lang="zh-CN" altLang="en-US" sz="1800" dirty="0" smtClean="0">
                <a:solidFill>
                  <a:srgbClr val="000000"/>
                </a:solidFill>
                <a:latin typeface="宋体" panose="02010600030101010101" pitchFamily="2" charset="-122"/>
                <a:ea typeface="宋体" panose="02010600030101010101" pitchFamily="2" charset="-122"/>
              </a:rPr>
              <a:t>表的</a:t>
            </a:r>
            <a:r>
              <a:rPr lang="zh-CN" altLang="en-US" sz="1800" dirty="0" smtClean="0">
                <a:solidFill>
                  <a:srgbClr val="4F1919"/>
                </a:solidFill>
                <a:latin typeface="宋体" panose="02010600030101010101" pitchFamily="2" charset="-122"/>
                <a:ea typeface="宋体" panose="02010600030101010101" pitchFamily="2" charset="-122"/>
              </a:rPr>
              <a:t>末端</a:t>
            </a:r>
            <a:r>
              <a:rPr lang="zh-CN" altLang="en-US" sz="1800" dirty="0">
                <a:solidFill>
                  <a:srgbClr val="000000"/>
                </a:solidFill>
                <a:latin typeface="宋体" panose="02010600030101010101" pitchFamily="2" charset="-122"/>
                <a:ea typeface="宋体" panose="02010600030101010101" pitchFamily="2" charset="-122"/>
              </a:rPr>
              <a:t>，提供从后继节点回到</a:t>
            </a:r>
            <a:r>
              <a:rPr lang="en-US" altLang="zh-CN" sz="1800" dirty="0">
                <a:solidFill>
                  <a:srgbClr val="000000"/>
                </a:solidFill>
                <a:latin typeface="宋体" panose="02010600030101010101" pitchFamily="2" charset="-122"/>
                <a:ea typeface="宋体" panose="02010600030101010101" pitchFamily="2" charset="-122"/>
              </a:rPr>
              <a:t>n</a:t>
            </a:r>
            <a:r>
              <a:rPr lang="zh-CN" altLang="en-US" sz="1800" dirty="0">
                <a:solidFill>
                  <a:srgbClr val="000000"/>
                </a:solidFill>
                <a:latin typeface="宋体" panose="02010600030101010101" pitchFamily="2" charset="-122"/>
                <a:ea typeface="宋体" panose="02010600030101010101" pitchFamily="2" charset="-122"/>
              </a:rPr>
              <a:t>的</a:t>
            </a:r>
            <a:r>
              <a:rPr lang="zh-CN" altLang="en-US" sz="1800" dirty="0" smtClean="0">
                <a:solidFill>
                  <a:srgbClr val="000000"/>
                </a:solidFill>
                <a:latin typeface="宋体" panose="02010600030101010101" pitchFamily="2" charset="-122"/>
                <a:ea typeface="宋体" panose="02010600030101010101" pitchFamily="2" charset="-122"/>
              </a:rPr>
              <a:t>指针。</a:t>
            </a:r>
            <a:endParaRPr lang="en-US" altLang="zh-CN" sz="1800" dirty="0">
              <a:solidFill>
                <a:srgbClr val="000000"/>
              </a:solidFill>
              <a:latin typeface="宋体" panose="02010600030101010101" pitchFamily="2" charset="-122"/>
              <a:ea typeface="宋体" panose="02010600030101010101" pitchFamily="2" charset="-122"/>
            </a:endParaRPr>
          </a:p>
          <a:p>
            <a:pPr eaLnBrk="1" hangingPunct="1">
              <a:spcBef>
                <a:spcPts val="600"/>
              </a:spcBef>
              <a:buFontTx/>
              <a:buAutoNum type="arabicParenR"/>
            </a:pPr>
            <a:r>
              <a:rPr lang="zh-CN" altLang="en-US" sz="1800" dirty="0">
                <a:solidFill>
                  <a:srgbClr val="000000"/>
                </a:solidFill>
                <a:latin typeface="宋体" panose="02010600030101010101" pitchFamily="2" charset="-122"/>
                <a:ea typeface="宋体" panose="02010600030101010101" pitchFamily="2" charset="-122"/>
              </a:rPr>
              <a:t>如</a:t>
            </a:r>
            <a:r>
              <a:rPr lang="en-US" altLang="zh-CN" sz="1800" dirty="0">
                <a:solidFill>
                  <a:srgbClr val="000000"/>
                </a:solidFill>
                <a:latin typeface="宋体" panose="02010600030101010101" pitchFamily="2" charset="-122"/>
                <a:ea typeface="宋体" panose="02010600030101010101" pitchFamily="2" charset="-122"/>
              </a:rPr>
              <a:t>n</a:t>
            </a:r>
            <a:r>
              <a:rPr lang="zh-CN" altLang="en-US" sz="1800" dirty="0">
                <a:solidFill>
                  <a:srgbClr val="000000"/>
                </a:solidFill>
                <a:latin typeface="宋体" panose="02010600030101010101" pitchFamily="2" charset="-122"/>
                <a:ea typeface="宋体" panose="02010600030101010101" pitchFamily="2" charset="-122"/>
              </a:rPr>
              <a:t>的任一后继节点是目标节点，则找到一个解</a:t>
            </a:r>
            <a:r>
              <a:rPr lang="zh-CN" altLang="en-US" sz="1800" dirty="0" smtClean="0">
                <a:solidFill>
                  <a:srgbClr val="000000"/>
                </a:solidFill>
                <a:latin typeface="宋体" panose="02010600030101010101" pitchFamily="2" charset="-122"/>
                <a:ea typeface="宋体" panose="02010600030101010101" pitchFamily="2" charset="-122"/>
              </a:rPr>
              <a:t>，成功退出</a:t>
            </a:r>
            <a:r>
              <a:rPr lang="zh-CN" altLang="en-US" sz="1800" dirty="0">
                <a:solidFill>
                  <a:srgbClr val="000000"/>
                </a:solidFill>
                <a:latin typeface="宋体" panose="02010600030101010101" pitchFamily="2" charset="-122"/>
                <a:ea typeface="宋体" panose="02010600030101010101" pitchFamily="2" charset="-122"/>
              </a:rPr>
              <a:t>；否则转第</a:t>
            </a:r>
            <a:r>
              <a:rPr lang="en-US" altLang="zh-CN" sz="1800" dirty="0">
                <a:solidFill>
                  <a:srgbClr val="000000"/>
                </a:solidFill>
                <a:latin typeface="宋体" panose="02010600030101010101" pitchFamily="2" charset="-122"/>
                <a:ea typeface="宋体" panose="02010600030101010101" pitchFamily="2" charset="-122"/>
              </a:rPr>
              <a:t>(2)</a:t>
            </a:r>
            <a:r>
              <a:rPr lang="zh-CN" altLang="en-US" sz="1800" dirty="0">
                <a:solidFill>
                  <a:srgbClr val="000000"/>
                </a:solidFill>
                <a:latin typeface="宋体" panose="02010600030101010101" pitchFamily="2" charset="-122"/>
                <a:ea typeface="宋体" panose="02010600030101010101" pitchFamily="2" charset="-122"/>
              </a:rPr>
              <a:t>步。</a:t>
            </a:r>
          </a:p>
        </p:txBody>
      </p:sp>
      <p:graphicFrame>
        <p:nvGraphicFramePr>
          <p:cNvPr id="18437" name="Object 4"/>
          <p:cNvGraphicFramePr>
            <a:graphicFrameLocks noChangeAspect="1"/>
          </p:cNvGraphicFramePr>
          <p:nvPr>
            <p:extLst>
              <p:ext uri="{D42A27DB-BD31-4B8C-83A1-F6EECF244321}">
                <p14:modId xmlns:p14="http://schemas.microsoft.com/office/powerpoint/2010/main" val="4206482152"/>
              </p:ext>
            </p:extLst>
          </p:nvPr>
        </p:nvGraphicFramePr>
        <p:xfrm>
          <a:off x="3632314" y="26528"/>
          <a:ext cx="3225686" cy="4787289"/>
        </p:xfrm>
        <a:graphic>
          <a:graphicData uri="http://schemas.openxmlformats.org/presentationml/2006/ole">
            <mc:AlternateContent xmlns:mc="http://schemas.openxmlformats.org/markup-compatibility/2006">
              <mc:Choice xmlns:v="urn:schemas-microsoft-com:vml" Requires="v">
                <p:oleObj spid="_x0000_s4203" name="位图图像" r:id="rId4" imgW="2324424" imgH="3142857" progId="Paint.Picture">
                  <p:embed/>
                </p:oleObj>
              </mc:Choice>
              <mc:Fallback>
                <p:oleObj name="位图图像" r:id="rId4" imgW="2324424" imgH="3142857" progId="Paint.Picture">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32314" y="26528"/>
                        <a:ext cx="3225686" cy="4787289"/>
                      </a:xfrm>
                      <a:prstGeom prst="rect">
                        <a:avLst/>
                      </a:prstGeom>
                      <a:noFill/>
                      <a:ln>
                        <a:noFill/>
                      </a:ln>
                      <a:effectLst/>
                    </p:spPr>
                  </p:pic>
                </p:oleObj>
              </mc:Fallback>
            </mc:AlternateContent>
          </a:graphicData>
        </a:graphic>
      </p:graphicFrame>
      <p:sp>
        <p:nvSpPr>
          <p:cNvPr id="18438" name="AutoShape 5">
            <a:hlinkClick r:id="" action="ppaction://hlinkshowjump?jump=lastslideviewed" highlightClick="1"/>
          </p:cNvPr>
          <p:cNvSpPr>
            <a:spLocks noChangeArrowheads="1"/>
          </p:cNvSpPr>
          <p:nvPr/>
        </p:nvSpPr>
        <p:spPr bwMode="auto">
          <a:xfrm>
            <a:off x="1200151" y="4444485"/>
            <a:ext cx="184731" cy="369332"/>
          </a:xfrm>
          <a:prstGeom prst="actionButtonReturn">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chemeClr val="tx1"/>
                </a:solidFill>
                <a:latin typeface="黑体" panose="02010609060101010101" pitchFamily="49" charset="-122"/>
                <a:ea typeface="黑体" panose="02010609060101010101" pitchFamily="49" charset="-122"/>
              </a:defRPr>
            </a:lvl1pPr>
            <a:lvl2pPr marL="742950" indent="-285750" eaLnBrk="0" hangingPunct="0">
              <a:defRPr kumimoji="1" sz="2400">
                <a:solidFill>
                  <a:schemeClr val="tx1"/>
                </a:solidFill>
                <a:latin typeface="黑体" panose="02010609060101010101" pitchFamily="49" charset="-122"/>
                <a:ea typeface="黑体" panose="02010609060101010101" pitchFamily="49" charset="-122"/>
              </a:defRPr>
            </a:lvl2pPr>
            <a:lvl3pPr marL="1143000" indent="-228600" eaLnBrk="0" hangingPunct="0">
              <a:defRPr kumimoji="1" sz="2400">
                <a:solidFill>
                  <a:schemeClr val="tx1"/>
                </a:solidFill>
                <a:latin typeface="黑体" panose="02010609060101010101" pitchFamily="49" charset="-122"/>
                <a:ea typeface="黑体" panose="02010609060101010101" pitchFamily="49" charset="-122"/>
              </a:defRPr>
            </a:lvl3pPr>
            <a:lvl4pPr marL="1600200" indent="-228600" eaLnBrk="0" hangingPunct="0">
              <a:defRPr kumimoji="1" sz="2400">
                <a:solidFill>
                  <a:schemeClr val="tx1"/>
                </a:solidFill>
                <a:latin typeface="黑体" panose="02010609060101010101" pitchFamily="49" charset="-122"/>
                <a:ea typeface="黑体" panose="02010609060101010101" pitchFamily="49" charset="-122"/>
              </a:defRPr>
            </a:lvl4pPr>
            <a:lvl5pPr marL="2057400" indent="-228600" eaLnBrk="0" hangingPunct="0">
              <a:defRPr kumimoji="1" sz="2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50000"/>
              </a:spcBef>
              <a:spcAft>
                <a:spcPct val="0"/>
              </a:spcAft>
              <a:defRPr kumimoji="1" sz="2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50000"/>
              </a:spcBef>
              <a:spcAft>
                <a:spcPct val="0"/>
              </a:spcAft>
              <a:defRPr kumimoji="1" sz="2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50000"/>
              </a:spcBef>
              <a:spcAft>
                <a:spcPct val="0"/>
              </a:spcAft>
              <a:defRPr kumimoji="1" sz="2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50000"/>
              </a:spcBef>
              <a:spcAft>
                <a:spcPct val="0"/>
              </a:spcAft>
              <a:defRPr kumimoji="1" sz="2400">
                <a:solidFill>
                  <a:schemeClr val="tx1"/>
                </a:solidFill>
                <a:latin typeface="黑体" panose="02010609060101010101" pitchFamily="49" charset="-122"/>
                <a:ea typeface="黑体" panose="02010609060101010101" pitchFamily="49" charset="-122"/>
              </a:defRPr>
            </a:lvl9pPr>
          </a:lstStyle>
          <a:p>
            <a:pPr eaLnBrk="1" hangingPunct="1"/>
            <a:endParaRPr lang="zh-CN" altLang="en-US" sz="1800"/>
          </a:p>
        </p:txBody>
      </p:sp>
    </p:spTree>
    <p:extLst>
      <p:ext uri="{BB962C8B-B14F-4D97-AF65-F5344CB8AC3E}">
        <p14:creationId xmlns:p14="http://schemas.microsoft.com/office/powerpoint/2010/main" val="278240706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nodeType="clickEffect">
                                  <p:stCondLst>
                                    <p:cond delay="0"/>
                                  </p:stCondLst>
                                  <p:childTnLst>
                                    <p:set>
                                      <p:cBhvr>
                                        <p:cTn id="6" dur="1" fill="hold">
                                          <p:stCondLst>
                                            <p:cond delay="0"/>
                                          </p:stCondLst>
                                        </p:cTn>
                                        <p:tgtEl>
                                          <p:spTgt spid="4102">
                                            <p:txEl>
                                              <p:pRg st="0" end="0"/>
                                            </p:txEl>
                                          </p:spTgt>
                                        </p:tgtEl>
                                        <p:attrNameLst>
                                          <p:attrName>style.visibility</p:attrName>
                                        </p:attrNameLst>
                                      </p:cBhvr>
                                      <p:to>
                                        <p:strVal val="visible"/>
                                      </p:to>
                                    </p:set>
                                    <p:animEffect transition="in" filter="fade">
                                      <p:cBhvr>
                                        <p:cTn id="7" dur="1000"/>
                                        <p:tgtEl>
                                          <p:spTgt spid="4102">
                                            <p:txEl>
                                              <p:pRg st="0" end="0"/>
                                            </p:txEl>
                                          </p:spTgt>
                                        </p:tgtEl>
                                      </p:cBhvr>
                                    </p:animEffect>
                                    <p:anim calcmode="lin" valueType="num">
                                      <p:cBhvr>
                                        <p:cTn id="8" dur="1000" fill="hold"/>
                                        <p:tgtEl>
                                          <p:spTgt spid="4102">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10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42" presetClass="entr" presetSubtype="0" fill="hold" nodeType="clickEffect">
                                  <p:stCondLst>
                                    <p:cond delay="0"/>
                                  </p:stCondLst>
                                  <p:childTnLst>
                                    <p:set>
                                      <p:cBhvr>
                                        <p:cTn id="13" dur="1" fill="hold">
                                          <p:stCondLst>
                                            <p:cond delay="0"/>
                                          </p:stCondLst>
                                        </p:cTn>
                                        <p:tgtEl>
                                          <p:spTgt spid="4102">
                                            <p:txEl>
                                              <p:pRg st="1" end="1"/>
                                            </p:txEl>
                                          </p:spTgt>
                                        </p:tgtEl>
                                        <p:attrNameLst>
                                          <p:attrName>style.visibility</p:attrName>
                                        </p:attrNameLst>
                                      </p:cBhvr>
                                      <p:to>
                                        <p:strVal val="visible"/>
                                      </p:to>
                                    </p:set>
                                    <p:animEffect transition="in" filter="fade">
                                      <p:cBhvr>
                                        <p:cTn id="14" dur="1000"/>
                                        <p:tgtEl>
                                          <p:spTgt spid="4102">
                                            <p:txEl>
                                              <p:pRg st="1" end="1"/>
                                            </p:txEl>
                                          </p:spTgt>
                                        </p:tgtEl>
                                      </p:cBhvr>
                                    </p:animEffect>
                                    <p:anim calcmode="lin" valueType="num">
                                      <p:cBhvr>
                                        <p:cTn id="15" dur="1000" fill="hold"/>
                                        <p:tgtEl>
                                          <p:spTgt spid="4102">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4102">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42" presetClass="entr" presetSubtype="0" fill="hold" nodeType="clickEffect">
                                  <p:stCondLst>
                                    <p:cond delay="0"/>
                                  </p:stCondLst>
                                  <p:childTnLst>
                                    <p:set>
                                      <p:cBhvr>
                                        <p:cTn id="20" dur="1" fill="hold">
                                          <p:stCondLst>
                                            <p:cond delay="0"/>
                                          </p:stCondLst>
                                        </p:cTn>
                                        <p:tgtEl>
                                          <p:spTgt spid="4102">
                                            <p:txEl>
                                              <p:pRg st="2" end="2"/>
                                            </p:txEl>
                                          </p:spTgt>
                                        </p:tgtEl>
                                        <p:attrNameLst>
                                          <p:attrName>style.visibility</p:attrName>
                                        </p:attrNameLst>
                                      </p:cBhvr>
                                      <p:to>
                                        <p:strVal val="visible"/>
                                      </p:to>
                                    </p:set>
                                    <p:animEffect transition="in" filter="fade">
                                      <p:cBhvr>
                                        <p:cTn id="21" dur="1000"/>
                                        <p:tgtEl>
                                          <p:spTgt spid="4102">
                                            <p:txEl>
                                              <p:pRg st="2" end="2"/>
                                            </p:txEl>
                                          </p:spTgt>
                                        </p:tgtEl>
                                      </p:cBhvr>
                                    </p:animEffect>
                                    <p:anim calcmode="lin" valueType="num">
                                      <p:cBhvr>
                                        <p:cTn id="22" dur="1000" fill="hold"/>
                                        <p:tgtEl>
                                          <p:spTgt spid="4102">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410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nodeType="clickPar">
                      <p:stCondLst>
                        <p:cond delay="indefinite"/>
                      </p:stCondLst>
                      <p:childTnLst>
                        <p:par>
                          <p:cTn id="25" fill="hold" nodeType="withGroup">
                            <p:stCondLst>
                              <p:cond delay="0"/>
                            </p:stCondLst>
                            <p:childTnLst>
                              <p:par>
                                <p:cTn id="26" presetID="42" presetClass="entr" presetSubtype="0" fill="hold" nodeType="clickEffect">
                                  <p:stCondLst>
                                    <p:cond delay="0"/>
                                  </p:stCondLst>
                                  <p:childTnLst>
                                    <p:set>
                                      <p:cBhvr>
                                        <p:cTn id="27" dur="1" fill="hold">
                                          <p:stCondLst>
                                            <p:cond delay="0"/>
                                          </p:stCondLst>
                                        </p:cTn>
                                        <p:tgtEl>
                                          <p:spTgt spid="4102">
                                            <p:txEl>
                                              <p:pRg st="3" end="3"/>
                                            </p:txEl>
                                          </p:spTgt>
                                        </p:tgtEl>
                                        <p:attrNameLst>
                                          <p:attrName>style.visibility</p:attrName>
                                        </p:attrNameLst>
                                      </p:cBhvr>
                                      <p:to>
                                        <p:strVal val="visible"/>
                                      </p:to>
                                    </p:set>
                                    <p:animEffect transition="in" filter="fade">
                                      <p:cBhvr>
                                        <p:cTn id="28" dur="1000"/>
                                        <p:tgtEl>
                                          <p:spTgt spid="4102">
                                            <p:txEl>
                                              <p:pRg st="3" end="3"/>
                                            </p:txEl>
                                          </p:spTgt>
                                        </p:tgtEl>
                                      </p:cBhvr>
                                    </p:animEffect>
                                    <p:anim calcmode="lin" valueType="num">
                                      <p:cBhvr>
                                        <p:cTn id="29" dur="1000" fill="hold"/>
                                        <p:tgtEl>
                                          <p:spTgt spid="4102">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4102">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nodeType="clickPar">
                      <p:stCondLst>
                        <p:cond delay="indefinite"/>
                      </p:stCondLst>
                      <p:childTnLst>
                        <p:par>
                          <p:cTn id="32" fill="hold" nodeType="withGroup">
                            <p:stCondLst>
                              <p:cond delay="0"/>
                            </p:stCondLst>
                            <p:childTnLst>
                              <p:par>
                                <p:cTn id="33" presetID="42" presetClass="entr" presetSubtype="0" fill="hold" nodeType="clickEffect">
                                  <p:stCondLst>
                                    <p:cond delay="0"/>
                                  </p:stCondLst>
                                  <p:childTnLst>
                                    <p:set>
                                      <p:cBhvr>
                                        <p:cTn id="34" dur="1" fill="hold">
                                          <p:stCondLst>
                                            <p:cond delay="0"/>
                                          </p:stCondLst>
                                        </p:cTn>
                                        <p:tgtEl>
                                          <p:spTgt spid="4102">
                                            <p:txEl>
                                              <p:pRg st="4" end="4"/>
                                            </p:txEl>
                                          </p:spTgt>
                                        </p:tgtEl>
                                        <p:attrNameLst>
                                          <p:attrName>style.visibility</p:attrName>
                                        </p:attrNameLst>
                                      </p:cBhvr>
                                      <p:to>
                                        <p:strVal val="visible"/>
                                      </p:to>
                                    </p:set>
                                    <p:animEffect transition="in" filter="fade">
                                      <p:cBhvr>
                                        <p:cTn id="35" dur="1000"/>
                                        <p:tgtEl>
                                          <p:spTgt spid="4102">
                                            <p:txEl>
                                              <p:pRg st="4" end="4"/>
                                            </p:txEl>
                                          </p:spTgt>
                                        </p:tgtEl>
                                      </p:cBhvr>
                                    </p:animEffect>
                                    <p:anim calcmode="lin" valueType="num">
                                      <p:cBhvr>
                                        <p:cTn id="36" dur="1000" fill="hold"/>
                                        <p:tgtEl>
                                          <p:spTgt spid="4102">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4102">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nodeType="clickPar">
                      <p:stCondLst>
                        <p:cond delay="indefinite"/>
                      </p:stCondLst>
                      <p:childTnLst>
                        <p:par>
                          <p:cTn id="39" fill="hold" nodeType="withGroup">
                            <p:stCondLst>
                              <p:cond delay="0"/>
                            </p:stCondLst>
                            <p:childTnLst>
                              <p:par>
                                <p:cTn id="40" presetID="42" presetClass="entr" presetSubtype="0" fill="hold" nodeType="clickEffect">
                                  <p:stCondLst>
                                    <p:cond delay="0"/>
                                  </p:stCondLst>
                                  <p:childTnLst>
                                    <p:set>
                                      <p:cBhvr>
                                        <p:cTn id="41" dur="1" fill="hold">
                                          <p:stCondLst>
                                            <p:cond delay="0"/>
                                          </p:stCondLst>
                                        </p:cTn>
                                        <p:tgtEl>
                                          <p:spTgt spid="4102">
                                            <p:txEl>
                                              <p:pRg st="5" end="5"/>
                                            </p:txEl>
                                          </p:spTgt>
                                        </p:tgtEl>
                                        <p:attrNameLst>
                                          <p:attrName>style.visibility</p:attrName>
                                        </p:attrNameLst>
                                      </p:cBhvr>
                                      <p:to>
                                        <p:strVal val="visible"/>
                                      </p:to>
                                    </p:set>
                                    <p:animEffect transition="in" filter="fade">
                                      <p:cBhvr>
                                        <p:cTn id="42" dur="1000"/>
                                        <p:tgtEl>
                                          <p:spTgt spid="4102">
                                            <p:txEl>
                                              <p:pRg st="5" end="5"/>
                                            </p:txEl>
                                          </p:spTgt>
                                        </p:tgtEl>
                                      </p:cBhvr>
                                    </p:animEffect>
                                    <p:anim calcmode="lin" valueType="num">
                                      <p:cBhvr>
                                        <p:cTn id="43" dur="1000" fill="hold"/>
                                        <p:tgtEl>
                                          <p:spTgt spid="4102">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4102">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42" presetClass="entr" presetSubtype="0" fill="hold" nodeType="clickEffect">
                                  <p:stCondLst>
                                    <p:cond delay="0"/>
                                  </p:stCondLst>
                                  <p:childTnLst>
                                    <p:set>
                                      <p:cBhvr>
                                        <p:cTn id="48" dur="1" fill="hold">
                                          <p:stCondLst>
                                            <p:cond delay="0"/>
                                          </p:stCondLst>
                                        </p:cTn>
                                        <p:tgtEl>
                                          <p:spTgt spid="4102">
                                            <p:txEl>
                                              <p:pRg st="6" end="6"/>
                                            </p:txEl>
                                          </p:spTgt>
                                        </p:tgtEl>
                                        <p:attrNameLst>
                                          <p:attrName>style.visibility</p:attrName>
                                        </p:attrNameLst>
                                      </p:cBhvr>
                                      <p:to>
                                        <p:strVal val="visible"/>
                                      </p:to>
                                    </p:set>
                                    <p:animEffect transition="in" filter="fade">
                                      <p:cBhvr>
                                        <p:cTn id="49" dur="1000"/>
                                        <p:tgtEl>
                                          <p:spTgt spid="4102">
                                            <p:txEl>
                                              <p:pRg st="6" end="6"/>
                                            </p:txEl>
                                          </p:spTgt>
                                        </p:tgtEl>
                                      </p:cBhvr>
                                    </p:animEffect>
                                    <p:anim calcmode="lin" valueType="num">
                                      <p:cBhvr>
                                        <p:cTn id="50" dur="1000" fill="hold"/>
                                        <p:tgtEl>
                                          <p:spTgt spid="4102">
                                            <p:txEl>
                                              <p:pRg st="6" end="6"/>
                                            </p:txEl>
                                          </p:spTgt>
                                        </p:tgtEl>
                                        <p:attrNameLst>
                                          <p:attrName>ppt_x</p:attrName>
                                        </p:attrNameLst>
                                      </p:cBhvr>
                                      <p:tavLst>
                                        <p:tav tm="0">
                                          <p:val>
                                            <p:strVal val="#ppt_x"/>
                                          </p:val>
                                        </p:tav>
                                        <p:tav tm="100000">
                                          <p:val>
                                            <p:strVal val="#ppt_x"/>
                                          </p:val>
                                        </p:tav>
                                      </p:tavLst>
                                    </p:anim>
                                    <p:anim calcmode="lin" valueType="num">
                                      <p:cBhvr>
                                        <p:cTn id="51" dur="1000" fill="hold"/>
                                        <p:tgtEl>
                                          <p:spTgt spid="4102">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ext Box 2"/>
          <p:cNvSpPr txBox="1">
            <a:spLocks noChangeArrowheads="1"/>
          </p:cNvSpPr>
          <p:nvPr/>
        </p:nvSpPr>
        <p:spPr bwMode="auto">
          <a:xfrm>
            <a:off x="571500" y="1143001"/>
            <a:ext cx="5829300" cy="34855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defRPr kumimoji="1" sz="2400">
                <a:solidFill>
                  <a:schemeClr val="tx1"/>
                </a:solidFill>
                <a:latin typeface="Times New Roman" panose="02020603050405020304" pitchFamily="18" charset="0"/>
                <a:ea typeface="宋体" panose="02010600030101010101" pitchFamily="2" charset="-122"/>
              </a:defRPr>
            </a:lvl1pPr>
            <a:lvl2pPr marL="914400" indent="-457200">
              <a:defRPr kumimoji="1" sz="2400">
                <a:solidFill>
                  <a:schemeClr val="tx1"/>
                </a:solidFill>
                <a:latin typeface="Times New Roman" panose="02020603050405020304" pitchFamily="18" charset="0"/>
                <a:ea typeface="宋体" panose="02010600030101010101" pitchFamily="2" charset="-122"/>
              </a:defRPr>
            </a:lvl2pPr>
            <a:lvl3pPr marL="1371600" indent="-457200">
              <a:defRPr kumimoji="1" sz="2400">
                <a:solidFill>
                  <a:schemeClr val="tx1"/>
                </a:solidFill>
                <a:latin typeface="Times New Roman" panose="02020603050405020304" pitchFamily="18" charset="0"/>
                <a:ea typeface="宋体" panose="02010600030101010101" pitchFamily="2" charset="-122"/>
              </a:defRPr>
            </a:lvl3pPr>
            <a:lvl4pPr marL="1828800" indent="-457200">
              <a:defRPr kumimoji="1" sz="2400">
                <a:solidFill>
                  <a:schemeClr val="tx1"/>
                </a:solidFill>
                <a:latin typeface="Times New Roman" panose="02020603050405020304" pitchFamily="18" charset="0"/>
                <a:ea typeface="宋体" panose="02010600030101010101" pitchFamily="2" charset="-122"/>
              </a:defRPr>
            </a:lvl4pPr>
            <a:lvl5pPr marL="2286000" indent="-457200">
              <a:defRPr kumimoji="1" sz="2400">
                <a:solidFill>
                  <a:schemeClr val="tx1"/>
                </a:solidFill>
                <a:latin typeface="Times New Roman" panose="02020603050405020304" pitchFamily="18" charset="0"/>
                <a:ea typeface="宋体" panose="02010600030101010101" pitchFamily="2" charset="-122"/>
              </a:defRPr>
            </a:lvl5pPr>
            <a:lvl6pPr marL="27432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nSpc>
                <a:spcPct val="200000"/>
              </a:lnSpc>
              <a:spcBef>
                <a:spcPct val="50000"/>
              </a:spcBef>
              <a:buClr>
                <a:srgbClr val="FFCC66"/>
              </a:buClr>
              <a:buFont typeface="Wingdings" panose="05000000000000000000" pitchFamily="2" charset="2"/>
              <a:buChar char="Ø"/>
            </a:pPr>
            <a:r>
              <a:rPr lang="en-US" altLang="zh-CN" sz="2100" dirty="0"/>
              <a:t>OPEN </a:t>
            </a:r>
            <a:r>
              <a:rPr lang="zh-CN" altLang="en-US" sz="2100" dirty="0">
                <a:latin typeface="宋体" panose="02010600030101010101" pitchFamily="2" charset="-122"/>
              </a:rPr>
              <a:t>表是存放待扩展的节点，从数据结构上来说，它是一个先进先出的队列</a:t>
            </a:r>
          </a:p>
          <a:p>
            <a:pPr>
              <a:lnSpc>
                <a:spcPct val="200000"/>
              </a:lnSpc>
              <a:spcBef>
                <a:spcPct val="50000"/>
              </a:spcBef>
              <a:buClr>
                <a:srgbClr val="FFCC66"/>
              </a:buClr>
              <a:buFont typeface="Wingdings" panose="05000000000000000000" pitchFamily="2" charset="2"/>
              <a:buChar char="Ø"/>
            </a:pPr>
            <a:r>
              <a:rPr lang="en-US" altLang="zh-CN" sz="2100" dirty="0"/>
              <a:t>CLOSED </a:t>
            </a:r>
            <a:r>
              <a:rPr lang="zh-CN" altLang="en-US" sz="2100" dirty="0">
                <a:latin typeface="宋体" panose="02010600030101010101" pitchFamily="2" charset="-122"/>
              </a:rPr>
              <a:t>表是存放已被扩展过的节点（包括有后继节点的非端节点和无后继节点的端节点）</a:t>
            </a:r>
            <a:endParaRPr lang="zh-CN" altLang="en-US" sz="1800" dirty="0"/>
          </a:p>
        </p:txBody>
      </p:sp>
      <p:sp>
        <p:nvSpPr>
          <p:cNvPr id="21507" name="Text Box 3"/>
          <p:cNvSpPr txBox="1">
            <a:spLocks noChangeArrowheads="1"/>
          </p:cNvSpPr>
          <p:nvPr/>
        </p:nvSpPr>
        <p:spPr bwMode="auto">
          <a:xfrm>
            <a:off x="514350" y="342901"/>
            <a:ext cx="1714500" cy="5078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700" u="sng">
                <a:ea typeface="楷体_GB2312" pitchFamily="49" charset="-122"/>
              </a:rPr>
              <a:t>说明</a:t>
            </a:r>
            <a:r>
              <a:rPr lang="zh-CN" altLang="en-US"/>
              <a:t>：</a:t>
            </a:r>
          </a:p>
        </p:txBody>
      </p:sp>
    </p:spTree>
    <p:extLst>
      <p:ext uri="{BB962C8B-B14F-4D97-AF65-F5344CB8AC3E}">
        <p14:creationId xmlns:p14="http://schemas.microsoft.com/office/powerpoint/2010/main" val="84610623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1506">
                                            <p:txEl>
                                              <p:pRg st="0" end="0"/>
                                            </p:txEl>
                                          </p:spTgt>
                                        </p:tgtEl>
                                        <p:attrNameLst>
                                          <p:attrName>style.visibility</p:attrName>
                                        </p:attrNameLst>
                                      </p:cBhvr>
                                      <p:to>
                                        <p:strVal val="visible"/>
                                      </p:to>
                                    </p:set>
                                    <p:animEffect transition="in" filter="blinds(horizontal)">
                                      <p:cBhvr>
                                        <p:cTn id="7" dur="500"/>
                                        <p:tgtEl>
                                          <p:spTgt spid="21506">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1506">
                                            <p:txEl>
                                              <p:pRg st="1" end="1"/>
                                            </p:txEl>
                                          </p:spTgt>
                                        </p:tgtEl>
                                        <p:attrNameLst>
                                          <p:attrName>style.visibility</p:attrName>
                                        </p:attrNameLst>
                                      </p:cBhvr>
                                      <p:to>
                                        <p:strVal val="visible"/>
                                      </p:to>
                                    </p:set>
                                    <p:animEffect transition="in" filter="blinds(horizontal)">
                                      <p:cBhvr>
                                        <p:cTn id="12" dur="500"/>
                                        <p:tgtEl>
                                          <p:spTgt spid="2150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06" grpId="0" build="p" autoUpdateAnimBg="0"/>
    </p:bldLst>
  </p:timing>
</p:sld>
</file>

<file path=ppt/slides/slide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7108" name="Rectangle 3"/>
          <p:cNvSpPr>
            <a:spLocks noGrp="1" noChangeArrowheads="1"/>
          </p:cNvSpPr>
          <p:nvPr>
            <p:ph type="body" idx="1"/>
          </p:nvPr>
        </p:nvSpPr>
        <p:spPr>
          <a:xfrm>
            <a:off x="188119" y="738187"/>
            <a:ext cx="6481763" cy="404813"/>
          </a:xfrm>
        </p:spPr>
        <p:txBody>
          <a:bodyPr/>
          <a:lstStyle/>
          <a:p>
            <a:pPr marL="146447" indent="-146447" eaLnBrk="1" hangingPunct="1">
              <a:lnSpc>
                <a:spcPct val="90000"/>
              </a:lnSpc>
              <a:buNone/>
            </a:pPr>
            <a:r>
              <a:rPr lang="en-US" altLang="zh-CN" sz="1950" b="1">
                <a:latin typeface="Times New Roman" panose="02020603050405020304" pitchFamily="18" charset="0"/>
              </a:rPr>
              <a:t> 2.</a:t>
            </a:r>
            <a:r>
              <a:rPr lang="en-US" altLang="zh-CN" sz="1950" b="1">
                <a:solidFill>
                  <a:schemeClr val="accent2"/>
                </a:solidFill>
                <a:latin typeface="Times New Roman" panose="02020603050405020304" pitchFamily="18" charset="0"/>
              </a:rPr>
              <a:t>  </a:t>
            </a:r>
            <a:r>
              <a:rPr lang="zh-CN" altLang="en-US" sz="1950" b="1">
                <a:latin typeface="Times New Roman" panose="02020603050405020304" pitchFamily="18" charset="0"/>
              </a:rPr>
              <a:t>确定性推理、不确定性推理</a:t>
            </a:r>
            <a:endParaRPr lang="zh-CN" altLang="en-US" smtClean="0">
              <a:latin typeface="Times New Roman" panose="02020603050405020304" pitchFamily="18" charset="0"/>
            </a:endParaRPr>
          </a:p>
        </p:txBody>
      </p:sp>
      <p:grpSp>
        <p:nvGrpSpPr>
          <p:cNvPr id="47109" name="Group 13"/>
          <p:cNvGrpSpPr>
            <a:grpSpLocks/>
          </p:cNvGrpSpPr>
          <p:nvPr/>
        </p:nvGrpSpPr>
        <p:grpSpPr bwMode="auto">
          <a:xfrm>
            <a:off x="514350" y="3005140"/>
            <a:ext cx="6085285" cy="1193007"/>
            <a:chOff x="432" y="2524"/>
            <a:chExt cx="5111" cy="1002"/>
          </a:xfrm>
        </p:grpSpPr>
        <p:sp>
          <p:nvSpPr>
            <p:cNvPr id="11268" name="Rectangle 4"/>
            <p:cNvSpPr>
              <a:spLocks noChangeArrowheads="1"/>
            </p:cNvSpPr>
            <p:nvPr/>
          </p:nvSpPr>
          <p:spPr bwMode="auto">
            <a:xfrm>
              <a:off x="2208" y="2566"/>
              <a:ext cx="995" cy="330"/>
            </a:xfrm>
            <a:prstGeom prst="rect">
              <a:avLst/>
            </a:prstGeom>
            <a:gradFill rotWithShape="0">
              <a:gsLst>
                <a:gs pos="0">
                  <a:srgbClr val="CCFFFF"/>
                </a:gs>
                <a:gs pos="50000">
                  <a:schemeClr val="bg1"/>
                </a:gs>
                <a:gs pos="100000">
                  <a:srgbClr val="CCFFFF"/>
                </a:gs>
              </a:gsLst>
              <a:lin ang="5400000" scaled="1"/>
            </a:gradFill>
            <a:ln w="9525">
              <a:solidFill>
                <a:srgbClr val="0000FF"/>
              </a:solidFill>
              <a:miter lim="800000"/>
              <a:headEnd/>
              <a:tailEnd/>
            </a:ln>
            <a:effectLst/>
          </p:spPr>
          <p:txBody>
            <a:bodyPr wrap="none">
              <a:spAutoFit/>
            </a:bodyPr>
            <a:lstStyle/>
            <a:p>
              <a:pPr>
                <a:lnSpc>
                  <a:spcPct val="100000"/>
                </a:lnSpc>
                <a:defRPr/>
              </a:pPr>
              <a:r>
                <a:rPr lang="zh-CN" altLang="en-US" sz="1950">
                  <a:latin typeface="Arial" charset="0"/>
                </a:rPr>
                <a:t>似然推理</a:t>
              </a:r>
            </a:p>
          </p:txBody>
        </p:sp>
        <p:sp>
          <p:nvSpPr>
            <p:cNvPr id="11269" name="Rectangle 5"/>
            <p:cNvSpPr>
              <a:spLocks noChangeArrowheads="1"/>
            </p:cNvSpPr>
            <p:nvPr/>
          </p:nvSpPr>
          <p:spPr bwMode="auto">
            <a:xfrm>
              <a:off x="2208" y="3190"/>
              <a:ext cx="2045" cy="330"/>
            </a:xfrm>
            <a:prstGeom prst="rect">
              <a:avLst/>
            </a:prstGeom>
            <a:gradFill rotWithShape="0">
              <a:gsLst>
                <a:gs pos="0">
                  <a:srgbClr val="CCFFFF"/>
                </a:gs>
                <a:gs pos="50000">
                  <a:schemeClr val="bg1"/>
                </a:gs>
                <a:gs pos="100000">
                  <a:srgbClr val="CCFFFF"/>
                </a:gs>
              </a:gsLst>
              <a:lin ang="5400000" scaled="1"/>
            </a:gradFill>
            <a:ln w="9525">
              <a:solidFill>
                <a:srgbClr val="0000FF"/>
              </a:solidFill>
              <a:miter lim="800000"/>
              <a:headEnd/>
              <a:tailEnd/>
            </a:ln>
            <a:effectLst/>
          </p:spPr>
          <p:txBody>
            <a:bodyPr wrap="none">
              <a:spAutoFit/>
            </a:bodyPr>
            <a:lstStyle/>
            <a:p>
              <a:pPr>
                <a:lnSpc>
                  <a:spcPct val="100000"/>
                </a:lnSpc>
                <a:defRPr/>
              </a:pPr>
              <a:r>
                <a:rPr lang="zh-CN" altLang="en-US" sz="1950">
                  <a:latin typeface="Arial" charset="0"/>
                </a:rPr>
                <a:t>近似推理或模糊推理</a:t>
              </a:r>
            </a:p>
          </p:txBody>
        </p:sp>
        <p:sp>
          <p:nvSpPr>
            <p:cNvPr id="11270" name="Rectangle 6"/>
            <p:cNvSpPr>
              <a:spLocks noChangeArrowheads="1"/>
            </p:cNvSpPr>
            <p:nvPr/>
          </p:nvSpPr>
          <p:spPr bwMode="auto">
            <a:xfrm>
              <a:off x="432" y="2880"/>
              <a:ext cx="1415" cy="330"/>
            </a:xfrm>
            <a:prstGeom prst="rect">
              <a:avLst/>
            </a:prstGeom>
            <a:gradFill rotWithShape="0">
              <a:gsLst>
                <a:gs pos="0">
                  <a:srgbClr val="CCFFFF"/>
                </a:gs>
                <a:gs pos="50000">
                  <a:schemeClr val="bg1"/>
                </a:gs>
                <a:gs pos="100000">
                  <a:srgbClr val="CCFFFF"/>
                </a:gs>
              </a:gsLst>
              <a:lin ang="5400000" scaled="1"/>
            </a:gradFill>
            <a:ln w="9525">
              <a:solidFill>
                <a:srgbClr val="0000FF"/>
              </a:solidFill>
              <a:miter lim="800000"/>
              <a:headEnd/>
              <a:tailEnd/>
            </a:ln>
            <a:effectLst/>
          </p:spPr>
          <p:txBody>
            <a:bodyPr wrap="none">
              <a:spAutoFit/>
            </a:bodyPr>
            <a:lstStyle/>
            <a:p>
              <a:pPr>
                <a:lnSpc>
                  <a:spcPct val="100000"/>
                </a:lnSpc>
                <a:defRPr/>
              </a:pPr>
              <a:r>
                <a:rPr lang="zh-CN" altLang="en-US" sz="1950">
                  <a:latin typeface="Arial" charset="0"/>
                </a:rPr>
                <a:t>不确定性推理</a:t>
              </a:r>
            </a:p>
          </p:txBody>
        </p:sp>
        <p:cxnSp>
          <p:nvCxnSpPr>
            <p:cNvPr id="47114" name="AutoShape 8"/>
            <p:cNvCxnSpPr>
              <a:cxnSpLocks noChangeShapeType="1"/>
              <a:stCxn id="11270" idx="3"/>
              <a:endCxn id="11269" idx="1"/>
            </p:cNvCxnSpPr>
            <p:nvPr/>
          </p:nvCxnSpPr>
          <p:spPr bwMode="auto">
            <a:xfrm>
              <a:off x="1847" y="3045"/>
              <a:ext cx="361" cy="310"/>
            </a:xfrm>
            <a:prstGeom prst="bentConnector3">
              <a:avLst>
                <a:gd name="adj1" fmla="val 50000"/>
              </a:avLst>
            </a:prstGeom>
            <a:noFill/>
            <a:ln w="9525">
              <a:solidFill>
                <a:schemeClr val="tx1"/>
              </a:solidFill>
              <a:miter lim="800000"/>
              <a:headEnd/>
              <a:tailEnd/>
            </a:ln>
            <a:extLst>
              <a:ext uri="{909E8E84-426E-40DD-AFC4-6F175D3DCCD1}">
                <a14:hiddenFill xmlns:a14="http://schemas.microsoft.com/office/drawing/2010/main">
                  <a:noFill/>
                </a14:hiddenFill>
              </a:ext>
            </a:extLst>
          </p:spPr>
        </p:cxnSp>
        <p:cxnSp>
          <p:nvCxnSpPr>
            <p:cNvPr id="47115" name="AutoShape 9"/>
            <p:cNvCxnSpPr>
              <a:cxnSpLocks noChangeShapeType="1"/>
              <a:stCxn id="11270" idx="3"/>
              <a:endCxn id="11268" idx="1"/>
            </p:cNvCxnSpPr>
            <p:nvPr/>
          </p:nvCxnSpPr>
          <p:spPr bwMode="auto">
            <a:xfrm flipV="1">
              <a:off x="1847" y="2731"/>
              <a:ext cx="361" cy="314"/>
            </a:xfrm>
            <a:prstGeom prst="bentConnector3">
              <a:avLst>
                <a:gd name="adj1" fmla="val 50000"/>
              </a:avLst>
            </a:prstGeom>
            <a:noFill/>
            <a:ln w="9525">
              <a:solidFill>
                <a:schemeClr val="tx1"/>
              </a:solidFill>
              <a:miter lim="800000"/>
              <a:headEnd/>
              <a:tailEnd/>
            </a:ln>
            <a:extLst>
              <a:ext uri="{909E8E84-426E-40DD-AFC4-6F175D3DCCD1}">
                <a14:hiddenFill xmlns:a14="http://schemas.microsoft.com/office/drawing/2010/main">
                  <a:noFill/>
                </a14:hiddenFill>
              </a:ext>
            </a:extLst>
          </p:spPr>
        </p:cxnSp>
        <p:sp>
          <p:nvSpPr>
            <p:cNvPr id="47116" name="Rectangle 10"/>
            <p:cNvSpPr>
              <a:spLocks noChangeArrowheads="1"/>
            </p:cNvSpPr>
            <p:nvPr/>
          </p:nvSpPr>
          <p:spPr bwMode="auto">
            <a:xfrm>
              <a:off x="3120" y="2524"/>
              <a:ext cx="1205"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lnSpc>
                  <a:spcPct val="100000"/>
                </a:lnSpc>
              </a:pPr>
              <a:r>
                <a:rPr lang="zh-CN" altLang="en-US" sz="1950" b="0"/>
                <a:t>（概率论）</a:t>
              </a:r>
            </a:p>
          </p:txBody>
        </p:sp>
        <p:sp>
          <p:nvSpPr>
            <p:cNvPr id="47117" name="Rectangle 12"/>
            <p:cNvSpPr>
              <a:spLocks noChangeArrowheads="1"/>
            </p:cNvSpPr>
            <p:nvPr/>
          </p:nvSpPr>
          <p:spPr bwMode="auto">
            <a:xfrm>
              <a:off x="4128" y="3196"/>
              <a:ext cx="1415"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lnSpc>
                  <a:spcPct val="100000"/>
                </a:lnSpc>
              </a:pPr>
              <a:r>
                <a:rPr lang="zh-CN" altLang="en-US" sz="1950" b="0"/>
                <a:t>（模糊逻辑）</a:t>
              </a:r>
            </a:p>
          </p:txBody>
        </p:sp>
      </p:grpSp>
      <p:sp>
        <p:nvSpPr>
          <p:cNvPr id="47110" name="Rectangle 14"/>
          <p:cNvSpPr>
            <a:spLocks noChangeArrowheads="1"/>
          </p:cNvSpPr>
          <p:nvPr/>
        </p:nvSpPr>
        <p:spPr bwMode="auto">
          <a:xfrm>
            <a:off x="285750" y="1200150"/>
            <a:ext cx="6343650" cy="2977738"/>
          </a:xfrm>
          <a:prstGeom prst="rect">
            <a:avLst/>
          </a:prstGeom>
          <a:noFill/>
          <a:ln w="9525">
            <a:solidFill>
              <a:srgbClr val="666699"/>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just" eaLnBrk="1" hangingPunct="1">
              <a:spcBef>
                <a:spcPct val="40000"/>
              </a:spcBef>
              <a:buClr>
                <a:schemeClr val="accent2"/>
              </a:buClr>
              <a:buSzPct val="50000"/>
              <a:buFont typeface="Wingdings" panose="05000000000000000000" pitchFamily="2" charset="2"/>
              <a:buNone/>
            </a:pPr>
            <a:r>
              <a:rPr lang="zh-CN" altLang="en-US" sz="1875" dirty="0">
                <a:latin typeface="Times New Roman" panose="02020603050405020304" pitchFamily="18" charset="0"/>
              </a:rPr>
              <a:t>（</a:t>
            </a:r>
            <a:r>
              <a:rPr lang="en-US" altLang="zh-CN" sz="1875" dirty="0">
                <a:latin typeface="Times New Roman" panose="02020603050405020304" pitchFamily="18" charset="0"/>
              </a:rPr>
              <a:t>1</a:t>
            </a:r>
            <a:r>
              <a:rPr lang="zh-CN" altLang="en-US" sz="1875" dirty="0">
                <a:latin typeface="Times New Roman" panose="02020603050405020304" pitchFamily="18" charset="0"/>
              </a:rPr>
              <a:t>）</a:t>
            </a:r>
            <a:r>
              <a:rPr lang="zh-CN" altLang="en-US" sz="1875" dirty="0">
                <a:solidFill>
                  <a:schemeClr val="accent2"/>
                </a:solidFill>
                <a:latin typeface="Times New Roman" panose="02020603050405020304" pitchFamily="18" charset="0"/>
              </a:rPr>
              <a:t>确定性推理</a:t>
            </a:r>
            <a:r>
              <a:rPr lang="zh-CN" altLang="en-US" sz="1875" dirty="0">
                <a:latin typeface="Times New Roman" panose="02020603050405020304" pitchFamily="18" charset="0"/>
              </a:rPr>
              <a:t>：</a:t>
            </a:r>
            <a:r>
              <a:rPr lang="zh-CN" altLang="en-US" sz="1875" b="0" dirty="0">
                <a:latin typeface="Times New Roman" panose="02020603050405020304" pitchFamily="18" charset="0"/>
              </a:rPr>
              <a:t>推理时所用的知识与证据都是确定的，推出的结论也是确定的，其真值或者为真或者为假。 </a:t>
            </a:r>
          </a:p>
          <a:p>
            <a:pPr algn="just" eaLnBrk="1" hangingPunct="1">
              <a:spcBef>
                <a:spcPct val="40000"/>
              </a:spcBef>
              <a:buClr>
                <a:schemeClr val="accent2"/>
              </a:buClr>
              <a:buSzPct val="50000"/>
              <a:buFont typeface="Wingdings" panose="05000000000000000000" pitchFamily="2" charset="2"/>
              <a:buNone/>
            </a:pPr>
            <a:r>
              <a:rPr lang="zh-CN" altLang="en-US" sz="1875" dirty="0">
                <a:latin typeface="Times New Roman" panose="02020603050405020304" pitchFamily="18" charset="0"/>
              </a:rPr>
              <a:t>（</a:t>
            </a:r>
            <a:r>
              <a:rPr lang="en-US" altLang="zh-CN" sz="1875" dirty="0">
                <a:latin typeface="Times New Roman" panose="02020603050405020304" pitchFamily="18" charset="0"/>
              </a:rPr>
              <a:t>2</a:t>
            </a:r>
            <a:r>
              <a:rPr lang="zh-CN" altLang="en-US" sz="1875" dirty="0">
                <a:latin typeface="Times New Roman" panose="02020603050405020304" pitchFamily="18" charset="0"/>
              </a:rPr>
              <a:t>）</a:t>
            </a:r>
            <a:r>
              <a:rPr lang="zh-CN" altLang="en-US" sz="1875" dirty="0">
                <a:solidFill>
                  <a:schemeClr val="accent2"/>
                </a:solidFill>
                <a:latin typeface="Times New Roman" panose="02020603050405020304" pitchFamily="18" charset="0"/>
              </a:rPr>
              <a:t>不确定性</a:t>
            </a:r>
            <a:r>
              <a:rPr lang="zh-CN" altLang="en-US" sz="1875" dirty="0">
                <a:solidFill>
                  <a:schemeClr val="accent2"/>
                </a:solidFill>
              </a:rPr>
              <a:t>推理</a:t>
            </a:r>
            <a:r>
              <a:rPr lang="zh-CN" altLang="en-US" sz="1875" dirty="0"/>
              <a:t>：</a:t>
            </a:r>
            <a:r>
              <a:rPr lang="zh-CN" altLang="en-US" sz="1875" b="0" dirty="0"/>
              <a:t>推理时所用的知识与证据不都是确定的，推出的结论也是不确定的。</a:t>
            </a:r>
          </a:p>
          <a:p>
            <a:pPr algn="just" eaLnBrk="1" hangingPunct="1">
              <a:spcBef>
                <a:spcPct val="40000"/>
              </a:spcBef>
              <a:buClr>
                <a:schemeClr val="accent2"/>
              </a:buClr>
              <a:buSzPct val="50000"/>
              <a:buFont typeface="Wingdings" panose="05000000000000000000" pitchFamily="2" charset="2"/>
              <a:buChar char="n"/>
            </a:pPr>
            <a:endParaRPr lang="zh-CN" altLang="en-US" sz="1875" b="0" dirty="0"/>
          </a:p>
          <a:p>
            <a:pPr eaLnBrk="1" hangingPunct="1">
              <a:spcBef>
                <a:spcPct val="40000"/>
              </a:spcBef>
              <a:buClr>
                <a:schemeClr val="accent2"/>
              </a:buClr>
              <a:buSzPct val="50000"/>
              <a:buFont typeface="Wingdings" panose="05000000000000000000" pitchFamily="2" charset="2"/>
              <a:buChar char="n"/>
            </a:pPr>
            <a:endParaRPr lang="zh-CN" altLang="en-US" sz="1875" b="0" dirty="0"/>
          </a:p>
          <a:p>
            <a:pPr eaLnBrk="1" hangingPunct="1">
              <a:spcBef>
                <a:spcPct val="40000"/>
              </a:spcBef>
              <a:buClr>
                <a:schemeClr val="accent2"/>
              </a:buClr>
              <a:buSzPct val="50000"/>
              <a:buFont typeface="Wingdings" panose="05000000000000000000" pitchFamily="2" charset="2"/>
              <a:buChar char="n"/>
            </a:pPr>
            <a:endParaRPr lang="zh-CN" altLang="en-US" sz="1875" b="0" dirty="0"/>
          </a:p>
          <a:p>
            <a:pPr eaLnBrk="1" hangingPunct="1">
              <a:spcBef>
                <a:spcPct val="40000"/>
              </a:spcBef>
              <a:buClr>
                <a:schemeClr val="accent2"/>
              </a:buClr>
              <a:buSzPct val="50000"/>
              <a:buFont typeface="Wingdings" panose="05000000000000000000" pitchFamily="2" charset="2"/>
              <a:buChar char="n"/>
            </a:pPr>
            <a:endParaRPr lang="en-US" altLang="zh-CN" sz="1875" b="0" dirty="0"/>
          </a:p>
        </p:txBody>
      </p:sp>
    </p:spTree>
    <p:extLst>
      <p:ext uri="{BB962C8B-B14F-4D97-AF65-F5344CB8AC3E}">
        <p14:creationId xmlns:p14="http://schemas.microsoft.com/office/powerpoint/2010/main" val="12948571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6755" name="Rectangle 3"/>
          <p:cNvSpPr>
            <a:spLocks noGrp="1" noChangeArrowheads="1"/>
          </p:cNvSpPr>
          <p:nvPr>
            <p:ph type="body" idx="4294967295"/>
          </p:nvPr>
        </p:nvSpPr>
        <p:spPr>
          <a:xfrm>
            <a:off x="260648" y="195486"/>
            <a:ext cx="6192688" cy="2232247"/>
          </a:xfrm>
        </p:spPr>
        <p:txBody>
          <a:bodyPr/>
          <a:lstStyle/>
          <a:p>
            <a:pPr>
              <a:spcAft>
                <a:spcPct val="20000"/>
              </a:spcAft>
            </a:pPr>
            <a:r>
              <a:rPr lang="zh-CN" altLang="en-US" sz="2100" b="1" dirty="0">
                <a:solidFill>
                  <a:schemeClr val="tx2"/>
                </a:solidFill>
                <a:latin typeface="幼圆" panose="02010509060101010101" pitchFamily="49" charset="-122"/>
                <a:ea typeface="幼圆" panose="02010509060101010101" pitchFamily="49" charset="-122"/>
              </a:rPr>
              <a:t>宽度</a:t>
            </a:r>
            <a:r>
              <a:rPr lang="zh-CN" altLang="en-US" sz="2100" b="1" dirty="0" smtClean="0">
                <a:solidFill>
                  <a:schemeClr val="tx2"/>
                </a:solidFill>
                <a:latin typeface="幼圆" panose="02010509060101010101" pitchFamily="49" charset="-122"/>
                <a:ea typeface="幼圆" panose="02010509060101010101" pitchFamily="49" charset="-122"/>
              </a:rPr>
              <a:t>优先搜索</a:t>
            </a:r>
            <a:r>
              <a:rPr lang="zh-CN" altLang="en-US" sz="2100" b="1" dirty="0">
                <a:solidFill>
                  <a:schemeClr val="tx2"/>
                </a:solidFill>
                <a:latin typeface="幼圆" panose="02010509060101010101" pitchFamily="49" charset="-122"/>
                <a:ea typeface="幼圆" panose="02010509060101010101" pitchFamily="49" charset="-122"/>
              </a:rPr>
              <a:t>的例子：</a:t>
            </a:r>
            <a:r>
              <a:rPr lang="zh-CN" altLang="en-US" sz="2100" b="1" dirty="0">
                <a:solidFill>
                  <a:srgbClr val="006600"/>
                </a:solidFill>
                <a:latin typeface="隶书" panose="02010509060101010101" pitchFamily="49" charset="-122"/>
                <a:ea typeface="隶书" panose="02010509060101010101" pitchFamily="49" charset="-122"/>
              </a:rPr>
              <a:t>八数码难题</a:t>
            </a:r>
          </a:p>
          <a:p>
            <a:pPr lvl="1">
              <a:spcAft>
                <a:spcPct val="20000"/>
              </a:spcAft>
              <a:buClr>
                <a:schemeClr val="hlink"/>
              </a:buClr>
              <a:buFont typeface="Wingdings" panose="05000000000000000000" pitchFamily="2" charset="2"/>
              <a:buChar char="ü"/>
            </a:pPr>
            <a:r>
              <a:rPr kumimoji="1" lang="zh-CN" altLang="en-US" sz="2000" b="1" dirty="0">
                <a:ea typeface="宋体" panose="02010600030101010101" pitchFamily="2" charset="-122"/>
              </a:rPr>
              <a:t>在</a:t>
            </a:r>
            <a:r>
              <a:rPr kumimoji="1" lang="en-US" altLang="zh-CN" sz="2000" b="1" dirty="0">
                <a:ea typeface="宋体" panose="02010600030101010101" pitchFamily="2" charset="-122"/>
              </a:rPr>
              <a:t>3×3</a:t>
            </a:r>
            <a:r>
              <a:rPr kumimoji="1" lang="zh-CN" altLang="en-US" sz="2000" b="1" dirty="0">
                <a:ea typeface="宋体" panose="02010600030101010101" pitchFamily="2" charset="-122"/>
              </a:rPr>
              <a:t>的方格棋盘上，分别放置</a:t>
            </a:r>
            <a:r>
              <a:rPr kumimoji="1" lang="zh-CN" altLang="en-US" sz="2000" b="1" dirty="0" smtClean="0">
                <a:ea typeface="宋体" panose="02010600030101010101" pitchFamily="2" charset="-122"/>
              </a:rPr>
              <a:t>了</a:t>
            </a:r>
            <a:r>
              <a:rPr kumimoji="1" lang="zh-CN" altLang="en-US" sz="2000" b="1" dirty="0">
                <a:ea typeface="宋体" panose="02010600030101010101" pitchFamily="2" charset="-122"/>
              </a:rPr>
              <a:t>标</a:t>
            </a:r>
            <a:r>
              <a:rPr kumimoji="1" lang="zh-CN" altLang="en-US" sz="2000" b="1" dirty="0" smtClean="0">
                <a:ea typeface="宋体" panose="02010600030101010101" pitchFamily="2" charset="-122"/>
              </a:rPr>
              <a:t>有</a:t>
            </a:r>
            <a:r>
              <a:rPr kumimoji="1" lang="zh-CN" altLang="en-US" sz="2000" b="1" dirty="0">
                <a:ea typeface="宋体" panose="02010600030101010101" pitchFamily="2" charset="-122"/>
              </a:rPr>
              <a:t>数字</a:t>
            </a:r>
            <a:r>
              <a:rPr kumimoji="1" lang="en-US" altLang="zh-CN" sz="2000" b="1" dirty="0">
                <a:ea typeface="宋体" panose="02010600030101010101" pitchFamily="2" charset="-122"/>
              </a:rPr>
              <a:t>1</a:t>
            </a:r>
            <a:r>
              <a:rPr kumimoji="1" lang="zh-CN" altLang="en-US" sz="2000" b="1" dirty="0">
                <a:ea typeface="宋体" panose="02010600030101010101" pitchFamily="2" charset="-122"/>
              </a:rPr>
              <a:t>、</a:t>
            </a:r>
            <a:r>
              <a:rPr kumimoji="1" lang="en-US" altLang="zh-CN" sz="2000" b="1" dirty="0">
                <a:ea typeface="宋体" panose="02010600030101010101" pitchFamily="2" charset="-122"/>
              </a:rPr>
              <a:t>2</a:t>
            </a:r>
            <a:r>
              <a:rPr kumimoji="1" lang="zh-CN" altLang="en-US" sz="2000" b="1" dirty="0">
                <a:ea typeface="宋体" panose="02010600030101010101" pitchFamily="2" charset="-122"/>
              </a:rPr>
              <a:t>、</a:t>
            </a:r>
            <a:r>
              <a:rPr kumimoji="1" lang="en-US" altLang="zh-CN" sz="2000" b="1" dirty="0">
                <a:ea typeface="宋体" panose="02010600030101010101" pitchFamily="2" charset="-122"/>
              </a:rPr>
              <a:t>3</a:t>
            </a:r>
            <a:r>
              <a:rPr kumimoji="1" lang="zh-CN" altLang="en-US" sz="2000" b="1" dirty="0">
                <a:ea typeface="宋体" panose="02010600030101010101" pitchFamily="2" charset="-122"/>
              </a:rPr>
              <a:t>、</a:t>
            </a:r>
            <a:r>
              <a:rPr kumimoji="1" lang="en-US" altLang="zh-CN" sz="2000" b="1" dirty="0">
                <a:ea typeface="宋体" panose="02010600030101010101" pitchFamily="2" charset="-122"/>
              </a:rPr>
              <a:t>4</a:t>
            </a:r>
            <a:r>
              <a:rPr kumimoji="1" lang="zh-CN" altLang="en-US" sz="2000" b="1" dirty="0">
                <a:ea typeface="宋体" panose="02010600030101010101" pitchFamily="2" charset="-122"/>
              </a:rPr>
              <a:t>、</a:t>
            </a:r>
            <a:r>
              <a:rPr kumimoji="1" lang="en-US" altLang="zh-CN" sz="2000" b="1" dirty="0">
                <a:ea typeface="宋体" panose="02010600030101010101" pitchFamily="2" charset="-122"/>
              </a:rPr>
              <a:t>5</a:t>
            </a:r>
            <a:r>
              <a:rPr kumimoji="1" lang="zh-CN" altLang="en-US" sz="2000" b="1" dirty="0">
                <a:ea typeface="宋体" panose="02010600030101010101" pitchFamily="2" charset="-122"/>
              </a:rPr>
              <a:t>、</a:t>
            </a:r>
            <a:r>
              <a:rPr kumimoji="1" lang="en-US" altLang="zh-CN" sz="2000" b="1" dirty="0">
                <a:ea typeface="宋体" panose="02010600030101010101" pitchFamily="2" charset="-122"/>
              </a:rPr>
              <a:t>6</a:t>
            </a:r>
            <a:r>
              <a:rPr kumimoji="1" lang="zh-CN" altLang="en-US" sz="2000" b="1" dirty="0">
                <a:ea typeface="宋体" panose="02010600030101010101" pitchFamily="2" charset="-122"/>
              </a:rPr>
              <a:t>、</a:t>
            </a:r>
            <a:r>
              <a:rPr kumimoji="1" lang="en-US" altLang="zh-CN" sz="2000" b="1" dirty="0">
                <a:ea typeface="宋体" panose="02010600030101010101" pitchFamily="2" charset="-122"/>
              </a:rPr>
              <a:t>7</a:t>
            </a:r>
            <a:r>
              <a:rPr kumimoji="1" lang="zh-CN" altLang="en-US" sz="2000" b="1" dirty="0">
                <a:ea typeface="宋体" panose="02010600030101010101" pitchFamily="2" charset="-122"/>
              </a:rPr>
              <a:t>、</a:t>
            </a:r>
            <a:r>
              <a:rPr kumimoji="1" lang="en-US" altLang="zh-CN" sz="2000" b="1" dirty="0">
                <a:ea typeface="宋体" panose="02010600030101010101" pitchFamily="2" charset="-122"/>
              </a:rPr>
              <a:t>8</a:t>
            </a:r>
            <a:r>
              <a:rPr kumimoji="1" lang="zh-CN" altLang="en-US" sz="2000" b="1" dirty="0">
                <a:ea typeface="宋体" panose="02010600030101010101" pitchFamily="2" charset="-122"/>
              </a:rPr>
              <a:t>的八张牌，初始状态</a:t>
            </a:r>
            <a:r>
              <a:rPr kumimoji="1" lang="en-US" altLang="zh-CN" sz="2000" b="1" dirty="0">
                <a:ea typeface="宋体" panose="02010600030101010101" pitchFamily="2" charset="-122"/>
              </a:rPr>
              <a:t>S</a:t>
            </a:r>
            <a:r>
              <a:rPr kumimoji="1" lang="en-US" altLang="zh-CN" sz="2000" b="1" baseline="-25000" dirty="0">
                <a:ea typeface="宋体" panose="02010600030101010101" pitchFamily="2" charset="-122"/>
              </a:rPr>
              <a:t>0</a:t>
            </a:r>
            <a:r>
              <a:rPr kumimoji="1" lang="zh-CN" altLang="en-US" sz="2000" b="1" dirty="0">
                <a:ea typeface="宋体" panose="02010600030101010101" pitchFamily="2" charset="-122"/>
              </a:rPr>
              <a:t>，目标状态</a:t>
            </a:r>
            <a:r>
              <a:rPr kumimoji="1" lang="en-US" altLang="zh-CN" sz="2000" b="1" dirty="0" err="1">
                <a:ea typeface="宋体" panose="02010600030101010101" pitchFamily="2" charset="-122"/>
              </a:rPr>
              <a:t>S</a:t>
            </a:r>
            <a:r>
              <a:rPr kumimoji="1" lang="en-US" altLang="zh-CN" sz="2000" b="1" baseline="-25000" dirty="0" err="1">
                <a:ea typeface="宋体" panose="02010600030101010101" pitchFamily="2" charset="-122"/>
              </a:rPr>
              <a:t>g</a:t>
            </a:r>
            <a:r>
              <a:rPr kumimoji="1" lang="zh-CN" altLang="en-US" sz="2000" b="1" dirty="0">
                <a:ea typeface="宋体" panose="02010600030101010101" pitchFamily="2" charset="-122"/>
              </a:rPr>
              <a:t>，如下图所示。要求</a:t>
            </a:r>
            <a:r>
              <a:rPr kumimoji="1" lang="zh-CN" altLang="en-US" sz="2000" b="1" dirty="0" smtClean="0">
                <a:ea typeface="宋体" panose="02010600030101010101" pitchFamily="2" charset="-122"/>
              </a:rPr>
              <a:t>应用宽度</a:t>
            </a:r>
            <a:r>
              <a:rPr kumimoji="1" lang="zh-CN" altLang="en-US" sz="2000" b="1" dirty="0">
                <a:ea typeface="宋体" panose="02010600030101010101" pitchFamily="2" charset="-122"/>
              </a:rPr>
              <a:t>优先搜索策略寻找从初始状态到目标状态的解路径</a:t>
            </a:r>
            <a:r>
              <a:rPr kumimoji="1" lang="zh-CN" altLang="en-US" sz="2000" dirty="0">
                <a:ea typeface="宋体" panose="02010600030101010101" pitchFamily="2" charset="-122"/>
              </a:rPr>
              <a:t>。</a:t>
            </a:r>
          </a:p>
        </p:txBody>
      </p:sp>
      <p:sp>
        <p:nvSpPr>
          <p:cNvPr id="9" name="Text Box 3"/>
          <p:cNvSpPr txBox="1">
            <a:spLocks noChangeArrowheads="1"/>
          </p:cNvSpPr>
          <p:nvPr/>
        </p:nvSpPr>
        <p:spPr bwMode="auto">
          <a:xfrm>
            <a:off x="1412776" y="2058401"/>
            <a:ext cx="13716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a:t>初始状态</a:t>
            </a:r>
          </a:p>
        </p:txBody>
      </p:sp>
      <p:sp>
        <p:nvSpPr>
          <p:cNvPr id="10" name="Text Box 4"/>
          <p:cNvSpPr txBox="1">
            <a:spLocks noChangeArrowheads="1"/>
          </p:cNvSpPr>
          <p:nvPr/>
        </p:nvSpPr>
        <p:spPr bwMode="auto">
          <a:xfrm>
            <a:off x="4041676" y="2058401"/>
            <a:ext cx="131445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a:t>目标状态</a:t>
            </a:r>
          </a:p>
        </p:txBody>
      </p:sp>
      <p:graphicFrame>
        <p:nvGraphicFramePr>
          <p:cNvPr id="11" name="Group 24"/>
          <p:cNvGraphicFramePr>
            <a:graphicFrameLocks noGrp="1"/>
          </p:cNvGraphicFramePr>
          <p:nvPr>
            <p:extLst>
              <p:ext uri="{D42A27DB-BD31-4B8C-83A1-F6EECF244321}">
                <p14:modId xmlns:p14="http://schemas.microsoft.com/office/powerpoint/2010/main" val="1509676450"/>
              </p:ext>
            </p:extLst>
          </p:nvPr>
        </p:nvGraphicFramePr>
        <p:xfrm>
          <a:off x="1412776" y="2458451"/>
          <a:ext cx="1485900" cy="1485900"/>
        </p:xfrm>
        <a:graphic>
          <a:graphicData uri="http://schemas.openxmlformats.org/drawingml/2006/table">
            <a:tbl>
              <a:tblPr/>
              <a:tblGrid>
                <a:gridCol w="495300"/>
                <a:gridCol w="495300"/>
                <a:gridCol w="495300"/>
              </a:tblGrid>
              <a:tr h="495300">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2</a:t>
                      </a: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8</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3</a:t>
                      </a: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495300">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1</a:t>
                      </a: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en-US" sz="21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4</a:t>
                      </a: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495300">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7</a:t>
                      </a: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6</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5</a:t>
                      </a: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r>
            </a:tbl>
          </a:graphicData>
        </a:graphic>
      </p:graphicFrame>
      <p:graphicFrame>
        <p:nvGraphicFramePr>
          <p:cNvPr id="12" name="Group 44"/>
          <p:cNvGraphicFramePr>
            <a:graphicFrameLocks noGrp="1"/>
          </p:cNvGraphicFramePr>
          <p:nvPr>
            <p:extLst>
              <p:ext uri="{D42A27DB-BD31-4B8C-83A1-F6EECF244321}">
                <p14:modId xmlns:p14="http://schemas.microsoft.com/office/powerpoint/2010/main" val="2058769047"/>
              </p:ext>
            </p:extLst>
          </p:nvPr>
        </p:nvGraphicFramePr>
        <p:xfrm>
          <a:off x="3984526" y="2458451"/>
          <a:ext cx="1485900" cy="1485900"/>
        </p:xfrm>
        <a:graphic>
          <a:graphicData uri="http://schemas.openxmlformats.org/drawingml/2006/table">
            <a:tbl>
              <a:tblPr/>
              <a:tblGrid>
                <a:gridCol w="495300"/>
                <a:gridCol w="495300"/>
                <a:gridCol w="495300"/>
              </a:tblGrid>
              <a:tr h="495300">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1</a:t>
                      </a: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2</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3</a:t>
                      </a: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r>
              <a:tr h="495300">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8</a:t>
                      </a: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en-US" sz="21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4</a:t>
                      </a: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r>
              <a:tr h="495300">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7</a:t>
                      </a: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6</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5</a:t>
                      </a: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r>
            </a:tbl>
          </a:graphicData>
        </a:graphic>
      </p:graphicFrame>
      <p:sp>
        <p:nvSpPr>
          <p:cNvPr id="13" name="AutoShape 45"/>
          <p:cNvSpPr>
            <a:spLocks noChangeArrowheads="1"/>
          </p:cNvSpPr>
          <p:nvPr/>
        </p:nvSpPr>
        <p:spPr bwMode="auto">
          <a:xfrm>
            <a:off x="3012976" y="2858501"/>
            <a:ext cx="914400" cy="571500"/>
          </a:xfrm>
          <a:custGeom>
            <a:avLst/>
            <a:gdLst>
              <a:gd name="G0" fmla="+- 16200 0 0"/>
              <a:gd name="G1" fmla="+- 5400 0 0"/>
              <a:gd name="G2" fmla="+- 21600 0 5400"/>
              <a:gd name="G3" fmla="+- 10800 0 5400"/>
              <a:gd name="G4" fmla="+- 21600 0 16200"/>
              <a:gd name="G5" fmla="*/ G4 G3 10800"/>
              <a:gd name="G6" fmla="+- 21600 0 G5"/>
              <a:gd name="T0" fmla="*/ 16200 w 21600"/>
              <a:gd name="T1" fmla="*/ 0 h 21600"/>
              <a:gd name="T2" fmla="*/ 0 w 21600"/>
              <a:gd name="T3" fmla="*/ 10800 h 21600"/>
              <a:gd name="T4" fmla="*/ 16200 w 21600"/>
              <a:gd name="T5" fmla="*/ 21600 h 21600"/>
              <a:gd name="T6" fmla="*/ 21600 w 21600"/>
              <a:gd name="T7" fmla="*/ 10800 h 21600"/>
              <a:gd name="T8" fmla="*/ 17694720 60000 65536"/>
              <a:gd name="T9" fmla="*/ 11796480 60000 65536"/>
              <a:gd name="T10" fmla="*/ 5898240 60000 65536"/>
              <a:gd name="T11" fmla="*/ 0 60000 65536"/>
              <a:gd name="T12" fmla="*/ 3375 w 21600"/>
              <a:gd name="T13" fmla="*/ G1 h 21600"/>
              <a:gd name="T14" fmla="*/ G6 w 21600"/>
              <a:gd name="T15" fmla="*/ G2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 name="Rectangle 43"/>
          <p:cNvSpPr>
            <a:spLocks noChangeArrowheads="1"/>
          </p:cNvSpPr>
          <p:nvPr/>
        </p:nvSpPr>
        <p:spPr bwMode="auto">
          <a:xfrm>
            <a:off x="2360862" y="2050800"/>
            <a:ext cx="42351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50000"/>
              </a:spcBef>
            </a:pPr>
            <a:r>
              <a:rPr kumimoji="1" lang="en-US" altLang="zh-CN" b="1" dirty="0"/>
              <a:t>S</a:t>
            </a:r>
            <a:r>
              <a:rPr kumimoji="1" lang="en-US" altLang="zh-CN" b="1" baseline="-25000" dirty="0"/>
              <a:t>0</a:t>
            </a:r>
          </a:p>
        </p:txBody>
      </p:sp>
      <p:sp>
        <p:nvSpPr>
          <p:cNvPr id="16" name="Rectangle 44"/>
          <p:cNvSpPr>
            <a:spLocks noChangeArrowheads="1"/>
          </p:cNvSpPr>
          <p:nvPr/>
        </p:nvSpPr>
        <p:spPr bwMode="auto">
          <a:xfrm>
            <a:off x="5037294" y="2058401"/>
            <a:ext cx="43313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50000"/>
              </a:spcBef>
            </a:pPr>
            <a:r>
              <a:rPr kumimoji="1" lang="en-US" altLang="zh-CN" b="1" dirty="0"/>
              <a:t>S</a:t>
            </a:r>
            <a:r>
              <a:rPr kumimoji="1" lang="en-US" altLang="zh-CN" b="1" baseline="-25000" dirty="0"/>
              <a:t>g</a:t>
            </a:r>
          </a:p>
        </p:txBody>
      </p:sp>
    </p:spTree>
    <p:extLst>
      <p:ext uri="{BB962C8B-B14F-4D97-AF65-F5344CB8AC3E}">
        <p14:creationId xmlns:p14="http://schemas.microsoft.com/office/powerpoint/2010/main" val="44938291"/>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5"/>
          <p:cNvSpPr txBox="1">
            <a:spLocks noChangeArrowheads="1"/>
          </p:cNvSpPr>
          <p:nvPr/>
        </p:nvSpPr>
        <p:spPr bwMode="auto">
          <a:xfrm>
            <a:off x="1093862" y="2743200"/>
            <a:ext cx="108585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dirty="0"/>
              <a:t>操作符：</a:t>
            </a:r>
          </a:p>
        </p:txBody>
      </p:sp>
      <p:sp>
        <p:nvSpPr>
          <p:cNvPr id="3" name="AutoShape 46"/>
          <p:cNvSpPr>
            <a:spLocks noChangeArrowheads="1"/>
          </p:cNvSpPr>
          <p:nvPr/>
        </p:nvSpPr>
        <p:spPr bwMode="auto">
          <a:xfrm>
            <a:off x="2636912" y="2571750"/>
            <a:ext cx="1428750" cy="1200150"/>
          </a:xfrm>
          <a:custGeom>
            <a:avLst/>
            <a:gdLst>
              <a:gd name="G0" fmla="+- 6480 0 0"/>
              <a:gd name="G1" fmla="+- 8640 0 0"/>
              <a:gd name="G2" fmla="+- 4320 0 0"/>
              <a:gd name="G3" fmla="+- 21600 0 6480"/>
              <a:gd name="G4" fmla="+- 21600 0 8640"/>
              <a:gd name="G5" fmla="+- 21600 0 4320"/>
              <a:gd name="G6" fmla="+- 6480 0 10800"/>
              <a:gd name="G7" fmla="+- 8640 0 10800"/>
              <a:gd name="G8" fmla="*/ G7 4320 G6"/>
              <a:gd name="G9" fmla="+- 21600 0 G8"/>
              <a:gd name="T0" fmla="*/ G8 w 21600"/>
              <a:gd name="T1" fmla="*/ G1 h 21600"/>
              <a:gd name="T2" fmla="*/ G9 w 21600"/>
              <a:gd name="T3" fmla="*/ G4 h 21600"/>
            </a:gdLst>
            <a:ahLst/>
            <a:cxnLst>
              <a:cxn ang="0">
                <a:pos x="r" y="vc"/>
              </a:cxn>
              <a:cxn ang="5400000">
                <a:pos x="hc" y="b"/>
              </a:cxn>
              <a:cxn ang="10800000">
                <a:pos x="l" y="vc"/>
              </a:cxn>
              <a:cxn ang="16200000">
                <a:pos x="hc" y="t"/>
              </a:cxn>
            </a:cxnLst>
            <a:rect l="T0" t="T1" r="T2" b="T3"/>
            <a:pathLst>
              <a:path w="21600" h="21600">
                <a:moveTo>
                  <a:pt x="10800" y="0"/>
                </a:moveTo>
                <a:lnTo>
                  <a:pt x="6480" y="4320"/>
                </a:lnTo>
                <a:lnTo>
                  <a:pt x="8640" y="4320"/>
                </a:lnTo>
                <a:lnTo>
                  <a:pt x="8640" y="8640"/>
                </a:lnTo>
                <a:lnTo>
                  <a:pt x="4320" y="8640"/>
                </a:lnTo>
                <a:lnTo>
                  <a:pt x="4320" y="6480"/>
                </a:lnTo>
                <a:lnTo>
                  <a:pt x="0" y="10800"/>
                </a:lnTo>
                <a:lnTo>
                  <a:pt x="4320" y="15120"/>
                </a:lnTo>
                <a:lnTo>
                  <a:pt x="4320" y="12960"/>
                </a:lnTo>
                <a:lnTo>
                  <a:pt x="8640" y="12960"/>
                </a:lnTo>
                <a:lnTo>
                  <a:pt x="8640" y="17280"/>
                </a:lnTo>
                <a:lnTo>
                  <a:pt x="6480" y="17280"/>
                </a:lnTo>
                <a:lnTo>
                  <a:pt x="10800" y="21600"/>
                </a:lnTo>
                <a:lnTo>
                  <a:pt x="15120" y="17280"/>
                </a:lnTo>
                <a:lnTo>
                  <a:pt x="12960" y="17280"/>
                </a:lnTo>
                <a:lnTo>
                  <a:pt x="12960" y="12960"/>
                </a:lnTo>
                <a:lnTo>
                  <a:pt x="17280" y="12960"/>
                </a:lnTo>
                <a:lnTo>
                  <a:pt x="17280" y="15120"/>
                </a:lnTo>
                <a:lnTo>
                  <a:pt x="21600" y="10800"/>
                </a:lnTo>
                <a:lnTo>
                  <a:pt x="17280" y="6480"/>
                </a:lnTo>
                <a:lnTo>
                  <a:pt x="17280" y="8640"/>
                </a:lnTo>
                <a:lnTo>
                  <a:pt x="12960" y="8640"/>
                </a:lnTo>
                <a:lnTo>
                  <a:pt x="12960" y="4320"/>
                </a:lnTo>
                <a:lnTo>
                  <a:pt x="15120" y="4320"/>
                </a:lnTo>
                <a:close/>
              </a:path>
            </a:pathLst>
          </a:cu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a:p>
        </p:txBody>
      </p:sp>
      <p:sp>
        <p:nvSpPr>
          <p:cNvPr id="4" name="Rectangle 47"/>
          <p:cNvSpPr>
            <a:spLocks noChangeArrowheads="1"/>
          </p:cNvSpPr>
          <p:nvPr/>
        </p:nvSpPr>
        <p:spPr bwMode="auto">
          <a:xfrm>
            <a:off x="3151262" y="2971800"/>
            <a:ext cx="400050" cy="40005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a:solidFill>
                  <a:schemeClr val="tx1"/>
                </a:solidFill>
              </a:rPr>
              <a:t>空</a:t>
            </a:r>
          </a:p>
        </p:txBody>
      </p:sp>
      <p:sp>
        <p:nvSpPr>
          <p:cNvPr id="5" name="Text Box 48"/>
          <p:cNvSpPr txBox="1">
            <a:spLocks noChangeArrowheads="1"/>
          </p:cNvSpPr>
          <p:nvPr/>
        </p:nvSpPr>
        <p:spPr bwMode="auto">
          <a:xfrm>
            <a:off x="2351162" y="2971800"/>
            <a:ext cx="3429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a:t>1</a:t>
            </a:r>
          </a:p>
        </p:txBody>
      </p:sp>
      <p:sp>
        <p:nvSpPr>
          <p:cNvPr id="6" name="Text Box 49"/>
          <p:cNvSpPr txBox="1">
            <a:spLocks noChangeArrowheads="1"/>
          </p:cNvSpPr>
          <p:nvPr/>
        </p:nvSpPr>
        <p:spPr bwMode="auto">
          <a:xfrm>
            <a:off x="3208412" y="2228850"/>
            <a:ext cx="28575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a:t>2</a:t>
            </a:r>
          </a:p>
        </p:txBody>
      </p:sp>
      <p:sp>
        <p:nvSpPr>
          <p:cNvPr id="7" name="Text Box 50"/>
          <p:cNvSpPr txBox="1">
            <a:spLocks noChangeArrowheads="1"/>
          </p:cNvSpPr>
          <p:nvPr/>
        </p:nvSpPr>
        <p:spPr bwMode="auto">
          <a:xfrm>
            <a:off x="3208412" y="3757156"/>
            <a:ext cx="3429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dirty="0"/>
              <a:t>4</a:t>
            </a:r>
          </a:p>
        </p:txBody>
      </p:sp>
      <p:sp>
        <p:nvSpPr>
          <p:cNvPr id="8" name="Text Box 51"/>
          <p:cNvSpPr txBox="1">
            <a:spLocks noChangeArrowheads="1"/>
          </p:cNvSpPr>
          <p:nvPr/>
        </p:nvSpPr>
        <p:spPr bwMode="auto">
          <a:xfrm>
            <a:off x="4135223" y="2979841"/>
            <a:ext cx="28575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dirty="0"/>
              <a:t>3</a:t>
            </a:r>
          </a:p>
        </p:txBody>
      </p:sp>
      <p:sp>
        <p:nvSpPr>
          <p:cNvPr id="9" name="Rectangle 39"/>
          <p:cNvSpPr>
            <a:spLocks noChangeArrowheads="1"/>
          </p:cNvSpPr>
          <p:nvPr/>
        </p:nvSpPr>
        <p:spPr bwMode="auto">
          <a:xfrm>
            <a:off x="974324" y="4075152"/>
            <a:ext cx="509626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Blip>
                <a:blip r:embed="rId2"/>
              </a:buBlip>
              <a:defRPr sz="2800">
                <a:solidFill>
                  <a:schemeClr val="tx1"/>
                </a:solidFill>
                <a:latin typeface="Times New Roman" panose="02020603050405020304" pitchFamily="18" charset="0"/>
                <a:ea typeface="楷体_GB2312" pitchFamily="49" charset="-122"/>
              </a:defRPr>
            </a:lvl1pPr>
            <a:lvl2pPr marL="742950" indent="-285750">
              <a:spcBef>
                <a:spcPct val="20000"/>
              </a:spcBef>
              <a:buClr>
                <a:schemeClr val="hlink"/>
              </a:buClr>
              <a:buSzPct val="55000"/>
              <a:buFont typeface="Wingdings" panose="05000000000000000000" pitchFamily="2" charset="2"/>
              <a:buBlip>
                <a:blip r:embed="rId3"/>
              </a:buBlip>
              <a:defRPr sz="2400">
                <a:solidFill>
                  <a:schemeClr val="tx1"/>
                </a:solidFill>
                <a:latin typeface="Times New Roman" panose="02020603050405020304" pitchFamily="18" charset="0"/>
                <a:ea typeface="楷体_GB2312" pitchFamily="49" charset="-122"/>
              </a:defRPr>
            </a:lvl2pPr>
            <a:lvl3pPr marL="1143000" indent="-228600">
              <a:spcBef>
                <a:spcPct val="20000"/>
              </a:spcBef>
              <a:buClr>
                <a:schemeClr val="folHlink"/>
              </a:buClr>
              <a:buSzPct val="50000"/>
              <a:buFont typeface="Wingdings" panose="05000000000000000000" pitchFamily="2" charset="2"/>
              <a:buBlip>
                <a:blip r:embed="rId2"/>
              </a:buBlip>
              <a:defRPr sz="2000">
                <a:solidFill>
                  <a:schemeClr val="tx1"/>
                </a:solidFill>
                <a:latin typeface="Times New Roman" panose="02020603050405020304" pitchFamily="18" charset="0"/>
                <a:ea typeface="楷体_GB2312" pitchFamily="49" charset="-122"/>
              </a:defRPr>
            </a:lvl3pPr>
            <a:lvl4pPr marL="1600200" indent="-228600">
              <a:spcBef>
                <a:spcPct val="20000"/>
              </a:spcBef>
              <a:buClr>
                <a:schemeClr val="accent2"/>
              </a:buClr>
              <a:buSzPct val="55000"/>
              <a:buFont typeface="Wingdings" panose="05000000000000000000" pitchFamily="2" charset="2"/>
              <a:buBlip>
                <a:blip r:embed="rId4"/>
              </a:buBlip>
              <a:defRPr sz="2000">
                <a:solidFill>
                  <a:schemeClr val="tx1"/>
                </a:solidFill>
                <a:latin typeface="Times New Roman" panose="02020603050405020304" pitchFamily="18"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9pPr>
          </a:lstStyle>
          <a:p>
            <a:pPr eaLnBrk="1" hangingPunct="1">
              <a:spcBef>
                <a:spcPct val="0"/>
              </a:spcBef>
              <a:buClrTx/>
              <a:buSzTx/>
              <a:buFontTx/>
              <a:buNone/>
            </a:pPr>
            <a:r>
              <a:rPr kumimoji="1" lang="zh-CN" altLang="en-US" sz="1800" dirty="0">
                <a:ea typeface="华文新魏" panose="02010800040101010101" pitchFamily="2" charset="-122"/>
              </a:rPr>
              <a:t>操作</a:t>
            </a:r>
            <a:r>
              <a:rPr kumimoji="1" lang="en-US" altLang="zh-CN" sz="1800" dirty="0" smtClean="0">
                <a:ea typeface="华文新魏" panose="02010800040101010101" pitchFamily="2" charset="-122"/>
              </a:rPr>
              <a:t>:</a:t>
            </a:r>
            <a:r>
              <a:rPr kumimoji="1" lang="zh-CN" altLang="en-US" sz="1800" dirty="0">
                <a:ea typeface="华文新魏" panose="02010800040101010101" pitchFamily="2" charset="-122"/>
              </a:rPr>
              <a:t>空格左移，空格上移，空格右移，空格下</a:t>
            </a:r>
            <a:r>
              <a:rPr kumimoji="1" lang="zh-CN" altLang="en-US" sz="1800" dirty="0" smtClean="0">
                <a:ea typeface="华文新魏" panose="02010800040101010101" pitchFamily="2" charset="-122"/>
              </a:rPr>
              <a:t>移</a:t>
            </a:r>
            <a:endParaRPr kumimoji="1" lang="zh-CN" altLang="en-US" sz="1800" dirty="0">
              <a:ea typeface="华文新魏" panose="02010800040101010101" pitchFamily="2" charset="-122"/>
            </a:endParaRPr>
          </a:p>
        </p:txBody>
      </p:sp>
      <p:sp>
        <p:nvSpPr>
          <p:cNvPr id="10" name="Text Box 3"/>
          <p:cNvSpPr txBox="1">
            <a:spLocks noChangeArrowheads="1"/>
          </p:cNvSpPr>
          <p:nvPr/>
        </p:nvSpPr>
        <p:spPr bwMode="auto">
          <a:xfrm>
            <a:off x="1322462" y="265742"/>
            <a:ext cx="13716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a:t>初始状态</a:t>
            </a:r>
          </a:p>
        </p:txBody>
      </p:sp>
      <p:sp>
        <p:nvSpPr>
          <p:cNvPr id="11" name="Text Box 4"/>
          <p:cNvSpPr txBox="1">
            <a:spLocks noChangeArrowheads="1"/>
          </p:cNvSpPr>
          <p:nvPr/>
        </p:nvSpPr>
        <p:spPr bwMode="auto">
          <a:xfrm>
            <a:off x="3951362" y="265742"/>
            <a:ext cx="131445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a:t>目标状态</a:t>
            </a:r>
          </a:p>
        </p:txBody>
      </p:sp>
      <p:graphicFrame>
        <p:nvGraphicFramePr>
          <p:cNvPr id="12" name="Group 24"/>
          <p:cNvGraphicFramePr>
            <a:graphicFrameLocks noGrp="1"/>
          </p:cNvGraphicFramePr>
          <p:nvPr>
            <p:extLst>
              <p:ext uri="{D42A27DB-BD31-4B8C-83A1-F6EECF244321}">
                <p14:modId xmlns:p14="http://schemas.microsoft.com/office/powerpoint/2010/main" val="3781202814"/>
              </p:ext>
            </p:extLst>
          </p:nvPr>
        </p:nvGraphicFramePr>
        <p:xfrm>
          <a:off x="1322462" y="665792"/>
          <a:ext cx="1485900" cy="1485900"/>
        </p:xfrm>
        <a:graphic>
          <a:graphicData uri="http://schemas.openxmlformats.org/drawingml/2006/table">
            <a:tbl>
              <a:tblPr/>
              <a:tblGrid>
                <a:gridCol w="495300"/>
                <a:gridCol w="495300"/>
                <a:gridCol w="495300"/>
              </a:tblGrid>
              <a:tr h="495300">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2</a:t>
                      </a: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8</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3</a:t>
                      </a: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495300">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1</a:t>
                      </a: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en-US" sz="21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4</a:t>
                      </a: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495300">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7</a:t>
                      </a: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6</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5</a:t>
                      </a: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r>
            </a:tbl>
          </a:graphicData>
        </a:graphic>
      </p:graphicFrame>
      <p:graphicFrame>
        <p:nvGraphicFramePr>
          <p:cNvPr id="13" name="Group 44"/>
          <p:cNvGraphicFramePr>
            <a:graphicFrameLocks noGrp="1"/>
          </p:cNvGraphicFramePr>
          <p:nvPr>
            <p:extLst>
              <p:ext uri="{D42A27DB-BD31-4B8C-83A1-F6EECF244321}">
                <p14:modId xmlns:p14="http://schemas.microsoft.com/office/powerpoint/2010/main" val="3910837841"/>
              </p:ext>
            </p:extLst>
          </p:nvPr>
        </p:nvGraphicFramePr>
        <p:xfrm>
          <a:off x="3894212" y="665792"/>
          <a:ext cx="1485900" cy="1485900"/>
        </p:xfrm>
        <a:graphic>
          <a:graphicData uri="http://schemas.openxmlformats.org/drawingml/2006/table">
            <a:tbl>
              <a:tblPr/>
              <a:tblGrid>
                <a:gridCol w="495300"/>
                <a:gridCol w="495300"/>
                <a:gridCol w="495300"/>
              </a:tblGrid>
              <a:tr h="495300">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1</a:t>
                      </a: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2</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3</a:t>
                      </a: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r>
              <a:tr h="495300">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8</a:t>
                      </a: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en-US" sz="21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4</a:t>
                      </a: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r>
              <a:tr h="495300">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7</a:t>
                      </a: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6</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5</a:t>
                      </a: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r>
            </a:tbl>
          </a:graphicData>
        </a:graphic>
      </p:graphicFrame>
      <p:sp>
        <p:nvSpPr>
          <p:cNvPr id="14" name="AutoShape 45"/>
          <p:cNvSpPr>
            <a:spLocks noChangeArrowheads="1"/>
          </p:cNvSpPr>
          <p:nvPr/>
        </p:nvSpPr>
        <p:spPr bwMode="auto">
          <a:xfrm>
            <a:off x="2922662" y="1065842"/>
            <a:ext cx="914400" cy="571500"/>
          </a:xfrm>
          <a:custGeom>
            <a:avLst/>
            <a:gdLst>
              <a:gd name="G0" fmla="+- 16200 0 0"/>
              <a:gd name="G1" fmla="+- 5400 0 0"/>
              <a:gd name="G2" fmla="+- 21600 0 5400"/>
              <a:gd name="G3" fmla="+- 10800 0 5400"/>
              <a:gd name="G4" fmla="+- 21600 0 16200"/>
              <a:gd name="G5" fmla="*/ G4 G3 10800"/>
              <a:gd name="G6" fmla="+- 21600 0 G5"/>
              <a:gd name="T0" fmla="*/ 16200 w 21600"/>
              <a:gd name="T1" fmla="*/ 0 h 21600"/>
              <a:gd name="T2" fmla="*/ 0 w 21600"/>
              <a:gd name="T3" fmla="*/ 10800 h 21600"/>
              <a:gd name="T4" fmla="*/ 16200 w 21600"/>
              <a:gd name="T5" fmla="*/ 21600 h 21600"/>
              <a:gd name="T6" fmla="*/ 21600 w 21600"/>
              <a:gd name="T7" fmla="*/ 10800 h 21600"/>
              <a:gd name="T8" fmla="*/ 17694720 60000 65536"/>
              <a:gd name="T9" fmla="*/ 11796480 60000 65536"/>
              <a:gd name="T10" fmla="*/ 5898240 60000 65536"/>
              <a:gd name="T11" fmla="*/ 0 60000 65536"/>
              <a:gd name="T12" fmla="*/ 3375 w 21600"/>
              <a:gd name="T13" fmla="*/ G1 h 21600"/>
              <a:gd name="T14" fmla="*/ G6 w 21600"/>
              <a:gd name="T15" fmla="*/ G2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 name="Rectangle 43"/>
          <p:cNvSpPr>
            <a:spLocks noChangeArrowheads="1"/>
          </p:cNvSpPr>
          <p:nvPr/>
        </p:nvSpPr>
        <p:spPr bwMode="auto">
          <a:xfrm>
            <a:off x="2270548" y="258141"/>
            <a:ext cx="42351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50000"/>
              </a:spcBef>
            </a:pPr>
            <a:r>
              <a:rPr kumimoji="1" lang="en-US" altLang="zh-CN" b="1" dirty="0"/>
              <a:t>S</a:t>
            </a:r>
            <a:r>
              <a:rPr kumimoji="1" lang="en-US" altLang="zh-CN" b="1" baseline="-25000" dirty="0"/>
              <a:t>0</a:t>
            </a:r>
          </a:p>
        </p:txBody>
      </p:sp>
      <p:sp>
        <p:nvSpPr>
          <p:cNvPr id="16" name="Rectangle 44"/>
          <p:cNvSpPr>
            <a:spLocks noChangeArrowheads="1"/>
          </p:cNvSpPr>
          <p:nvPr/>
        </p:nvSpPr>
        <p:spPr bwMode="auto">
          <a:xfrm>
            <a:off x="4946980" y="265742"/>
            <a:ext cx="43313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50000"/>
              </a:spcBef>
            </a:pPr>
            <a:r>
              <a:rPr kumimoji="1" lang="en-US" altLang="zh-CN" b="1" dirty="0"/>
              <a:t>S</a:t>
            </a:r>
            <a:r>
              <a:rPr kumimoji="1" lang="en-US" altLang="zh-CN" b="1" baseline="-25000" dirty="0"/>
              <a:t>g</a:t>
            </a:r>
          </a:p>
        </p:txBody>
      </p:sp>
    </p:spTree>
    <p:extLst>
      <p:ext uri="{BB962C8B-B14F-4D97-AF65-F5344CB8AC3E}">
        <p14:creationId xmlns:p14="http://schemas.microsoft.com/office/powerpoint/2010/main" val="8561126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5" name="Picture 64"/>
          <p:cNvPicPr>
            <a:picLocks noChangeAspect="1" noChangeArrowheads="1"/>
          </p:cNvPicPr>
          <p:nvPr/>
        </p:nvPicPr>
        <p:blipFill>
          <a:blip r:embed="rId4">
            <a:extLst>
              <a:ext uri="{28A0092B-C50C-407E-A947-70E740481C1C}">
                <a14:useLocalDpi xmlns:a14="http://schemas.microsoft.com/office/drawing/2010/main" val="0"/>
              </a:ext>
            </a:extLst>
          </a:blip>
          <a:srcRect r="2644"/>
          <a:stretch>
            <a:fillRect/>
          </a:stretch>
        </p:blipFill>
        <p:spPr bwMode="auto">
          <a:xfrm>
            <a:off x="519858" y="123478"/>
            <a:ext cx="6131668" cy="4401555"/>
          </a:xfrm>
          <a:prstGeom prst="rect">
            <a:avLst/>
          </a:prstGeom>
          <a:noFill/>
          <a:extLst>
            <a:ext uri="{909E8E84-426E-40DD-AFC4-6F175D3DCCD1}">
              <a14:hiddenFill xmlns:a14="http://schemas.microsoft.com/office/drawing/2010/main">
                <a:solidFill>
                  <a:srgbClr val="FFFFFF"/>
                </a:solidFill>
              </a14:hiddenFill>
            </a:ext>
          </a:extLst>
        </p:spPr>
      </p:pic>
      <p:sp>
        <p:nvSpPr>
          <p:cNvPr id="466" name="Rectangle 65"/>
          <p:cNvSpPr>
            <a:spLocks noChangeArrowheads="1"/>
          </p:cNvSpPr>
          <p:nvPr/>
        </p:nvSpPr>
        <p:spPr bwMode="auto">
          <a:xfrm>
            <a:off x="44624" y="21358"/>
            <a:ext cx="457200" cy="4893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kumimoji="1" lang="zh-CN" altLang="en-US" sz="2400" b="1">
                <a:solidFill>
                  <a:srgbClr val="006600"/>
                </a:solidFill>
                <a:ea typeface="宋体" panose="02010600030101010101" pitchFamily="2" charset="-122"/>
              </a:rPr>
              <a:t>八数码难题的宽度优先搜索树</a:t>
            </a:r>
          </a:p>
        </p:txBody>
      </p:sp>
    </p:spTree>
    <p:custDataLst>
      <p:tags r:id="rId1"/>
    </p:custDataLst>
    <p:extLst>
      <p:ext uri="{BB962C8B-B14F-4D97-AF65-F5344CB8AC3E}">
        <p14:creationId xmlns:p14="http://schemas.microsoft.com/office/powerpoint/2010/main" val="2648475840"/>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5" name="Text Box 3"/>
          <p:cNvSpPr txBox="1">
            <a:spLocks noChangeArrowheads="1"/>
          </p:cNvSpPr>
          <p:nvPr/>
        </p:nvSpPr>
        <p:spPr bwMode="auto">
          <a:xfrm>
            <a:off x="457200" y="971550"/>
            <a:ext cx="6057900" cy="25506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75000"/>
              </a:lnSpc>
              <a:spcBef>
                <a:spcPct val="50000"/>
              </a:spcBef>
            </a:pPr>
            <a:r>
              <a:rPr lang="zh-CN" altLang="en-US" sz="2700" u="sng" dirty="0">
                <a:solidFill>
                  <a:srgbClr val="FF0000"/>
                </a:solidFill>
              </a:rPr>
              <a:t>状态</a:t>
            </a:r>
            <a:r>
              <a:rPr lang="zh-CN" altLang="en-US" dirty="0"/>
              <a:t>：长度为9的一维数组</a:t>
            </a:r>
          </a:p>
          <a:p>
            <a:pPr algn="just">
              <a:lnSpc>
                <a:spcPct val="175000"/>
              </a:lnSpc>
              <a:spcBef>
                <a:spcPct val="50000"/>
              </a:spcBef>
            </a:pPr>
            <a:r>
              <a:rPr lang="zh-CN" altLang="en-US" dirty="0"/>
              <a:t>                 （</a:t>
            </a:r>
            <a:r>
              <a:rPr lang="en-US" altLang="zh-CN" dirty="0">
                <a:solidFill>
                  <a:srgbClr val="FFCC66"/>
                </a:solidFill>
              </a:rPr>
              <a:t>q</a:t>
            </a:r>
            <a:r>
              <a:rPr lang="en-US" altLang="zh-CN" baseline="-30000" dirty="0">
                <a:solidFill>
                  <a:srgbClr val="FFCC66"/>
                </a:solidFill>
              </a:rPr>
              <a:t>1 </a:t>
            </a:r>
            <a:r>
              <a:rPr lang="en-US" altLang="zh-CN" dirty="0">
                <a:solidFill>
                  <a:srgbClr val="FFCC66"/>
                </a:solidFill>
              </a:rPr>
              <a:t>, q</a:t>
            </a:r>
            <a:r>
              <a:rPr lang="en-US" altLang="zh-CN" baseline="-30000" dirty="0">
                <a:solidFill>
                  <a:srgbClr val="FFCC66"/>
                </a:solidFill>
              </a:rPr>
              <a:t>2 </a:t>
            </a:r>
            <a:r>
              <a:rPr lang="en-US" altLang="zh-CN" dirty="0">
                <a:solidFill>
                  <a:srgbClr val="FFCC66"/>
                </a:solidFill>
              </a:rPr>
              <a:t>, … , q</a:t>
            </a:r>
            <a:r>
              <a:rPr lang="en-US" altLang="zh-CN" baseline="-30000" dirty="0">
                <a:solidFill>
                  <a:srgbClr val="FFCC66"/>
                </a:solidFill>
              </a:rPr>
              <a:t>9 </a:t>
            </a:r>
            <a:r>
              <a:rPr lang="en-US" altLang="zh-CN" dirty="0"/>
              <a:t>）</a:t>
            </a:r>
          </a:p>
          <a:p>
            <a:pPr algn="just">
              <a:lnSpc>
                <a:spcPct val="175000"/>
              </a:lnSpc>
              <a:spcBef>
                <a:spcPct val="50000"/>
              </a:spcBef>
            </a:pPr>
            <a:r>
              <a:rPr lang="zh-CN" altLang="en-US" dirty="0"/>
              <a:t>其中，</a:t>
            </a:r>
            <a:r>
              <a:rPr lang="en-US" altLang="zh-CN" dirty="0">
                <a:solidFill>
                  <a:srgbClr val="FFCC66"/>
                </a:solidFill>
              </a:rPr>
              <a:t>q</a:t>
            </a:r>
            <a:r>
              <a:rPr lang="en-US" altLang="zh-CN" i="1" baseline="-30000" dirty="0">
                <a:solidFill>
                  <a:srgbClr val="FFCC66"/>
                </a:solidFill>
              </a:rPr>
              <a:t>i</a:t>
            </a:r>
            <a:r>
              <a:rPr lang="en-US" altLang="zh-CN" i="1" baseline="-30000" dirty="0"/>
              <a:t>  </a:t>
            </a:r>
            <a:r>
              <a:rPr lang="zh-CN" altLang="en-US" dirty="0"/>
              <a:t>取 0 , 1 , … , 8 个数，0 表示空格，且取值互不相同 </a:t>
            </a:r>
          </a:p>
        </p:txBody>
      </p:sp>
    </p:spTree>
    <p:extLst>
      <p:ext uri="{BB962C8B-B14F-4D97-AF65-F5344CB8AC3E}">
        <p14:creationId xmlns:p14="http://schemas.microsoft.com/office/powerpoint/2010/main" val="80798305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Text Box 2"/>
          <p:cNvSpPr txBox="1">
            <a:spLocks noChangeArrowheads="1"/>
          </p:cNvSpPr>
          <p:nvPr/>
        </p:nvSpPr>
        <p:spPr bwMode="auto">
          <a:xfrm>
            <a:off x="514350" y="571500"/>
            <a:ext cx="56007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a:t>        </a:t>
            </a:r>
          </a:p>
        </p:txBody>
      </p:sp>
      <p:sp>
        <p:nvSpPr>
          <p:cNvPr id="65539" name="Text Box 3"/>
          <p:cNvSpPr txBox="1">
            <a:spLocks noChangeArrowheads="1"/>
          </p:cNvSpPr>
          <p:nvPr/>
        </p:nvSpPr>
        <p:spPr bwMode="auto">
          <a:xfrm>
            <a:off x="400050" y="457200"/>
            <a:ext cx="610671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a:t>如果记空格的位置为</a:t>
            </a:r>
            <a:r>
              <a:rPr lang="en-US" altLang="zh-CN"/>
              <a:t>P</a:t>
            </a:r>
            <a:r>
              <a:rPr lang="zh-CN" altLang="en-US"/>
              <a:t>，这时空格的移动规则是：</a:t>
            </a:r>
          </a:p>
        </p:txBody>
      </p:sp>
      <p:graphicFrame>
        <p:nvGraphicFramePr>
          <p:cNvPr id="65540" name="Group 4"/>
          <p:cNvGraphicFramePr>
            <a:graphicFrameLocks noGrp="1"/>
          </p:cNvGraphicFramePr>
          <p:nvPr/>
        </p:nvGraphicFramePr>
        <p:xfrm>
          <a:off x="742950" y="1085850"/>
          <a:ext cx="1428750" cy="1165860"/>
        </p:xfrm>
        <a:graphic>
          <a:graphicData uri="http://schemas.openxmlformats.org/drawingml/2006/table">
            <a:tbl>
              <a:tblPr/>
              <a:tblGrid>
                <a:gridCol w="476250"/>
                <a:gridCol w="476250"/>
                <a:gridCol w="476250"/>
              </a:tblGrid>
              <a:tr h="388620">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1" i="0" u="none" strike="noStrike" cap="none" normalizeH="0" baseline="0" smtClean="0">
                          <a:ln>
                            <a:noFill/>
                          </a:ln>
                          <a:solidFill>
                            <a:schemeClr val="accent2"/>
                          </a:solidFill>
                          <a:effectLst/>
                          <a:latin typeface="Times New Roman" panose="02020603050405020304" pitchFamily="18" charset="0"/>
                          <a:ea typeface="宋体" panose="02010600030101010101" pitchFamily="2" charset="-122"/>
                        </a:rPr>
                        <a:t>1</a:t>
                      </a: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1" i="0" u="none" strike="noStrike" cap="none" normalizeH="0" baseline="0" smtClean="0">
                          <a:ln>
                            <a:noFill/>
                          </a:ln>
                          <a:solidFill>
                            <a:schemeClr val="accent2"/>
                          </a:solidFill>
                          <a:effectLst/>
                          <a:latin typeface="Times New Roman" panose="02020603050405020304" pitchFamily="18" charset="0"/>
                          <a:ea typeface="宋体" panose="02010600030101010101" pitchFamily="2" charset="-122"/>
                        </a:rPr>
                        <a:t>2</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1" i="0" u="none" strike="noStrike" cap="none" normalizeH="0" baseline="0" smtClean="0">
                          <a:ln>
                            <a:noFill/>
                          </a:ln>
                          <a:solidFill>
                            <a:schemeClr val="accent2"/>
                          </a:solidFill>
                          <a:effectLst/>
                          <a:latin typeface="Times New Roman" panose="02020603050405020304" pitchFamily="18" charset="0"/>
                          <a:ea typeface="宋体" panose="02010600030101010101" pitchFamily="2" charset="-122"/>
                        </a:rPr>
                        <a:t>3</a:t>
                      </a: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388620">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1" i="0" u="none" strike="noStrike" cap="none" normalizeH="0" baseline="0" smtClean="0">
                          <a:ln>
                            <a:noFill/>
                          </a:ln>
                          <a:solidFill>
                            <a:schemeClr val="accent2"/>
                          </a:solidFill>
                          <a:effectLst/>
                          <a:latin typeface="Times New Roman" panose="02020603050405020304" pitchFamily="18" charset="0"/>
                          <a:ea typeface="宋体" panose="02010600030101010101" pitchFamily="2" charset="-122"/>
                        </a:rPr>
                        <a:t>4</a:t>
                      </a: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1" i="0" u="none" strike="noStrike" cap="none" normalizeH="0" baseline="0" smtClean="0">
                          <a:ln>
                            <a:noFill/>
                          </a:ln>
                          <a:solidFill>
                            <a:schemeClr val="accent2"/>
                          </a:solidFill>
                          <a:effectLst/>
                          <a:latin typeface="Times New Roman" panose="02020603050405020304" pitchFamily="18" charset="0"/>
                          <a:ea typeface="宋体" panose="02010600030101010101" pitchFamily="2" charset="-122"/>
                        </a:rPr>
                        <a:t>5</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1" i="0" u="none" strike="noStrike" cap="none" normalizeH="0" baseline="0" smtClean="0">
                          <a:ln>
                            <a:noFill/>
                          </a:ln>
                          <a:solidFill>
                            <a:schemeClr val="accent2"/>
                          </a:solidFill>
                          <a:effectLst/>
                          <a:latin typeface="Times New Roman" panose="02020603050405020304" pitchFamily="18" charset="0"/>
                          <a:ea typeface="宋体" panose="02010600030101010101" pitchFamily="2" charset="-122"/>
                        </a:rPr>
                        <a:t>6</a:t>
                      </a: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388620">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1" i="0" u="none" strike="noStrike" cap="none" normalizeH="0" baseline="0" smtClean="0">
                          <a:ln>
                            <a:noFill/>
                          </a:ln>
                          <a:solidFill>
                            <a:schemeClr val="accent2"/>
                          </a:solidFill>
                          <a:effectLst/>
                          <a:latin typeface="Times New Roman" panose="02020603050405020304" pitchFamily="18" charset="0"/>
                          <a:ea typeface="宋体" panose="02010600030101010101" pitchFamily="2" charset="-122"/>
                        </a:rPr>
                        <a:t>7</a:t>
                      </a: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1" i="0" u="none" strike="noStrike" cap="none" normalizeH="0" baseline="0" smtClean="0">
                          <a:ln>
                            <a:noFill/>
                          </a:ln>
                          <a:solidFill>
                            <a:schemeClr val="accent2"/>
                          </a:solidFill>
                          <a:effectLst/>
                          <a:latin typeface="Times New Roman" panose="02020603050405020304" pitchFamily="18" charset="0"/>
                          <a:ea typeface="宋体" panose="02010600030101010101" pitchFamily="2" charset="-122"/>
                        </a:rPr>
                        <a:t>8</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1" i="0" u="none" strike="noStrike" cap="none" normalizeH="0" baseline="0" smtClean="0">
                          <a:ln>
                            <a:noFill/>
                          </a:ln>
                          <a:solidFill>
                            <a:schemeClr val="accent2"/>
                          </a:solidFill>
                          <a:effectLst/>
                          <a:latin typeface="Times New Roman" panose="02020603050405020304" pitchFamily="18" charset="0"/>
                          <a:ea typeface="宋体" panose="02010600030101010101" pitchFamily="2" charset="-122"/>
                        </a:rPr>
                        <a:t>9</a:t>
                      </a: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r>
            </a:tbl>
          </a:graphicData>
        </a:graphic>
      </p:graphicFrame>
      <p:graphicFrame>
        <p:nvGraphicFramePr>
          <p:cNvPr id="65558" name="Group 22"/>
          <p:cNvGraphicFramePr>
            <a:graphicFrameLocks noGrp="1"/>
          </p:cNvGraphicFramePr>
          <p:nvPr/>
        </p:nvGraphicFramePr>
        <p:xfrm>
          <a:off x="2571750" y="1543050"/>
          <a:ext cx="3486153" cy="388620"/>
        </p:xfrm>
        <a:graphic>
          <a:graphicData uri="http://schemas.openxmlformats.org/drawingml/2006/table">
            <a:tbl>
              <a:tblPr/>
              <a:tblGrid>
                <a:gridCol w="388144"/>
                <a:gridCol w="385763"/>
                <a:gridCol w="388144"/>
                <a:gridCol w="388144"/>
                <a:gridCol w="385763"/>
                <a:gridCol w="388144"/>
                <a:gridCol w="388144"/>
                <a:gridCol w="385763"/>
                <a:gridCol w="388144"/>
              </a:tblGrid>
              <a:tr h="388620">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1</a:t>
                      </a: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2</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3</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4</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5</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6</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7</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8</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9</a:t>
                      </a: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r>
            </a:tbl>
          </a:graphicData>
        </a:graphic>
      </p:graphicFrame>
      <p:sp>
        <p:nvSpPr>
          <p:cNvPr id="65580" name="AutoShape 44"/>
          <p:cNvSpPr>
            <a:spLocks noChangeArrowheads="1"/>
          </p:cNvSpPr>
          <p:nvPr/>
        </p:nvSpPr>
        <p:spPr bwMode="auto">
          <a:xfrm>
            <a:off x="2400300" y="2514600"/>
            <a:ext cx="2628900" cy="2000250"/>
          </a:xfrm>
          <a:custGeom>
            <a:avLst/>
            <a:gdLst>
              <a:gd name="G0" fmla="+- 6480 0 0"/>
              <a:gd name="G1" fmla="+- 8640 0 0"/>
              <a:gd name="G2" fmla="+- 4320 0 0"/>
              <a:gd name="G3" fmla="+- 21600 0 6480"/>
              <a:gd name="G4" fmla="+- 21600 0 8640"/>
              <a:gd name="G5" fmla="+- 21600 0 4320"/>
              <a:gd name="G6" fmla="+- 6480 0 10800"/>
              <a:gd name="G7" fmla="+- 8640 0 10800"/>
              <a:gd name="G8" fmla="*/ G7 4320 G6"/>
              <a:gd name="G9" fmla="+- 21600 0 G8"/>
              <a:gd name="T0" fmla="*/ G8 w 21600"/>
              <a:gd name="T1" fmla="*/ G1 h 21600"/>
              <a:gd name="T2" fmla="*/ G9 w 21600"/>
              <a:gd name="T3" fmla="*/ G4 h 21600"/>
            </a:gdLst>
            <a:ahLst/>
            <a:cxnLst>
              <a:cxn ang="0">
                <a:pos x="r" y="vc"/>
              </a:cxn>
              <a:cxn ang="5400000">
                <a:pos x="hc" y="b"/>
              </a:cxn>
              <a:cxn ang="10800000">
                <a:pos x="l" y="vc"/>
              </a:cxn>
              <a:cxn ang="16200000">
                <a:pos x="hc" y="t"/>
              </a:cxn>
            </a:cxnLst>
            <a:rect l="T0" t="T1" r="T2" b="T3"/>
            <a:pathLst>
              <a:path w="21600" h="21600">
                <a:moveTo>
                  <a:pt x="10800" y="0"/>
                </a:moveTo>
                <a:lnTo>
                  <a:pt x="6480" y="4320"/>
                </a:lnTo>
                <a:lnTo>
                  <a:pt x="8640" y="4320"/>
                </a:lnTo>
                <a:lnTo>
                  <a:pt x="8640" y="8640"/>
                </a:lnTo>
                <a:lnTo>
                  <a:pt x="4320" y="8640"/>
                </a:lnTo>
                <a:lnTo>
                  <a:pt x="4320" y="6480"/>
                </a:lnTo>
                <a:lnTo>
                  <a:pt x="0" y="10800"/>
                </a:lnTo>
                <a:lnTo>
                  <a:pt x="4320" y="15120"/>
                </a:lnTo>
                <a:lnTo>
                  <a:pt x="4320" y="12960"/>
                </a:lnTo>
                <a:lnTo>
                  <a:pt x="8640" y="12960"/>
                </a:lnTo>
                <a:lnTo>
                  <a:pt x="8640" y="17280"/>
                </a:lnTo>
                <a:lnTo>
                  <a:pt x="6480" y="17280"/>
                </a:lnTo>
                <a:lnTo>
                  <a:pt x="10800" y="21600"/>
                </a:lnTo>
                <a:lnTo>
                  <a:pt x="15120" y="17280"/>
                </a:lnTo>
                <a:lnTo>
                  <a:pt x="12960" y="17280"/>
                </a:lnTo>
                <a:lnTo>
                  <a:pt x="12960" y="12960"/>
                </a:lnTo>
                <a:lnTo>
                  <a:pt x="17280" y="12960"/>
                </a:lnTo>
                <a:lnTo>
                  <a:pt x="17280" y="15120"/>
                </a:lnTo>
                <a:lnTo>
                  <a:pt x="21600" y="10800"/>
                </a:lnTo>
                <a:lnTo>
                  <a:pt x="17280" y="6480"/>
                </a:lnTo>
                <a:lnTo>
                  <a:pt x="17280" y="8640"/>
                </a:lnTo>
                <a:lnTo>
                  <a:pt x="12960" y="8640"/>
                </a:lnTo>
                <a:lnTo>
                  <a:pt x="12960" y="4320"/>
                </a:lnTo>
                <a:lnTo>
                  <a:pt x="15120" y="4320"/>
                </a:lnTo>
                <a:close/>
              </a:path>
            </a:pathLst>
          </a:cu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5581" name="Rectangle 45"/>
          <p:cNvSpPr>
            <a:spLocks noChangeArrowheads="1"/>
          </p:cNvSpPr>
          <p:nvPr/>
        </p:nvSpPr>
        <p:spPr bwMode="auto">
          <a:xfrm>
            <a:off x="3371850" y="3143250"/>
            <a:ext cx="742950" cy="74295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a:solidFill>
                  <a:schemeClr val="tx1"/>
                </a:solidFill>
              </a:rPr>
              <a:t>P</a:t>
            </a:r>
          </a:p>
        </p:txBody>
      </p:sp>
      <p:sp>
        <p:nvSpPr>
          <p:cNvPr id="65582" name="Text Box 46"/>
          <p:cNvSpPr txBox="1">
            <a:spLocks noChangeArrowheads="1"/>
          </p:cNvSpPr>
          <p:nvPr/>
        </p:nvSpPr>
        <p:spPr bwMode="auto">
          <a:xfrm>
            <a:off x="3257550" y="2171700"/>
            <a:ext cx="97155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zh-CN"/>
              <a:t>P-3</a:t>
            </a:r>
          </a:p>
        </p:txBody>
      </p:sp>
      <p:sp>
        <p:nvSpPr>
          <p:cNvPr id="65583" name="Text Box 47"/>
          <p:cNvSpPr txBox="1">
            <a:spLocks noChangeArrowheads="1"/>
          </p:cNvSpPr>
          <p:nvPr/>
        </p:nvSpPr>
        <p:spPr bwMode="auto">
          <a:xfrm>
            <a:off x="5143500" y="3314700"/>
            <a:ext cx="62865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zh-CN"/>
              <a:t>P+1</a:t>
            </a:r>
          </a:p>
        </p:txBody>
      </p:sp>
      <p:sp>
        <p:nvSpPr>
          <p:cNvPr id="65584" name="Text Box 48"/>
          <p:cNvSpPr txBox="1">
            <a:spLocks noChangeArrowheads="1"/>
          </p:cNvSpPr>
          <p:nvPr/>
        </p:nvSpPr>
        <p:spPr bwMode="auto">
          <a:xfrm>
            <a:off x="3371850" y="4572000"/>
            <a:ext cx="6858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zh-CN"/>
              <a:t>P+3</a:t>
            </a:r>
          </a:p>
        </p:txBody>
      </p:sp>
      <p:sp>
        <p:nvSpPr>
          <p:cNvPr id="65585" name="Text Box 49"/>
          <p:cNvSpPr txBox="1">
            <a:spLocks noChangeArrowheads="1"/>
          </p:cNvSpPr>
          <p:nvPr/>
        </p:nvSpPr>
        <p:spPr bwMode="auto">
          <a:xfrm>
            <a:off x="1771650" y="3314700"/>
            <a:ext cx="62865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zh-CN"/>
              <a:t>P-1</a:t>
            </a:r>
          </a:p>
        </p:txBody>
      </p:sp>
      <p:sp>
        <p:nvSpPr>
          <p:cNvPr id="65586" name="Text Box 50"/>
          <p:cNvSpPr txBox="1">
            <a:spLocks noChangeArrowheads="1"/>
          </p:cNvSpPr>
          <p:nvPr/>
        </p:nvSpPr>
        <p:spPr bwMode="auto">
          <a:xfrm>
            <a:off x="2743200" y="1085850"/>
            <a:ext cx="24003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zh-CN" altLang="en-US"/>
              <a:t>数字表示位置</a:t>
            </a:r>
          </a:p>
        </p:txBody>
      </p:sp>
      <p:sp>
        <p:nvSpPr>
          <p:cNvPr id="65587" name="AutoShape 51"/>
          <p:cNvSpPr>
            <a:spLocks noChangeArrowheads="1"/>
          </p:cNvSpPr>
          <p:nvPr/>
        </p:nvSpPr>
        <p:spPr bwMode="auto">
          <a:xfrm>
            <a:off x="2171700" y="1600200"/>
            <a:ext cx="400050" cy="285750"/>
          </a:xfrm>
          <a:prstGeom prst="rightArrow">
            <a:avLst>
              <a:gd name="adj1" fmla="val 50000"/>
              <a:gd name="adj2" fmla="val 35000"/>
            </a:avLst>
          </a:prstGeom>
          <a:solidFill>
            <a:srgbClr val="FF99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3070181595"/>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Text Box 2"/>
          <p:cNvSpPr txBox="1">
            <a:spLocks noChangeArrowheads="1"/>
          </p:cNvSpPr>
          <p:nvPr/>
        </p:nvSpPr>
        <p:spPr bwMode="auto">
          <a:xfrm>
            <a:off x="514350" y="571500"/>
            <a:ext cx="56007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a:t>        </a:t>
            </a:r>
          </a:p>
        </p:txBody>
      </p:sp>
      <p:grpSp>
        <p:nvGrpSpPr>
          <p:cNvPr id="66563" name="Group 3"/>
          <p:cNvGrpSpPr>
            <a:grpSpLocks/>
          </p:cNvGrpSpPr>
          <p:nvPr/>
        </p:nvGrpSpPr>
        <p:grpSpPr bwMode="auto">
          <a:xfrm>
            <a:off x="285750" y="800100"/>
            <a:ext cx="6172200" cy="2543175"/>
            <a:chOff x="-3" y="-3"/>
            <a:chExt cx="3572" cy="2136"/>
          </a:xfrm>
        </p:grpSpPr>
        <p:grpSp>
          <p:nvGrpSpPr>
            <p:cNvPr id="66564" name="Group 4"/>
            <p:cNvGrpSpPr>
              <a:grpSpLocks/>
            </p:cNvGrpSpPr>
            <p:nvPr/>
          </p:nvGrpSpPr>
          <p:grpSpPr bwMode="auto">
            <a:xfrm>
              <a:off x="0" y="0"/>
              <a:ext cx="3566" cy="2130"/>
              <a:chOff x="0" y="0"/>
              <a:chExt cx="3566" cy="2130"/>
            </a:xfrm>
          </p:grpSpPr>
          <p:grpSp>
            <p:nvGrpSpPr>
              <p:cNvPr id="66565" name="Group 5"/>
              <p:cNvGrpSpPr>
                <a:grpSpLocks/>
              </p:cNvGrpSpPr>
              <p:nvPr/>
            </p:nvGrpSpPr>
            <p:grpSpPr bwMode="auto">
              <a:xfrm>
                <a:off x="0" y="0"/>
                <a:ext cx="374" cy="518"/>
                <a:chOff x="0" y="0"/>
                <a:chExt cx="374" cy="518"/>
              </a:xfrm>
            </p:grpSpPr>
            <p:sp>
              <p:nvSpPr>
                <p:cNvPr id="66566" name="Rectangle 6"/>
                <p:cNvSpPr>
                  <a:spLocks noChangeArrowheads="1"/>
                </p:cNvSpPr>
                <p:nvPr/>
              </p:nvSpPr>
              <p:spPr bwMode="auto">
                <a:xfrm>
                  <a:off x="43" y="0"/>
                  <a:ext cx="288"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lnSpc>
                      <a:spcPct val="200000"/>
                    </a:lnSpc>
                    <a:spcBef>
                      <a:spcPct val="100000"/>
                    </a:spcBef>
                  </a:pPr>
                  <a:r>
                    <a:rPr lang="zh-CN" altLang="en-US" sz="1200"/>
                    <a:t>顺序</a:t>
                  </a:r>
                </a:p>
              </p:txBody>
            </p:sp>
            <p:sp>
              <p:nvSpPr>
                <p:cNvPr id="66567" name="Rectangle 7"/>
                <p:cNvSpPr>
                  <a:spLocks noChangeArrowheads="1"/>
                </p:cNvSpPr>
                <p:nvPr/>
              </p:nvSpPr>
              <p:spPr bwMode="auto">
                <a:xfrm>
                  <a:off x="0" y="0"/>
                  <a:ext cx="374" cy="518"/>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66568" name="Group 8"/>
              <p:cNvGrpSpPr>
                <a:grpSpLocks/>
              </p:cNvGrpSpPr>
              <p:nvPr/>
            </p:nvGrpSpPr>
            <p:grpSpPr bwMode="auto">
              <a:xfrm>
                <a:off x="374" y="0"/>
                <a:ext cx="590" cy="518"/>
                <a:chOff x="374" y="0"/>
                <a:chExt cx="590" cy="518"/>
              </a:xfrm>
            </p:grpSpPr>
            <p:sp>
              <p:nvSpPr>
                <p:cNvPr id="66569" name="Rectangle 9"/>
                <p:cNvSpPr>
                  <a:spLocks noChangeArrowheads="1"/>
                </p:cNvSpPr>
                <p:nvPr/>
              </p:nvSpPr>
              <p:spPr bwMode="auto">
                <a:xfrm>
                  <a:off x="417" y="0"/>
                  <a:ext cx="504"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lnSpc>
                      <a:spcPct val="200000"/>
                    </a:lnSpc>
                  </a:pPr>
                  <a:r>
                    <a:rPr lang="zh-CN" altLang="en-US" sz="1500"/>
                    <a:t>规则</a:t>
                  </a:r>
                </a:p>
                <a:p>
                  <a:pPr algn="just" eaLnBrk="0" hangingPunct="0"/>
                  <a:endParaRPr lang="zh-CN" altLang="en-US" sz="1500"/>
                </a:p>
              </p:txBody>
            </p:sp>
            <p:sp>
              <p:nvSpPr>
                <p:cNvPr id="66570" name="Rectangle 10"/>
                <p:cNvSpPr>
                  <a:spLocks noChangeArrowheads="1"/>
                </p:cNvSpPr>
                <p:nvPr/>
              </p:nvSpPr>
              <p:spPr bwMode="auto">
                <a:xfrm>
                  <a:off x="374" y="0"/>
                  <a:ext cx="590" cy="518"/>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66571" name="Group 11"/>
              <p:cNvGrpSpPr>
                <a:grpSpLocks/>
              </p:cNvGrpSpPr>
              <p:nvPr/>
            </p:nvGrpSpPr>
            <p:grpSpPr bwMode="auto">
              <a:xfrm>
                <a:off x="964" y="0"/>
                <a:ext cx="590" cy="518"/>
                <a:chOff x="964" y="0"/>
                <a:chExt cx="590" cy="518"/>
              </a:xfrm>
            </p:grpSpPr>
            <p:sp>
              <p:nvSpPr>
                <p:cNvPr id="66572" name="Rectangle 12"/>
                <p:cNvSpPr>
                  <a:spLocks noChangeArrowheads="1"/>
                </p:cNvSpPr>
                <p:nvPr/>
              </p:nvSpPr>
              <p:spPr bwMode="auto">
                <a:xfrm>
                  <a:off x="1007" y="0"/>
                  <a:ext cx="504"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lnSpc>
                      <a:spcPct val="200000"/>
                    </a:lnSpc>
                  </a:pPr>
                  <a:r>
                    <a:rPr lang="zh-CN" altLang="en-US" sz="1350"/>
                    <a:t>前提条件</a:t>
                  </a:r>
                </a:p>
                <a:p>
                  <a:pPr algn="just" eaLnBrk="0" hangingPunct="0"/>
                  <a:endParaRPr lang="zh-CN" altLang="en-US" sz="1500"/>
                </a:p>
              </p:txBody>
            </p:sp>
            <p:sp>
              <p:nvSpPr>
                <p:cNvPr id="66573" name="Rectangle 13"/>
                <p:cNvSpPr>
                  <a:spLocks noChangeArrowheads="1"/>
                </p:cNvSpPr>
                <p:nvPr/>
              </p:nvSpPr>
              <p:spPr bwMode="auto">
                <a:xfrm>
                  <a:off x="964" y="0"/>
                  <a:ext cx="590" cy="518"/>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66574" name="Group 14"/>
              <p:cNvGrpSpPr>
                <a:grpSpLocks/>
              </p:cNvGrpSpPr>
              <p:nvPr/>
            </p:nvGrpSpPr>
            <p:grpSpPr bwMode="auto">
              <a:xfrm>
                <a:off x="1554" y="0"/>
                <a:ext cx="2012" cy="518"/>
                <a:chOff x="1554" y="0"/>
                <a:chExt cx="2012" cy="518"/>
              </a:xfrm>
            </p:grpSpPr>
            <p:sp>
              <p:nvSpPr>
                <p:cNvPr id="66575" name="Rectangle 15"/>
                <p:cNvSpPr>
                  <a:spLocks noChangeArrowheads="1"/>
                </p:cNvSpPr>
                <p:nvPr/>
              </p:nvSpPr>
              <p:spPr bwMode="auto">
                <a:xfrm>
                  <a:off x="1597" y="0"/>
                  <a:ext cx="1926"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lnSpc>
                      <a:spcPct val="200000"/>
                    </a:lnSpc>
                  </a:pPr>
                  <a:r>
                    <a:rPr lang="zh-CN" altLang="en-US" sz="1500"/>
                    <a:t>应用结果</a:t>
                  </a:r>
                </a:p>
                <a:p>
                  <a:pPr algn="just" eaLnBrk="0" hangingPunct="0"/>
                  <a:endParaRPr lang="zh-CN" altLang="en-US" sz="1500"/>
                </a:p>
              </p:txBody>
            </p:sp>
            <p:sp>
              <p:nvSpPr>
                <p:cNvPr id="66576" name="Rectangle 16"/>
                <p:cNvSpPr>
                  <a:spLocks noChangeArrowheads="1"/>
                </p:cNvSpPr>
                <p:nvPr/>
              </p:nvSpPr>
              <p:spPr bwMode="auto">
                <a:xfrm>
                  <a:off x="1554" y="0"/>
                  <a:ext cx="2012" cy="518"/>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66577" name="Group 17"/>
              <p:cNvGrpSpPr>
                <a:grpSpLocks/>
              </p:cNvGrpSpPr>
              <p:nvPr/>
            </p:nvGrpSpPr>
            <p:grpSpPr bwMode="auto">
              <a:xfrm>
                <a:off x="0" y="518"/>
                <a:ext cx="374" cy="403"/>
                <a:chOff x="0" y="518"/>
                <a:chExt cx="374" cy="403"/>
              </a:xfrm>
            </p:grpSpPr>
            <p:sp>
              <p:nvSpPr>
                <p:cNvPr id="66578" name="Rectangle 18"/>
                <p:cNvSpPr>
                  <a:spLocks noChangeArrowheads="1"/>
                </p:cNvSpPr>
                <p:nvPr/>
              </p:nvSpPr>
              <p:spPr bwMode="auto">
                <a:xfrm>
                  <a:off x="43" y="518"/>
                  <a:ext cx="288" cy="4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lang="zh-CN" altLang="en-US" sz="1500"/>
                    <a:t>1</a:t>
                  </a:r>
                </a:p>
                <a:p>
                  <a:pPr algn="just" eaLnBrk="0" hangingPunct="0"/>
                  <a:endParaRPr lang="zh-CN" altLang="en-US" sz="1500"/>
                </a:p>
              </p:txBody>
            </p:sp>
            <p:sp>
              <p:nvSpPr>
                <p:cNvPr id="66579" name="Rectangle 19"/>
                <p:cNvSpPr>
                  <a:spLocks noChangeArrowheads="1"/>
                </p:cNvSpPr>
                <p:nvPr/>
              </p:nvSpPr>
              <p:spPr bwMode="auto">
                <a:xfrm>
                  <a:off x="0" y="518"/>
                  <a:ext cx="374" cy="40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66580" name="Group 20"/>
              <p:cNvGrpSpPr>
                <a:grpSpLocks/>
              </p:cNvGrpSpPr>
              <p:nvPr/>
            </p:nvGrpSpPr>
            <p:grpSpPr bwMode="auto">
              <a:xfrm>
                <a:off x="374" y="518"/>
                <a:ext cx="590" cy="403"/>
                <a:chOff x="374" y="518"/>
                <a:chExt cx="590" cy="403"/>
              </a:xfrm>
            </p:grpSpPr>
            <p:sp>
              <p:nvSpPr>
                <p:cNvPr id="66581" name="Rectangle 21"/>
                <p:cNvSpPr>
                  <a:spLocks noChangeArrowheads="1"/>
                </p:cNvSpPr>
                <p:nvPr/>
              </p:nvSpPr>
              <p:spPr bwMode="auto">
                <a:xfrm>
                  <a:off x="417" y="518"/>
                  <a:ext cx="504" cy="4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lang="zh-CN" altLang="en-US" sz="1500"/>
                    <a:t>左移</a:t>
                  </a:r>
                </a:p>
                <a:p>
                  <a:pPr algn="just" eaLnBrk="0" hangingPunct="0"/>
                  <a:endParaRPr lang="zh-CN" altLang="en-US" sz="1500"/>
                </a:p>
              </p:txBody>
            </p:sp>
            <p:sp>
              <p:nvSpPr>
                <p:cNvPr id="66582" name="Rectangle 22"/>
                <p:cNvSpPr>
                  <a:spLocks noChangeArrowheads="1"/>
                </p:cNvSpPr>
                <p:nvPr/>
              </p:nvSpPr>
              <p:spPr bwMode="auto">
                <a:xfrm>
                  <a:off x="374" y="518"/>
                  <a:ext cx="590" cy="40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66583" name="Group 23"/>
              <p:cNvGrpSpPr>
                <a:grpSpLocks/>
              </p:cNvGrpSpPr>
              <p:nvPr/>
            </p:nvGrpSpPr>
            <p:grpSpPr bwMode="auto">
              <a:xfrm>
                <a:off x="964" y="518"/>
                <a:ext cx="590" cy="403"/>
                <a:chOff x="964" y="518"/>
                <a:chExt cx="590" cy="403"/>
              </a:xfrm>
            </p:grpSpPr>
            <p:sp>
              <p:nvSpPr>
                <p:cNvPr id="66584" name="Rectangle 24"/>
                <p:cNvSpPr>
                  <a:spLocks noChangeArrowheads="1"/>
                </p:cNvSpPr>
                <p:nvPr/>
              </p:nvSpPr>
              <p:spPr bwMode="auto">
                <a:xfrm>
                  <a:off x="1007" y="518"/>
                  <a:ext cx="504" cy="4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lang="en-US" altLang="zh-CN" sz="1500"/>
                    <a:t>P≠1,4,7</a:t>
                  </a:r>
                </a:p>
                <a:p>
                  <a:pPr algn="just" eaLnBrk="0" hangingPunct="0"/>
                  <a:endParaRPr lang="en-US" altLang="zh-CN" sz="1500"/>
                </a:p>
              </p:txBody>
            </p:sp>
            <p:sp>
              <p:nvSpPr>
                <p:cNvPr id="66585" name="Rectangle 25"/>
                <p:cNvSpPr>
                  <a:spLocks noChangeArrowheads="1"/>
                </p:cNvSpPr>
                <p:nvPr/>
              </p:nvSpPr>
              <p:spPr bwMode="auto">
                <a:xfrm>
                  <a:off x="964" y="518"/>
                  <a:ext cx="590" cy="40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66586" name="Group 26"/>
              <p:cNvGrpSpPr>
                <a:grpSpLocks/>
              </p:cNvGrpSpPr>
              <p:nvPr/>
            </p:nvGrpSpPr>
            <p:grpSpPr bwMode="auto">
              <a:xfrm>
                <a:off x="1554" y="518"/>
                <a:ext cx="2012" cy="403"/>
                <a:chOff x="1554" y="518"/>
                <a:chExt cx="2012" cy="403"/>
              </a:xfrm>
            </p:grpSpPr>
            <p:sp>
              <p:nvSpPr>
                <p:cNvPr id="66587" name="Rectangle 27"/>
                <p:cNvSpPr>
                  <a:spLocks noChangeArrowheads="1"/>
                </p:cNvSpPr>
                <p:nvPr/>
              </p:nvSpPr>
              <p:spPr bwMode="auto">
                <a:xfrm>
                  <a:off x="1597" y="518"/>
                  <a:ext cx="1926" cy="4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lang="en-US" altLang="zh-CN" sz="1500" dirty="0"/>
                    <a:t>P </a:t>
                  </a:r>
                  <a:r>
                    <a:rPr lang="zh-CN" altLang="en-US" sz="1500" dirty="0"/>
                    <a:t>位置与 </a:t>
                  </a:r>
                  <a:r>
                    <a:rPr lang="en-US" altLang="zh-CN" sz="1500" dirty="0">
                      <a:solidFill>
                        <a:srgbClr val="FF0000"/>
                      </a:solidFill>
                    </a:rPr>
                    <a:t>P-1 </a:t>
                  </a:r>
                  <a:r>
                    <a:rPr lang="zh-CN" altLang="en-US" sz="1500" dirty="0"/>
                    <a:t>位置上的元素互换</a:t>
                  </a:r>
                </a:p>
                <a:p>
                  <a:pPr algn="just" eaLnBrk="0" hangingPunct="0"/>
                  <a:endParaRPr lang="zh-CN" altLang="en-US" sz="1500" dirty="0"/>
                </a:p>
              </p:txBody>
            </p:sp>
            <p:sp>
              <p:nvSpPr>
                <p:cNvPr id="66588" name="Rectangle 28"/>
                <p:cNvSpPr>
                  <a:spLocks noChangeArrowheads="1"/>
                </p:cNvSpPr>
                <p:nvPr/>
              </p:nvSpPr>
              <p:spPr bwMode="auto">
                <a:xfrm>
                  <a:off x="1554" y="518"/>
                  <a:ext cx="2012" cy="40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66589" name="Group 29"/>
              <p:cNvGrpSpPr>
                <a:grpSpLocks/>
              </p:cNvGrpSpPr>
              <p:nvPr/>
            </p:nvGrpSpPr>
            <p:grpSpPr bwMode="auto">
              <a:xfrm>
                <a:off x="0" y="921"/>
                <a:ext cx="374" cy="403"/>
                <a:chOff x="0" y="921"/>
                <a:chExt cx="374" cy="403"/>
              </a:xfrm>
            </p:grpSpPr>
            <p:sp>
              <p:nvSpPr>
                <p:cNvPr id="66590" name="Rectangle 30"/>
                <p:cNvSpPr>
                  <a:spLocks noChangeArrowheads="1"/>
                </p:cNvSpPr>
                <p:nvPr/>
              </p:nvSpPr>
              <p:spPr bwMode="auto">
                <a:xfrm>
                  <a:off x="43" y="921"/>
                  <a:ext cx="288" cy="4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lang="zh-CN" altLang="en-US" sz="1500"/>
                    <a:t>2</a:t>
                  </a:r>
                </a:p>
                <a:p>
                  <a:pPr algn="just" eaLnBrk="0" hangingPunct="0"/>
                  <a:endParaRPr lang="zh-CN" altLang="en-US" sz="1500"/>
                </a:p>
              </p:txBody>
            </p:sp>
            <p:sp>
              <p:nvSpPr>
                <p:cNvPr id="66591" name="Rectangle 31"/>
                <p:cNvSpPr>
                  <a:spLocks noChangeArrowheads="1"/>
                </p:cNvSpPr>
                <p:nvPr/>
              </p:nvSpPr>
              <p:spPr bwMode="auto">
                <a:xfrm>
                  <a:off x="0" y="921"/>
                  <a:ext cx="374" cy="40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66592" name="Group 32"/>
              <p:cNvGrpSpPr>
                <a:grpSpLocks/>
              </p:cNvGrpSpPr>
              <p:nvPr/>
            </p:nvGrpSpPr>
            <p:grpSpPr bwMode="auto">
              <a:xfrm>
                <a:off x="374" y="921"/>
                <a:ext cx="590" cy="403"/>
                <a:chOff x="374" y="921"/>
                <a:chExt cx="590" cy="403"/>
              </a:xfrm>
            </p:grpSpPr>
            <p:sp>
              <p:nvSpPr>
                <p:cNvPr id="66593" name="Rectangle 33"/>
                <p:cNvSpPr>
                  <a:spLocks noChangeArrowheads="1"/>
                </p:cNvSpPr>
                <p:nvPr/>
              </p:nvSpPr>
              <p:spPr bwMode="auto">
                <a:xfrm>
                  <a:off x="417" y="921"/>
                  <a:ext cx="504" cy="4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lang="zh-CN" altLang="en-US" sz="1500"/>
                    <a:t>上移</a:t>
                  </a:r>
                </a:p>
                <a:p>
                  <a:pPr algn="just" eaLnBrk="0" hangingPunct="0"/>
                  <a:endParaRPr lang="zh-CN" altLang="en-US" sz="1500"/>
                </a:p>
              </p:txBody>
            </p:sp>
            <p:sp>
              <p:nvSpPr>
                <p:cNvPr id="66594" name="Rectangle 34"/>
                <p:cNvSpPr>
                  <a:spLocks noChangeArrowheads="1"/>
                </p:cNvSpPr>
                <p:nvPr/>
              </p:nvSpPr>
              <p:spPr bwMode="auto">
                <a:xfrm>
                  <a:off x="374" y="921"/>
                  <a:ext cx="590" cy="40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66595" name="Group 35"/>
              <p:cNvGrpSpPr>
                <a:grpSpLocks/>
              </p:cNvGrpSpPr>
              <p:nvPr/>
            </p:nvGrpSpPr>
            <p:grpSpPr bwMode="auto">
              <a:xfrm>
                <a:off x="964" y="921"/>
                <a:ext cx="590" cy="403"/>
                <a:chOff x="964" y="921"/>
                <a:chExt cx="590" cy="403"/>
              </a:xfrm>
            </p:grpSpPr>
            <p:sp>
              <p:nvSpPr>
                <p:cNvPr id="66596" name="Rectangle 36"/>
                <p:cNvSpPr>
                  <a:spLocks noChangeArrowheads="1"/>
                </p:cNvSpPr>
                <p:nvPr/>
              </p:nvSpPr>
              <p:spPr bwMode="auto">
                <a:xfrm>
                  <a:off x="1007" y="921"/>
                  <a:ext cx="504" cy="4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lang="en-US" altLang="zh-CN" sz="1500"/>
                    <a:t>P≠1,2,3</a:t>
                  </a:r>
                </a:p>
                <a:p>
                  <a:pPr algn="just" eaLnBrk="0" hangingPunct="0"/>
                  <a:endParaRPr lang="en-US" altLang="zh-CN" sz="1500"/>
                </a:p>
              </p:txBody>
            </p:sp>
            <p:sp>
              <p:nvSpPr>
                <p:cNvPr id="66597" name="Rectangle 37"/>
                <p:cNvSpPr>
                  <a:spLocks noChangeArrowheads="1"/>
                </p:cNvSpPr>
                <p:nvPr/>
              </p:nvSpPr>
              <p:spPr bwMode="auto">
                <a:xfrm>
                  <a:off x="964" y="921"/>
                  <a:ext cx="590" cy="40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66598" name="Group 38"/>
              <p:cNvGrpSpPr>
                <a:grpSpLocks/>
              </p:cNvGrpSpPr>
              <p:nvPr/>
            </p:nvGrpSpPr>
            <p:grpSpPr bwMode="auto">
              <a:xfrm>
                <a:off x="1554" y="921"/>
                <a:ext cx="2012" cy="403"/>
                <a:chOff x="1554" y="921"/>
                <a:chExt cx="2012" cy="403"/>
              </a:xfrm>
            </p:grpSpPr>
            <p:sp>
              <p:nvSpPr>
                <p:cNvPr id="66599" name="Rectangle 39"/>
                <p:cNvSpPr>
                  <a:spLocks noChangeArrowheads="1"/>
                </p:cNvSpPr>
                <p:nvPr/>
              </p:nvSpPr>
              <p:spPr bwMode="auto">
                <a:xfrm>
                  <a:off x="1597" y="921"/>
                  <a:ext cx="1926" cy="4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lang="zh-CN" altLang="en-US" sz="1500" dirty="0">
                      <a:solidFill>
                        <a:srgbClr val="FF0000"/>
                      </a:solidFill>
                    </a:rPr>
                    <a:t>                </a:t>
                  </a:r>
                  <a:r>
                    <a:rPr lang="en-US" altLang="zh-CN" sz="1500" dirty="0">
                      <a:solidFill>
                        <a:srgbClr val="FF0000"/>
                      </a:solidFill>
                    </a:rPr>
                    <a:t>P-3</a:t>
                  </a:r>
                </a:p>
                <a:p>
                  <a:pPr algn="just" eaLnBrk="0" hangingPunct="0"/>
                  <a:endParaRPr lang="en-US" altLang="zh-CN" sz="1500" dirty="0">
                    <a:solidFill>
                      <a:srgbClr val="FF0000"/>
                    </a:solidFill>
                  </a:endParaRPr>
                </a:p>
              </p:txBody>
            </p:sp>
            <p:sp>
              <p:nvSpPr>
                <p:cNvPr id="66600" name="Rectangle 40"/>
                <p:cNvSpPr>
                  <a:spLocks noChangeArrowheads="1"/>
                </p:cNvSpPr>
                <p:nvPr/>
              </p:nvSpPr>
              <p:spPr bwMode="auto">
                <a:xfrm>
                  <a:off x="1554" y="921"/>
                  <a:ext cx="2012" cy="40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66601" name="Group 41"/>
              <p:cNvGrpSpPr>
                <a:grpSpLocks/>
              </p:cNvGrpSpPr>
              <p:nvPr/>
            </p:nvGrpSpPr>
            <p:grpSpPr bwMode="auto">
              <a:xfrm>
                <a:off x="0" y="1324"/>
                <a:ext cx="374" cy="403"/>
                <a:chOff x="0" y="1324"/>
                <a:chExt cx="374" cy="403"/>
              </a:xfrm>
            </p:grpSpPr>
            <p:sp>
              <p:nvSpPr>
                <p:cNvPr id="66602" name="Rectangle 42"/>
                <p:cNvSpPr>
                  <a:spLocks noChangeArrowheads="1"/>
                </p:cNvSpPr>
                <p:nvPr/>
              </p:nvSpPr>
              <p:spPr bwMode="auto">
                <a:xfrm>
                  <a:off x="43" y="1324"/>
                  <a:ext cx="288" cy="4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lang="zh-CN" altLang="en-US" sz="1500"/>
                    <a:t>3</a:t>
                  </a:r>
                </a:p>
                <a:p>
                  <a:pPr algn="just" eaLnBrk="0" hangingPunct="0"/>
                  <a:endParaRPr lang="zh-CN" altLang="en-US" sz="1500"/>
                </a:p>
              </p:txBody>
            </p:sp>
            <p:sp>
              <p:nvSpPr>
                <p:cNvPr id="66603" name="Rectangle 43"/>
                <p:cNvSpPr>
                  <a:spLocks noChangeArrowheads="1"/>
                </p:cNvSpPr>
                <p:nvPr/>
              </p:nvSpPr>
              <p:spPr bwMode="auto">
                <a:xfrm>
                  <a:off x="0" y="1324"/>
                  <a:ext cx="374" cy="40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66604" name="Group 44"/>
              <p:cNvGrpSpPr>
                <a:grpSpLocks/>
              </p:cNvGrpSpPr>
              <p:nvPr/>
            </p:nvGrpSpPr>
            <p:grpSpPr bwMode="auto">
              <a:xfrm>
                <a:off x="374" y="1324"/>
                <a:ext cx="590" cy="403"/>
                <a:chOff x="374" y="1324"/>
                <a:chExt cx="590" cy="403"/>
              </a:xfrm>
            </p:grpSpPr>
            <p:sp>
              <p:nvSpPr>
                <p:cNvPr id="66605" name="Rectangle 45"/>
                <p:cNvSpPr>
                  <a:spLocks noChangeArrowheads="1"/>
                </p:cNvSpPr>
                <p:nvPr/>
              </p:nvSpPr>
              <p:spPr bwMode="auto">
                <a:xfrm>
                  <a:off x="417" y="1324"/>
                  <a:ext cx="504" cy="4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lang="zh-CN" altLang="en-US" sz="1500" dirty="0" smtClean="0"/>
                    <a:t>右移</a:t>
                  </a:r>
                </a:p>
                <a:p>
                  <a:pPr algn="just" eaLnBrk="0" hangingPunct="0"/>
                  <a:endParaRPr lang="zh-CN" altLang="en-US" sz="1500" dirty="0"/>
                </a:p>
              </p:txBody>
            </p:sp>
            <p:sp>
              <p:nvSpPr>
                <p:cNvPr id="66606" name="Rectangle 46"/>
                <p:cNvSpPr>
                  <a:spLocks noChangeArrowheads="1"/>
                </p:cNvSpPr>
                <p:nvPr/>
              </p:nvSpPr>
              <p:spPr bwMode="auto">
                <a:xfrm>
                  <a:off x="374" y="1324"/>
                  <a:ext cx="590" cy="40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66607" name="Group 47"/>
              <p:cNvGrpSpPr>
                <a:grpSpLocks/>
              </p:cNvGrpSpPr>
              <p:nvPr/>
            </p:nvGrpSpPr>
            <p:grpSpPr bwMode="auto">
              <a:xfrm>
                <a:off x="964" y="1324"/>
                <a:ext cx="590" cy="403"/>
                <a:chOff x="964" y="1324"/>
                <a:chExt cx="590" cy="403"/>
              </a:xfrm>
            </p:grpSpPr>
            <p:sp>
              <p:nvSpPr>
                <p:cNvPr id="66608" name="Rectangle 48"/>
                <p:cNvSpPr>
                  <a:spLocks noChangeArrowheads="1"/>
                </p:cNvSpPr>
                <p:nvPr/>
              </p:nvSpPr>
              <p:spPr bwMode="auto">
                <a:xfrm>
                  <a:off x="1007" y="1324"/>
                  <a:ext cx="504" cy="4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lang="en-US" altLang="zh-CN" sz="1500" dirty="0"/>
                    <a:t>P</a:t>
                  </a:r>
                  <a:r>
                    <a:rPr lang="en-US" altLang="zh-CN" sz="1500" dirty="0" smtClean="0"/>
                    <a:t>≠3,6,9</a:t>
                  </a:r>
                  <a:endParaRPr lang="en-US" altLang="zh-CN" sz="1500" dirty="0"/>
                </a:p>
                <a:p>
                  <a:pPr algn="just" eaLnBrk="0" hangingPunct="0"/>
                  <a:endParaRPr lang="en-US" altLang="zh-CN" sz="1500" dirty="0"/>
                </a:p>
              </p:txBody>
            </p:sp>
            <p:sp>
              <p:nvSpPr>
                <p:cNvPr id="66609" name="Rectangle 49"/>
                <p:cNvSpPr>
                  <a:spLocks noChangeArrowheads="1"/>
                </p:cNvSpPr>
                <p:nvPr/>
              </p:nvSpPr>
              <p:spPr bwMode="auto">
                <a:xfrm>
                  <a:off x="964" y="1324"/>
                  <a:ext cx="590" cy="40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66610" name="Group 50"/>
              <p:cNvGrpSpPr>
                <a:grpSpLocks/>
              </p:cNvGrpSpPr>
              <p:nvPr/>
            </p:nvGrpSpPr>
            <p:grpSpPr bwMode="auto">
              <a:xfrm>
                <a:off x="1554" y="1324"/>
                <a:ext cx="2012" cy="403"/>
                <a:chOff x="1554" y="1324"/>
                <a:chExt cx="2012" cy="403"/>
              </a:xfrm>
            </p:grpSpPr>
            <p:sp>
              <p:nvSpPr>
                <p:cNvPr id="66611" name="Rectangle 51"/>
                <p:cNvSpPr>
                  <a:spLocks noChangeArrowheads="1"/>
                </p:cNvSpPr>
                <p:nvPr/>
              </p:nvSpPr>
              <p:spPr bwMode="auto">
                <a:xfrm>
                  <a:off x="1597" y="1324"/>
                  <a:ext cx="1926" cy="4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lang="zh-CN" altLang="en-US" sz="1500" dirty="0">
                      <a:solidFill>
                        <a:srgbClr val="FF0000"/>
                      </a:solidFill>
                    </a:rPr>
                    <a:t>                </a:t>
                  </a:r>
                  <a:r>
                    <a:rPr lang="en-US" altLang="zh-CN" sz="1500" dirty="0" smtClean="0">
                      <a:solidFill>
                        <a:srgbClr val="FF0000"/>
                      </a:solidFill>
                    </a:rPr>
                    <a:t>P+1</a:t>
                  </a:r>
                  <a:endParaRPr lang="en-US" altLang="zh-CN" sz="1500" dirty="0">
                    <a:solidFill>
                      <a:srgbClr val="FF0000"/>
                    </a:solidFill>
                  </a:endParaRPr>
                </a:p>
                <a:p>
                  <a:pPr algn="just" eaLnBrk="0" hangingPunct="0"/>
                  <a:endParaRPr lang="en-US" altLang="zh-CN" sz="1500" dirty="0">
                    <a:solidFill>
                      <a:srgbClr val="FF0000"/>
                    </a:solidFill>
                  </a:endParaRPr>
                </a:p>
              </p:txBody>
            </p:sp>
            <p:sp>
              <p:nvSpPr>
                <p:cNvPr id="66612" name="Rectangle 52"/>
                <p:cNvSpPr>
                  <a:spLocks noChangeArrowheads="1"/>
                </p:cNvSpPr>
                <p:nvPr/>
              </p:nvSpPr>
              <p:spPr bwMode="auto">
                <a:xfrm>
                  <a:off x="1554" y="1324"/>
                  <a:ext cx="2012" cy="40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66613" name="Group 53"/>
              <p:cNvGrpSpPr>
                <a:grpSpLocks/>
              </p:cNvGrpSpPr>
              <p:nvPr/>
            </p:nvGrpSpPr>
            <p:grpSpPr bwMode="auto">
              <a:xfrm>
                <a:off x="0" y="1727"/>
                <a:ext cx="374" cy="403"/>
                <a:chOff x="0" y="1727"/>
                <a:chExt cx="374" cy="403"/>
              </a:xfrm>
            </p:grpSpPr>
            <p:sp>
              <p:nvSpPr>
                <p:cNvPr id="66614" name="Rectangle 54"/>
                <p:cNvSpPr>
                  <a:spLocks noChangeArrowheads="1"/>
                </p:cNvSpPr>
                <p:nvPr/>
              </p:nvSpPr>
              <p:spPr bwMode="auto">
                <a:xfrm>
                  <a:off x="43" y="1727"/>
                  <a:ext cx="288" cy="4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lang="zh-CN" altLang="en-US" sz="1500"/>
                    <a:t>4</a:t>
                  </a:r>
                </a:p>
                <a:p>
                  <a:pPr algn="just" eaLnBrk="0" hangingPunct="0"/>
                  <a:endParaRPr lang="zh-CN" altLang="en-US" sz="1500"/>
                </a:p>
              </p:txBody>
            </p:sp>
            <p:sp>
              <p:nvSpPr>
                <p:cNvPr id="66615" name="Rectangle 55"/>
                <p:cNvSpPr>
                  <a:spLocks noChangeArrowheads="1"/>
                </p:cNvSpPr>
                <p:nvPr/>
              </p:nvSpPr>
              <p:spPr bwMode="auto">
                <a:xfrm>
                  <a:off x="0" y="1727"/>
                  <a:ext cx="374" cy="40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66616" name="Group 56"/>
              <p:cNvGrpSpPr>
                <a:grpSpLocks/>
              </p:cNvGrpSpPr>
              <p:nvPr/>
            </p:nvGrpSpPr>
            <p:grpSpPr bwMode="auto">
              <a:xfrm>
                <a:off x="374" y="1727"/>
                <a:ext cx="590" cy="403"/>
                <a:chOff x="374" y="1727"/>
                <a:chExt cx="590" cy="403"/>
              </a:xfrm>
            </p:grpSpPr>
            <p:sp>
              <p:nvSpPr>
                <p:cNvPr id="66617" name="Rectangle 57"/>
                <p:cNvSpPr>
                  <a:spLocks noChangeArrowheads="1"/>
                </p:cNvSpPr>
                <p:nvPr/>
              </p:nvSpPr>
              <p:spPr bwMode="auto">
                <a:xfrm>
                  <a:off x="417" y="1727"/>
                  <a:ext cx="504" cy="4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lang="zh-CN" altLang="en-US" sz="1500" dirty="0"/>
                    <a:t>下</a:t>
                  </a:r>
                  <a:r>
                    <a:rPr lang="zh-CN" altLang="en-US" sz="1500" dirty="0" smtClean="0"/>
                    <a:t>移</a:t>
                  </a:r>
                </a:p>
                <a:p>
                  <a:pPr algn="just" eaLnBrk="0" hangingPunct="0"/>
                  <a:endParaRPr lang="zh-CN" altLang="en-US" sz="1500" dirty="0"/>
                </a:p>
              </p:txBody>
            </p:sp>
            <p:sp>
              <p:nvSpPr>
                <p:cNvPr id="66618" name="Rectangle 58"/>
                <p:cNvSpPr>
                  <a:spLocks noChangeArrowheads="1"/>
                </p:cNvSpPr>
                <p:nvPr/>
              </p:nvSpPr>
              <p:spPr bwMode="auto">
                <a:xfrm>
                  <a:off x="374" y="1727"/>
                  <a:ext cx="590" cy="40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66619" name="Group 59"/>
              <p:cNvGrpSpPr>
                <a:grpSpLocks/>
              </p:cNvGrpSpPr>
              <p:nvPr/>
            </p:nvGrpSpPr>
            <p:grpSpPr bwMode="auto">
              <a:xfrm>
                <a:off x="964" y="1727"/>
                <a:ext cx="590" cy="403"/>
                <a:chOff x="964" y="1727"/>
                <a:chExt cx="590" cy="403"/>
              </a:xfrm>
            </p:grpSpPr>
            <p:sp>
              <p:nvSpPr>
                <p:cNvPr id="66620" name="Rectangle 60"/>
                <p:cNvSpPr>
                  <a:spLocks noChangeArrowheads="1"/>
                </p:cNvSpPr>
                <p:nvPr/>
              </p:nvSpPr>
              <p:spPr bwMode="auto">
                <a:xfrm>
                  <a:off x="1007" y="1727"/>
                  <a:ext cx="504" cy="4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lang="en-US" altLang="zh-CN" sz="1500" dirty="0"/>
                    <a:t>P</a:t>
                  </a:r>
                  <a:r>
                    <a:rPr lang="en-US" altLang="zh-CN" sz="1500" dirty="0" smtClean="0"/>
                    <a:t>≠7,8,9</a:t>
                  </a:r>
                  <a:endParaRPr lang="en-US" altLang="zh-CN" sz="1500" dirty="0"/>
                </a:p>
                <a:p>
                  <a:pPr algn="just" eaLnBrk="0" hangingPunct="0"/>
                  <a:endParaRPr lang="en-US" altLang="zh-CN" sz="1500" dirty="0"/>
                </a:p>
              </p:txBody>
            </p:sp>
            <p:sp>
              <p:nvSpPr>
                <p:cNvPr id="66621" name="Rectangle 61"/>
                <p:cNvSpPr>
                  <a:spLocks noChangeArrowheads="1"/>
                </p:cNvSpPr>
                <p:nvPr/>
              </p:nvSpPr>
              <p:spPr bwMode="auto">
                <a:xfrm>
                  <a:off x="964" y="1727"/>
                  <a:ext cx="590" cy="40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66622" name="Group 62"/>
              <p:cNvGrpSpPr>
                <a:grpSpLocks/>
              </p:cNvGrpSpPr>
              <p:nvPr/>
            </p:nvGrpSpPr>
            <p:grpSpPr bwMode="auto">
              <a:xfrm>
                <a:off x="1554" y="1727"/>
                <a:ext cx="2012" cy="403"/>
                <a:chOff x="1554" y="1727"/>
                <a:chExt cx="2012" cy="403"/>
              </a:xfrm>
            </p:grpSpPr>
            <p:sp>
              <p:nvSpPr>
                <p:cNvPr id="66623" name="Rectangle 63"/>
                <p:cNvSpPr>
                  <a:spLocks noChangeArrowheads="1"/>
                </p:cNvSpPr>
                <p:nvPr/>
              </p:nvSpPr>
              <p:spPr bwMode="auto">
                <a:xfrm>
                  <a:off x="1597" y="1727"/>
                  <a:ext cx="1926" cy="4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lang="zh-CN" altLang="en-US" sz="1500" dirty="0">
                      <a:solidFill>
                        <a:srgbClr val="FF0000"/>
                      </a:solidFill>
                    </a:rPr>
                    <a:t>                </a:t>
                  </a:r>
                  <a:r>
                    <a:rPr lang="en-US" altLang="zh-CN" sz="1500" dirty="0" smtClean="0">
                      <a:solidFill>
                        <a:srgbClr val="FF0000"/>
                      </a:solidFill>
                    </a:rPr>
                    <a:t>P+3</a:t>
                  </a:r>
                  <a:endParaRPr lang="en-US" altLang="zh-CN" sz="1500" dirty="0">
                    <a:solidFill>
                      <a:srgbClr val="FF0000"/>
                    </a:solidFill>
                  </a:endParaRPr>
                </a:p>
              </p:txBody>
            </p:sp>
            <p:sp>
              <p:nvSpPr>
                <p:cNvPr id="66624" name="Rectangle 64"/>
                <p:cNvSpPr>
                  <a:spLocks noChangeArrowheads="1"/>
                </p:cNvSpPr>
                <p:nvPr/>
              </p:nvSpPr>
              <p:spPr bwMode="auto">
                <a:xfrm>
                  <a:off x="1554" y="1727"/>
                  <a:ext cx="2012" cy="40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66625" name="Rectangle 65"/>
            <p:cNvSpPr>
              <a:spLocks noChangeArrowheads="1"/>
            </p:cNvSpPr>
            <p:nvPr/>
          </p:nvSpPr>
          <p:spPr bwMode="auto">
            <a:xfrm>
              <a:off x="-3" y="-3"/>
              <a:ext cx="3572" cy="2136"/>
            </a:xfrm>
            <a:prstGeom prst="rect">
              <a:avLst/>
            </a:prstGeom>
            <a:noFill/>
            <a:ln w="9525">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66626" name="Text Box 66"/>
          <p:cNvSpPr txBox="1">
            <a:spLocks noChangeArrowheads="1"/>
          </p:cNvSpPr>
          <p:nvPr/>
        </p:nvSpPr>
        <p:spPr bwMode="auto">
          <a:xfrm>
            <a:off x="285750" y="285750"/>
            <a:ext cx="18288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a:t>空格移动规则</a:t>
            </a:r>
          </a:p>
        </p:txBody>
      </p:sp>
      <p:sp>
        <p:nvSpPr>
          <p:cNvPr id="66628" name="Text Box 68"/>
          <p:cNvSpPr txBox="1">
            <a:spLocks noChangeArrowheads="1"/>
          </p:cNvSpPr>
          <p:nvPr/>
        </p:nvSpPr>
        <p:spPr bwMode="auto">
          <a:xfrm>
            <a:off x="4229100" y="3429000"/>
            <a:ext cx="514350" cy="323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zh-CN" sz="1500"/>
              <a:t>P-3</a:t>
            </a:r>
          </a:p>
        </p:txBody>
      </p:sp>
      <p:grpSp>
        <p:nvGrpSpPr>
          <p:cNvPr id="66650" name="Group 90"/>
          <p:cNvGrpSpPr>
            <a:grpSpLocks/>
          </p:cNvGrpSpPr>
          <p:nvPr/>
        </p:nvGrpSpPr>
        <p:grpSpPr bwMode="auto">
          <a:xfrm>
            <a:off x="3257551" y="3657600"/>
            <a:ext cx="2547938" cy="1351360"/>
            <a:chOff x="2736" y="3072"/>
            <a:chExt cx="2140" cy="1135"/>
          </a:xfrm>
        </p:grpSpPr>
        <p:sp>
          <p:nvSpPr>
            <p:cNvPr id="66627" name="AutoShape 67"/>
            <p:cNvSpPr>
              <a:spLocks noChangeArrowheads="1"/>
            </p:cNvSpPr>
            <p:nvPr/>
          </p:nvSpPr>
          <p:spPr bwMode="auto">
            <a:xfrm>
              <a:off x="3216" y="3072"/>
              <a:ext cx="1152" cy="864"/>
            </a:xfrm>
            <a:custGeom>
              <a:avLst/>
              <a:gdLst>
                <a:gd name="G0" fmla="+- 6480 0 0"/>
                <a:gd name="G1" fmla="+- 8640 0 0"/>
                <a:gd name="G2" fmla="+- 4320 0 0"/>
                <a:gd name="G3" fmla="+- 21600 0 6480"/>
                <a:gd name="G4" fmla="+- 21600 0 8640"/>
                <a:gd name="G5" fmla="+- 21600 0 4320"/>
                <a:gd name="G6" fmla="+- 6480 0 10800"/>
                <a:gd name="G7" fmla="+- 8640 0 10800"/>
                <a:gd name="G8" fmla="*/ G7 4320 G6"/>
                <a:gd name="G9" fmla="+- 21600 0 G8"/>
                <a:gd name="T0" fmla="*/ G8 w 21600"/>
                <a:gd name="T1" fmla="*/ G1 h 21600"/>
                <a:gd name="T2" fmla="*/ G9 w 21600"/>
                <a:gd name="T3" fmla="*/ G4 h 21600"/>
              </a:gdLst>
              <a:ahLst/>
              <a:cxnLst>
                <a:cxn ang="0">
                  <a:pos x="r" y="vc"/>
                </a:cxn>
                <a:cxn ang="5400000">
                  <a:pos x="hc" y="b"/>
                </a:cxn>
                <a:cxn ang="10800000">
                  <a:pos x="l" y="vc"/>
                </a:cxn>
                <a:cxn ang="16200000">
                  <a:pos x="hc" y="t"/>
                </a:cxn>
              </a:cxnLst>
              <a:rect l="T0" t="T1" r="T2" b="T3"/>
              <a:pathLst>
                <a:path w="21600" h="21600">
                  <a:moveTo>
                    <a:pt x="10800" y="0"/>
                  </a:moveTo>
                  <a:lnTo>
                    <a:pt x="6480" y="4320"/>
                  </a:lnTo>
                  <a:lnTo>
                    <a:pt x="8640" y="4320"/>
                  </a:lnTo>
                  <a:lnTo>
                    <a:pt x="8640" y="8640"/>
                  </a:lnTo>
                  <a:lnTo>
                    <a:pt x="4320" y="8640"/>
                  </a:lnTo>
                  <a:lnTo>
                    <a:pt x="4320" y="6480"/>
                  </a:lnTo>
                  <a:lnTo>
                    <a:pt x="0" y="10800"/>
                  </a:lnTo>
                  <a:lnTo>
                    <a:pt x="4320" y="15120"/>
                  </a:lnTo>
                  <a:lnTo>
                    <a:pt x="4320" y="12960"/>
                  </a:lnTo>
                  <a:lnTo>
                    <a:pt x="8640" y="12960"/>
                  </a:lnTo>
                  <a:lnTo>
                    <a:pt x="8640" y="17280"/>
                  </a:lnTo>
                  <a:lnTo>
                    <a:pt x="6480" y="17280"/>
                  </a:lnTo>
                  <a:lnTo>
                    <a:pt x="10800" y="21600"/>
                  </a:lnTo>
                  <a:lnTo>
                    <a:pt x="15120" y="17280"/>
                  </a:lnTo>
                  <a:lnTo>
                    <a:pt x="12960" y="17280"/>
                  </a:lnTo>
                  <a:lnTo>
                    <a:pt x="12960" y="12960"/>
                  </a:lnTo>
                  <a:lnTo>
                    <a:pt x="17280" y="12960"/>
                  </a:lnTo>
                  <a:lnTo>
                    <a:pt x="17280" y="15120"/>
                  </a:lnTo>
                  <a:lnTo>
                    <a:pt x="21600" y="10800"/>
                  </a:lnTo>
                  <a:lnTo>
                    <a:pt x="17280" y="6480"/>
                  </a:lnTo>
                  <a:lnTo>
                    <a:pt x="17280" y="8640"/>
                  </a:lnTo>
                  <a:lnTo>
                    <a:pt x="12960" y="8640"/>
                  </a:lnTo>
                  <a:lnTo>
                    <a:pt x="12960" y="4320"/>
                  </a:lnTo>
                  <a:lnTo>
                    <a:pt x="15120" y="4320"/>
                  </a:lnTo>
                  <a:close/>
                </a:path>
              </a:pathLst>
            </a:cu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a:t>P</a:t>
              </a:r>
            </a:p>
          </p:txBody>
        </p:sp>
        <p:sp>
          <p:nvSpPr>
            <p:cNvPr id="66629" name="Text Box 69"/>
            <p:cNvSpPr txBox="1">
              <a:spLocks noChangeArrowheads="1"/>
            </p:cNvSpPr>
            <p:nvPr/>
          </p:nvSpPr>
          <p:spPr bwMode="auto">
            <a:xfrm>
              <a:off x="3600" y="3936"/>
              <a:ext cx="611" cy="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lang="en-US" altLang="zh-CN" sz="1500" dirty="0"/>
                <a:t>P+3</a:t>
              </a:r>
            </a:p>
          </p:txBody>
        </p:sp>
        <p:sp>
          <p:nvSpPr>
            <p:cNvPr id="66630" name="Text Box 70"/>
            <p:cNvSpPr txBox="1">
              <a:spLocks noChangeArrowheads="1"/>
            </p:cNvSpPr>
            <p:nvPr/>
          </p:nvSpPr>
          <p:spPr bwMode="auto">
            <a:xfrm>
              <a:off x="2736" y="3360"/>
              <a:ext cx="432" cy="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zh-CN" sz="1500"/>
                <a:t>P-1</a:t>
              </a:r>
            </a:p>
          </p:txBody>
        </p:sp>
        <p:sp>
          <p:nvSpPr>
            <p:cNvPr id="66631" name="Text Box 71"/>
            <p:cNvSpPr txBox="1">
              <a:spLocks noChangeArrowheads="1"/>
            </p:cNvSpPr>
            <p:nvPr/>
          </p:nvSpPr>
          <p:spPr bwMode="auto">
            <a:xfrm>
              <a:off x="4368" y="3312"/>
              <a:ext cx="508" cy="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lang="en-US" altLang="zh-CN" sz="1500" dirty="0"/>
                <a:t>P+1</a:t>
              </a:r>
            </a:p>
          </p:txBody>
        </p:sp>
      </p:grpSp>
      <p:graphicFrame>
        <p:nvGraphicFramePr>
          <p:cNvPr id="66632" name="Group 72"/>
          <p:cNvGraphicFramePr>
            <a:graphicFrameLocks noGrp="1"/>
          </p:cNvGraphicFramePr>
          <p:nvPr/>
        </p:nvGraphicFramePr>
        <p:xfrm>
          <a:off x="1085850" y="3657600"/>
          <a:ext cx="1428750" cy="1165860"/>
        </p:xfrm>
        <a:graphic>
          <a:graphicData uri="http://schemas.openxmlformats.org/drawingml/2006/table">
            <a:tbl>
              <a:tblPr/>
              <a:tblGrid>
                <a:gridCol w="476250"/>
                <a:gridCol w="476250"/>
                <a:gridCol w="476250"/>
              </a:tblGrid>
              <a:tr h="388620">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1" i="0" u="none" strike="noStrike" cap="none" normalizeH="0" baseline="0" smtClean="0">
                          <a:ln>
                            <a:noFill/>
                          </a:ln>
                          <a:solidFill>
                            <a:schemeClr val="accent2"/>
                          </a:solidFill>
                          <a:effectLst/>
                          <a:latin typeface="Times New Roman" panose="02020603050405020304" pitchFamily="18" charset="0"/>
                          <a:ea typeface="宋体" panose="02010600030101010101" pitchFamily="2" charset="-122"/>
                        </a:rPr>
                        <a:t>1</a:t>
                      </a: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1" i="0" u="none" strike="noStrike" cap="none" normalizeH="0" baseline="0" smtClean="0">
                          <a:ln>
                            <a:noFill/>
                          </a:ln>
                          <a:solidFill>
                            <a:schemeClr val="accent2"/>
                          </a:solidFill>
                          <a:effectLst/>
                          <a:latin typeface="Times New Roman" panose="02020603050405020304" pitchFamily="18" charset="0"/>
                          <a:ea typeface="宋体" panose="02010600030101010101" pitchFamily="2" charset="-122"/>
                        </a:rPr>
                        <a:t>2</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1" i="0" u="none" strike="noStrike" cap="none" normalizeH="0" baseline="0" smtClean="0">
                          <a:ln>
                            <a:noFill/>
                          </a:ln>
                          <a:solidFill>
                            <a:schemeClr val="accent2"/>
                          </a:solidFill>
                          <a:effectLst/>
                          <a:latin typeface="Times New Roman" panose="02020603050405020304" pitchFamily="18" charset="0"/>
                          <a:ea typeface="宋体" panose="02010600030101010101" pitchFamily="2" charset="-122"/>
                        </a:rPr>
                        <a:t>3</a:t>
                      </a: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388620">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1" i="0" u="none" strike="noStrike" cap="none" normalizeH="0" baseline="0" smtClean="0">
                          <a:ln>
                            <a:noFill/>
                          </a:ln>
                          <a:solidFill>
                            <a:schemeClr val="accent2"/>
                          </a:solidFill>
                          <a:effectLst/>
                          <a:latin typeface="Times New Roman" panose="02020603050405020304" pitchFamily="18" charset="0"/>
                          <a:ea typeface="宋体" panose="02010600030101010101" pitchFamily="2" charset="-122"/>
                        </a:rPr>
                        <a:t>4</a:t>
                      </a: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1" i="0" u="none" strike="noStrike" cap="none" normalizeH="0" baseline="0" smtClean="0">
                          <a:ln>
                            <a:noFill/>
                          </a:ln>
                          <a:solidFill>
                            <a:schemeClr val="accent2"/>
                          </a:solidFill>
                          <a:effectLst/>
                          <a:latin typeface="Times New Roman" panose="02020603050405020304" pitchFamily="18" charset="0"/>
                          <a:ea typeface="宋体" panose="02010600030101010101" pitchFamily="2" charset="-122"/>
                        </a:rPr>
                        <a:t>5</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1" i="0" u="none" strike="noStrike" cap="none" normalizeH="0" baseline="0" smtClean="0">
                          <a:ln>
                            <a:noFill/>
                          </a:ln>
                          <a:solidFill>
                            <a:schemeClr val="accent2"/>
                          </a:solidFill>
                          <a:effectLst/>
                          <a:latin typeface="Times New Roman" panose="02020603050405020304" pitchFamily="18" charset="0"/>
                          <a:ea typeface="宋体" panose="02010600030101010101" pitchFamily="2" charset="-122"/>
                        </a:rPr>
                        <a:t>6</a:t>
                      </a: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388620">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1" i="0" u="none" strike="noStrike" cap="none" normalizeH="0" baseline="0" smtClean="0">
                          <a:ln>
                            <a:noFill/>
                          </a:ln>
                          <a:solidFill>
                            <a:schemeClr val="accent2"/>
                          </a:solidFill>
                          <a:effectLst/>
                          <a:latin typeface="Times New Roman" panose="02020603050405020304" pitchFamily="18" charset="0"/>
                          <a:ea typeface="宋体" panose="02010600030101010101" pitchFamily="2" charset="-122"/>
                        </a:rPr>
                        <a:t>7</a:t>
                      </a: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1" i="0" u="none" strike="noStrike" cap="none" normalizeH="0" baseline="0" smtClean="0">
                          <a:ln>
                            <a:noFill/>
                          </a:ln>
                          <a:solidFill>
                            <a:schemeClr val="accent2"/>
                          </a:solidFill>
                          <a:effectLst/>
                          <a:latin typeface="Times New Roman" panose="02020603050405020304" pitchFamily="18" charset="0"/>
                          <a:ea typeface="宋体" panose="02010600030101010101" pitchFamily="2" charset="-122"/>
                        </a:rPr>
                        <a:t>8</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1" i="0" u="none" strike="noStrike" cap="none" normalizeH="0" baseline="0" smtClean="0">
                          <a:ln>
                            <a:noFill/>
                          </a:ln>
                          <a:solidFill>
                            <a:schemeClr val="accent2"/>
                          </a:solidFill>
                          <a:effectLst/>
                          <a:latin typeface="Times New Roman" panose="02020603050405020304" pitchFamily="18" charset="0"/>
                          <a:ea typeface="宋体" panose="02010600030101010101" pitchFamily="2" charset="-122"/>
                        </a:rPr>
                        <a:t>9</a:t>
                      </a: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r>
            </a:tbl>
          </a:graphicData>
        </a:graphic>
      </p:graphicFrame>
    </p:spTree>
    <p:extLst>
      <p:ext uri="{BB962C8B-B14F-4D97-AF65-F5344CB8AC3E}">
        <p14:creationId xmlns:p14="http://schemas.microsoft.com/office/powerpoint/2010/main" val="2478799697"/>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Text Box 2"/>
          <p:cNvSpPr txBox="1">
            <a:spLocks noChangeArrowheads="1"/>
          </p:cNvSpPr>
          <p:nvPr/>
        </p:nvSpPr>
        <p:spPr bwMode="auto">
          <a:xfrm>
            <a:off x="514350" y="342901"/>
            <a:ext cx="5772150"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200000"/>
              </a:lnSpc>
              <a:spcBef>
                <a:spcPct val="50000"/>
              </a:spcBef>
            </a:pPr>
            <a:r>
              <a:rPr lang="zh-CN" altLang="en-US" dirty="0"/>
              <a:t>为了记录后继节点与父节点之间的指针，我们将长度为 </a:t>
            </a:r>
            <a:r>
              <a:rPr lang="zh-CN" altLang="en-US" dirty="0">
                <a:solidFill>
                  <a:srgbClr val="FF0000"/>
                </a:solidFill>
              </a:rPr>
              <a:t>9</a:t>
            </a:r>
            <a:r>
              <a:rPr lang="zh-CN" altLang="en-US" dirty="0"/>
              <a:t> 的数组扩大到长度为 </a:t>
            </a:r>
            <a:r>
              <a:rPr lang="zh-CN" altLang="en-US" dirty="0">
                <a:solidFill>
                  <a:srgbClr val="FF0000"/>
                </a:solidFill>
              </a:rPr>
              <a:t>11 </a:t>
            </a:r>
            <a:r>
              <a:rPr lang="zh-CN" altLang="en-US" dirty="0"/>
              <a:t>的数组，其中一个元素记录该节点的父节点标志，另一个元素记录操作符的序号</a:t>
            </a:r>
          </a:p>
        </p:txBody>
      </p:sp>
      <p:graphicFrame>
        <p:nvGraphicFramePr>
          <p:cNvPr id="67616" name="Group 32"/>
          <p:cNvGraphicFramePr>
            <a:graphicFrameLocks noGrp="1"/>
          </p:cNvGraphicFramePr>
          <p:nvPr/>
        </p:nvGraphicFramePr>
        <p:xfrm>
          <a:off x="857250" y="3314700"/>
          <a:ext cx="5372098" cy="571500"/>
        </p:xfrm>
        <a:graphic>
          <a:graphicData uri="http://schemas.openxmlformats.org/drawingml/2006/table">
            <a:tbl>
              <a:tblPr/>
              <a:tblGrid>
                <a:gridCol w="488156"/>
                <a:gridCol w="488156"/>
                <a:gridCol w="488156"/>
                <a:gridCol w="488156"/>
                <a:gridCol w="504825"/>
                <a:gridCol w="473869"/>
                <a:gridCol w="488156"/>
                <a:gridCol w="488156"/>
                <a:gridCol w="488156"/>
                <a:gridCol w="488156"/>
                <a:gridCol w="488156"/>
              </a:tblGrid>
              <a:tr h="571500">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21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21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21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21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21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21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21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21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21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21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21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r>
            </a:tbl>
          </a:graphicData>
        </a:graphic>
      </p:graphicFrame>
      <p:sp>
        <p:nvSpPr>
          <p:cNvPr id="67618" name="Text Box 34"/>
          <p:cNvSpPr txBox="1">
            <a:spLocks noChangeArrowheads="1"/>
          </p:cNvSpPr>
          <p:nvPr/>
        </p:nvSpPr>
        <p:spPr bwMode="auto">
          <a:xfrm>
            <a:off x="1368326" y="3943350"/>
            <a:ext cx="461665" cy="971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spAutoFit/>
          </a:bodyPr>
          <a:lstStyle/>
          <a:p>
            <a:pPr>
              <a:spcBef>
                <a:spcPct val="50000"/>
              </a:spcBef>
            </a:pPr>
            <a:r>
              <a:rPr lang="zh-CN" altLang="en-US"/>
              <a:t>操作符</a:t>
            </a:r>
          </a:p>
        </p:txBody>
      </p:sp>
      <p:sp>
        <p:nvSpPr>
          <p:cNvPr id="67619" name="Text Box 35"/>
          <p:cNvSpPr txBox="1">
            <a:spLocks noChangeArrowheads="1"/>
          </p:cNvSpPr>
          <p:nvPr/>
        </p:nvSpPr>
        <p:spPr bwMode="auto">
          <a:xfrm>
            <a:off x="853976" y="3943350"/>
            <a:ext cx="461665"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spAutoFit/>
          </a:bodyPr>
          <a:lstStyle/>
          <a:p>
            <a:pPr>
              <a:spcBef>
                <a:spcPct val="50000"/>
              </a:spcBef>
            </a:pPr>
            <a:r>
              <a:rPr lang="zh-CN" altLang="en-US"/>
              <a:t>父节点</a:t>
            </a:r>
          </a:p>
        </p:txBody>
      </p:sp>
      <p:sp>
        <p:nvSpPr>
          <p:cNvPr id="67620" name="AutoShape 36"/>
          <p:cNvSpPr>
            <a:spLocks/>
          </p:cNvSpPr>
          <p:nvPr/>
        </p:nvSpPr>
        <p:spPr bwMode="auto">
          <a:xfrm rot="16200000">
            <a:off x="3914775" y="2085975"/>
            <a:ext cx="285750" cy="3886200"/>
          </a:xfrm>
          <a:prstGeom prst="leftBrace">
            <a:avLst>
              <a:gd name="adj1" fmla="val 113333"/>
              <a:gd name="adj2" fmla="val 50000"/>
            </a:avLst>
          </a:prstGeom>
          <a:noFill/>
          <a:ln w="38100">
            <a:solidFill>
              <a:srgbClr val="FF99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621" name="Text Box 37"/>
          <p:cNvSpPr txBox="1">
            <a:spLocks noChangeArrowheads="1"/>
          </p:cNvSpPr>
          <p:nvPr/>
        </p:nvSpPr>
        <p:spPr bwMode="auto">
          <a:xfrm>
            <a:off x="3686175" y="4244459"/>
            <a:ext cx="74295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zh-CN" altLang="en-US" dirty="0">
                <a:solidFill>
                  <a:srgbClr val="FF0000"/>
                </a:solidFill>
              </a:rPr>
              <a:t>状态</a:t>
            </a:r>
          </a:p>
        </p:txBody>
      </p:sp>
    </p:spTree>
    <p:extLst>
      <p:ext uri="{BB962C8B-B14F-4D97-AF65-F5344CB8AC3E}">
        <p14:creationId xmlns:p14="http://schemas.microsoft.com/office/powerpoint/2010/main" val="383740902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Text Box 2"/>
          <p:cNvSpPr txBox="1">
            <a:spLocks noChangeArrowheads="1"/>
          </p:cNvSpPr>
          <p:nvPr/>
        </p:nvSpPr>
        <p:spPr bwMode="auto">
          <a:xfrm>
            <a:off x="457200" y="228600"/>
            <a:ext cx="360045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u="sng"/>
              <a:t>OPEN</a:t>
            </a:r>
            <a:r>
              <a:rPr lang="zh-CN" altLang="en-US" u="sng"/>
              <a:t>表的存储形式</a:t>
            </a:r>
            <a:r>
              <a:rPr lang="zh-CN" altLang="en-US"/>
              <a:t>：队列</a:t>
            </a:r>
          </a:p>
        </p:txBody>
      </p:sp>
      <p:graphicFrame>
        <p:nvGraphicFramePr>
          <p:cNvPr id="69635" name="Group 3"/>
          <p:cNvGraphicFramePr>
            <a:graphicFrameLocks noGrp="1"/>
          </p:cNvGraphicFramePr>
          <p:nvPr/>
        </p:nvGraphicFramePr>
        <p:xfrm>
          <a:off x="1085850" y="2400300"/>
          <a:ext cx="4914901" cy="2037635"/>
        </p:xfrm>
        <a:graphic>
          <a:graphicData uri="http://schemas.openxmlformats.org/drawingml/2006/table">
            <a:tbl>
              <a:tblPr/>
              <a:tblGrid>
                <a:gridCol w="446485"/>
                <a:gridCol w="447675"/>
                <a:gridCol w="446484"/>
                <a:gridCol w="428625"/>
                <a:gridCol w="464344"/>
                <a:gridCol w="447675"/>
                <a:gridCol w="446485"/>
                <a:gridCol w="446484"/>
                <a:gridCol w="447675"/>
                <a:gridCol w="446485"/>
                <a:gridCol w="446484"/>
              </a:tblGrid>
              <a:tr h="388620">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21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21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21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21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21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21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21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21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21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21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21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411956">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21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21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21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21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21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21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21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21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21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21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21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r>
              <a:tr h="411956">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21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21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21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21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21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21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21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21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21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21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21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411956">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21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21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21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21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21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21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21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21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21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21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21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r>
              <a:tr h="413147">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21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21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21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21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21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21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21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21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21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21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21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r>
            </a:tbl>
          </a:graphicData>
        </a:graphic>
      </p:graphicFrame>
      <p:sp>
        <p:nvSpPr>
          <p:cNvPr id="69709" name="Text Box 77"/>
          <p:cNvSpPr txBox="1">
            <a:spLocks noChangeArrowheads="1"/>
          </p:cNvSpPr>
          <p:nvPr/>
        </p:nvSpPr>
        <p:spPr bwMode="auto">
          <a:xfrm>
            <a:off x="971550" y="4457700"/>
            <a:ext cx="257175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a:t>插入端（队尾）</a:t>
            </a:r>
          </a:p>
        </p:txBody>
      </p:sp>
      <p:sp>
        <p:nvSpPr>
          <p:cNvPr id="69710" name="Text Box 78"/>
          <p:cNvSpPr txBox="1">
            <a:spLocks noChangeArrowheads="1"/>
          </p:cNvSpPr>
          <p:nvPr/>
        </p:nvSpPr>
        <p:spPr bwMode="auto">
          <a:xfrm>
            <a:off x="1085850" y="1943100"/>
            <a:ext cx="24003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a:t>删除端（队头）</a:t>
            </a:r>
          </a:p>
        </p:txBody>
      </p:sp>
      <p:sp>
        <p:nvSpPr>
          <p:cNvPr id="69711" name="AutoShape 79"/>
          <p:cNvSpPr>
            <a:spLocks noChangeArrowheads="1"/>
          </p:cNvSpPr>
          <p:nvPr/>
        </p:nvSpPr>
        <p:spPr bwMode="auto">
          <a:xfrm>
            <a:off x="685800" y="2457450"/>
            <a:ext cx="228600" cy="1943100"/>
          </a:xfrm>
          <a:prstGeom prst="upArrow">
            <a:avLst>
              <a:gd name="adj1" fmla="val 50000"/>
              <a:gd name="adj2" fmla="val 2125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p>
        </p:txBody>
      </p:sp>
      <p:sp>
        <p:nvSpPr>
          <p:cNvPr id="69712" name="Text Box 80"/>
          <p:cNvSpPr txBox="1">
            <a:spLocks noChangeArrowheads="1"/>
          </p:cNvSpPr>
          <p:nvPr/>
        </p:nvSpPr>
        <p:spPr bwMode="auto">
          <a:xfrm>
            <a:off x="457200" y="742951"/>
            <a:ext cx="5657850" cy="8695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50000"/>
              </a:lnSpc>
              <a:spcBef>
                <a:spcPct val="50000"/>
              </a:spcBef>
            </a:pPr>
            <a:r>
              <a:rPr lang="zh-CN" altLang="en-US" dirty="0">
                <a:solidFill>
                  <a:srgbClr val="FF0000"/>
                </a:solidFill>
              </a:rPr>
              <a:t>队列</a:t>
            </a:r>
            <a:r>
              <a:rPr lang="zh-CN" altLang="en-US" dirty="0"/>
              <a:t>：一种先进先出的线性表，允许在表的一端进行插入、另一端进行删除</a:t>
            </a:r>
          </a:p>
        </p:txBody>
      </p:sp>
    </p:spTree>
    <p:extLst>
      <p:ext uri="{BB962C8B-B14F-4D97-AF65-F5344CB8AC3E}">
        <p14:creationId xmlns:p14="http://schemas.microsoft.com/office/powerpoint/2010/main" val="230554423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Text Box 2"/>
          <p:cNvSpPr txBox="1">
            <a:spLocks noChangeArrowheads="1"/>
          </p:cNvSpPr>
          <p:nvPr/>
        </p:nvSpPr>
        <p:spPr bwMode="auto">
          <a:xfrm>
            <a:off x="457200" y="228600"/>
            <a:ext cx="52578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u="sng"/>
              <a:t>CLOSED</a:t>
            </a:r>
            <a:r>
              <a:rPr lang="zh-CN" altLang="en-US" u="sng"/>
              <a:t>表的存储形式</a:t>
            </a:r>
            <a:r>
              <a:rPr lang="zh-CN" altLang="en-US"/>
              <a:t>：也可以用队列</a:t>
            </a:r>
          </a:p>
        </p:txBody>
      </p:sp>
      <p:graphicFrame>
        <p:nvGraphicFramePr>
          <p:cNvPr id="68699" name="Group 91"/>
          <p:cNvGraphicFramePr>
            <a:graphicFrameLocks noGrp="1"/>
          </p:cNvGraphicFramePr>
          <p:nvPr/>
        </p:nvGraphicFramePr>
        <p:xfrm>
          <a:off x="1143000" y="2114550"/>
          <a:ext cx="4914901" cy="2037635"/>
        </p:xfrm>
        <a:graphic>
          <a:graphicData uri="http://schemas.openxmlformats.org/drawingml/2006/table">
            <a:tbl>
              <a:tblPr/>
              <a:tblGrid>
                <a:gridCol w="446485"/>
                <a:gridCol w="447675"/>
                <a:gridCol w="446484"/>
                <a:gridCol w="428625"/>
                <a:gridCol w="464344"/>
                <a:gridCol w="447675"/>
                <a:gridCol w="446485"/>
                <a:gridCol w="446484"/>
                <a:gridCol w="447675"/>
                <a:gridCol w="446485"/>
                <a:gridCol w="446484"/>
              </a:tblGrid>
              <a:tr h="388620">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zh-CN" altLang="en-US" sz="21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父</a:t>
                      </a: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66"/>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zh-CN" altLang="en-US" sz="21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符</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66"/>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21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21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21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21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21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21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21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21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21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411956">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21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66"/>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21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66"/>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21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21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21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21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21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21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21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21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21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r>
              <a:tr h="411956">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21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66"/>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21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66"/>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21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21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21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21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21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21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21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21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21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411956">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21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66"/>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21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66"/>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21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21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21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21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21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21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21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21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21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r>
              <a:tr h="413147">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21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CC66"/>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21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CC66"/>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21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21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21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21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21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21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21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21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21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r>
            </a:tbl>
          </a:graphicData>
        </a:graphic>
      </p:graphicFrame>
      <p:sp>
        <p:nvSpPr>
          <p:cNvPr id="68695" name="Text Box 87"/>
          <p:cNvSpPr txBox="1">
            <a:spLocks noChangeArrowheads="1"/>
          </p:cNvSpPr>
          <p:nvPr/>
        </p:nvSpPr>
        <p:spPr bwMode="auto">
          <a:xfrm>
            <a:off x="1143000" y="4286250"/>
            <a:ext cx="257175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a:t>插入端（队尾）</a:t>
            </a:r>
          </a:p>
        </p:txBody>
      </p:sp>
      <p:sp>
        <p:nvSpPr>
          <p:cNvPr id="68697" name="AutoShape 89"/>
          <p:cNvSpPr>
            <a:spLocks noChangeArrowheads="1"/>
          </p:cNvSpPr>
          <p:nvPr/>
        </p:nvSpPr>
        <p:spPr bwMode="auto">
          <a:xfrm>
            <a:off x="742950" y="2114550"/>
            <a:ext cx="228600" cy="1943100"/>
          </a:xfrm>
          <a:prstGeom prst="upArrow">
            <a:avLst>
              <a:gd name="adj1" fmla="val 50000"/>
              <a:gd name="adj2" fmla="val 2125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p>
        </p:txBody>
      </p:sp>
      <p:sp>
        <p:nvSpPr>
          <p:cNvPr id="68698" name="Text Box 90"/>
          <p:cNvSpPr txBox="1">
            <a:spLocks noChangeArrowheads="1"/>
          </p:cNvSpPr>
          <p:nvPr/>
        </p:nvSpPr>
        <p:spPr bwMode="auto">
          <a:xfrm>
            <a:off x="514350" y="685801"/>
            <a:ext cx="5657850" cy="8695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50000"/>
              </a:lnSpc>
              <a:spcBef>
                <a:spcPct val="50000"/>
              </a:spcBef>
            </a:pPr>
            <a:r>
              <a:rPr lang="zh-CN" altLang="en-US" dirty="0">
                <a:solidFill>
                  <a:srgbClr val="FF0000"/>
                </a:solidFill>
              </a:rPr>
              <a:t>特殊的队列</a:t>
            </a:r>
            <a:r>
              <a:rPr lang="zh-CN" altLang="en-US" dirty="0"/>
              <a:t>：只进不出的队列，只允许在表的一端进行插入</a:t>
            </a:r>
          </a:p>
        </p:txBody>
      </p:sp>
    </p:spTree>
    <p:extLst>
      <p:ext uri="{BB962C8B-B14F-4D97-AF65-F5344CB8AC3E}">
        <p14:creationId xmlns:p14="http://schemas.microsoft.com/office/powerpoint/2010/main" val="376955034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Text Box 2"/>
          <p:cNvSpPr txBox="1">
            <a:spLocks noChangeArrowheads="1"/>
          </p:cNvSpPr>
          <p:nvPr/>
        </p:nvSpPr>
        <p:spPr bwMode="auto">
          <a:xfrm>
            <a:off x="836712" y="915566"/>
            <a:ext cx="5772150" cy="27238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200000"/>
              </a:lnSpc>
              <a:spcBef>
                <a:spcPct val="50000"/>
              </a:spcBef>
            </a:pPr>
            <a:r>
              <a:rPr lang="zh-CN" altLang="en-US" dirty="0">
                <a:solidFill>
                  <a:srgbClr val="FF0000"/>
                </a:solidFill>
              </a:rPr>
              <a:t>某一个节点的父节点标志</a:t>
            </a:r>
            <a:r>
              <a:rPr lang="zh-CN" altLang="en-US" dirty="0"/>
              <a:t>：</a:t>
            </a:r>
          </a:p>
          <a:p>
            <a:pPr>
              <a:lnSpc>
                <a:spcPct val="200000"/>
              </a:lnSpc>
              <a:spcBef>
                <a:spcPct val="50000"/>
              </a:spcBef>
            </a:pPr>
            <a:r>
              <a:rPr lang="zh-CN" altLang="en-US" dirty="0"/>
              <a:t>        记录</a:t>
            </a:r>
            <a:r>
              <a:rPr lang="en-US" altLang="zh-CN" dirty="0"/>
              <a:t>CLOSED</a:t>
            </a:r>
            <a:r>
              <a:rPr lang="zh-CN" altLang="en-US" dirty="0"/>
              <a:t>表中的父节点的序号</a:t>
            </a:r>
          </a:p>
          <a:p>
            <a:pPr>
              <a:lnSpc>
                <a:spcPct val="200000"/>
              </a:lnSpc>
              <a:spcBef>
                <a:spcPct val="50000"/>
              </a:spcBef>
            </a:pPr>
            <a:r>
              <a:rPr lang="zh-CN" altLang="en-US" dirty="0">
                <a:solidFill>
                  <a:srgbClr val="FF0000"/>
                </a:solidFill>
              </a:rPr>
              <a:t>起始节点的父节点标志和操作符</a:t>
            </a:r>
            <a:r>
              <a:rPr lang="zh-CN" altLang="en-US" dirty="0"/>
              <a:t>：</a:t>
            </a:r>
          </a:p>
          <a:p>
            <a:pPr>
              <a:lnSpc>
                <a:spcPct val="200000"/>
              </a:lnSpc>
              <a:spcBef>
                <a:spcPct val="50000"/>
              </a:spcBef>
            </a:pPr>
            <a:r>
              <a:rPr lang="zh-CN" altLang="en-US" dirty="0"/>
              <a:t>        不作记录或记录为负</a:t>
            </a:r>
          </a:p>
        </p:txBody>
      </p:sp>
    </p:spTree>
    <p:extLst>
      <p:ext uri="{BB962C8B-B14F-4D97-AF65-F5344CB8AC3E}">
        <p14:creationId xmlns:p14="http://schemas.microsoft.com/office/powerpoint/2010/main" val="4971142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318" name="Text Box 6"/>
          <p:cNvSpPr txBox="1">
            <a:spLocks noChangeArrowheads="1"/>
          </p:cNvSpPr>
          <p:nvPr/>
        </p:nvSpPr>
        <p:spPr bwMode="auto">
          <a:xfrm>
            <a:off x="1257300" y="3470672"/>
            <a:ext cx="3657600" cy="1071062"/>
          </a:xfrm>
          <a:prstGeom prst="rect">
            <a:avLst/>
          </a:prstGeom>
          <a:solidFill>
            <a:srgbClr val="CCFFFF"/>
          </a:solidFill>
          <a:ln w="9525">
            <a:solidFill>
              <a:srgbClr val="808080"/>
            </a:solidFill>
            <a:miter lim="800000"/>
            <a:headEnd/>
            <a:tailEnd/>
          </a:ln>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100000"/>
              </a:spcBef>
            </a:pPr>
            <a:r>
              <a:rPr lang="en-US" altLang="zh-CN" i="1">
                <a:latin typeface="Times New Roman" panose="02020603050405020304" pitchFamily="18" charset="0"/>
              </a:rPr>
              <a:t>X</a:t>
            </a:r>
            <a:r>
              <a:rPr lang="zh-CN" altLang="en-US"/>
              <a:t>：鸟    </a:t>
            </a:r>
            <a:r>
              <a:rPr lang="zh-CN" altLang="en-US" sz="2400"/>
              <a:t>→</a:t>
            </a:r>
            <a:r>
              <a:rPr lang="zh-CN" altLang="en-US"/>
              <a:t>      </a:t>
            </a:r>
            <a:r>
              <a:rPr lang="en-US" altLang="zh-CN" i="1">
                <a:latin typeface="Times New Roman" panose="02020603050405020304" pitchFamily="18" charset="0"/>
              </a:rPr>
              <a:t>X</a:t>
            </a:r>
            <a:r>
              <a:rPr lang="zh-CN" altLang="en-US"/>
              <a:t>：会飞      </a:t>
            </a:r>
            <a:r>
              <a:rPr lang="zh-CN" altLang="en-US" sz="2400"/>
              <a:t>→</a:t>
            </a:r>
          </a:p>
          <a:p>
            <a:pPr eaLnBrk="1" hangingPunct="1">
              <a:lnSpc>
                <a:spcPct val="100000"/>
              </a:lnSpc>
              <a:spcBef>
                <a:spcPct val="50000"/>
              </a:spcBef>
            </a:pPr>
            <a:r>
              <a:rPr lang="zh-CN" altLang="en-US" sz="2400"/>
              <a:t>                  </a:t>
            </a:r>
            <a:r>
              <a:rPr lang="en-US" altLang="zh-CN" i="1">
                <a:solidFill>
                  <a:srgbClr val="0000FF"/>
                </a:solidFill>
                <a:latin typeface="Times New Roman" panose="02020603050405020304" pitchFamily="18" charset="0"/>
              </a:rPr>
              <a:t>X</a:t>
            </a:r>
            <a:r>
              <a:rPr lang="en-US" altLang="zh-CN">
                <a:solidFill>
                  <a:srgbClr val="0000FF"/>
                </a:solidFill>
              </a:rPr>
              <a:t>:  </a:t>
            </a:r>
            <a:r>
              <a:rPr lang="zh-CN" altLang="en-US">
                <a:solidFill>
                  <a:srgbClr val="0000FF"/>
                </a:solidFill>
              </a:rPr>
              <a:t>企鹅</a:t>
            </a:r>
            <a:r>
              <a:rPr lang="zh-CN" altLang="en-US"/>
              <a:t>                       </a:t>
            </a:r>
          </a:p>
          <a:p>
            <a:pPr eaLnBrk="1" hangingPunct="1">
              <a:lnSpc>
                <a:spcPct val="20000"/>
              </a:lnSpc>
            </a:pPr>
            <a:endParaRPr lang="en-US" altLang="zh-CN"/>
          </a:p>
        </p:txBody>
      </p:sp>
      <p:sp>
        <p:nvSpPr>
          <p:cNvPr id="13315" name="Rectangle 3"/>
          <p:cNvSpPr>
            <a:spLocks noGrp="1" noChangeArrowheads="1"/>
          </p:cNvSpPr>
          <p:nvPr>
            <p:ph type="body" idx="1"/>
          </p:nvPr>
        </p:nvSpPr>
        <p:spPr>
          <a:xfrm>
            <a:off x="188119" y="681037"/>
            <a:ext cx="6481763" cy="2519363"/>
          </a:xfrm>
          <a:noFill/>
        </p:spPr>
        <p:txBody>
          <a:bodyPr/>
          <a:lstStyle/>
          <a:p>
            <a:pPr marL="146447" indent="-146447" eaLnBrk="1" hangingPunct="1">
              <a:lnSpc>
                <a:spcPct val="120000"/>
              </a:lnSpc>
              <a:buNone/>
            </a:pPr>
            <a:r>
              <a:rPr lang="en-US" altLang="zh-CN" sz="1950" b="1" dirty="0">
                <a:latin typeface="Times New Roman" panose="02020603050405020304" pitchFamily="18" charset="0"/>
              </a:rPr>
              <a:t>   3. </a:t>
            </a:r>
            <a:r>
              <a:rPr lang="zh-CN" altLang="en-US" sz="1950" b="1" dirty="0">
                <a:latin typeface="Times New Roman" panose="02020603050405020304" pitchFamily="18" charset="0"/>
              </a:rPr>
              <a:t>单调推理、非单调推理</a:t>
            </a:r>
          </a:p>
          <a:p>
            <a:pPr marL="146447" indent="-146447" eaLnBrk="1" hangingPunct="1">
              <a:lnSpc>
                <a:spcPct val="120000"/>
              </a:lnSpc>
              <a:buNone/>
            </a:pPr>
            <a:r>
              <a:rPr lang="zh-CN" altLang="en-US" sz="1950" b="1" dirty="0">
                <a:solidFill>
                  <a:schemeClr val="accent2"/>
                </a:solidFill>
              </a:rPr>
              <a:t> </a:t>
            </a:r>
            <a:r>
              <a:rPr lang="zh-CN" altLang="en-US" sz="1950" b="1" dirty="0">
                <a:latin typeface="Times New Roman" panose="02020603050405020304" pitchFamily="18" charset="0"/>
              </a:rPr>
              <a:t>（</a:t>
            </a:r>
            <a:r>
              <a:rPr lang="en-US" altLang="zh-CN" sz="1950" b="1" dirty="0">
                <a:latin typeface="Times New Roman" panose="02020603050405020304" pitchFamily="18" charset="0"/>
              </a:rPr>
              <a:t>1</a:t>
            </a:r>
            <a:r>
              <a:rPr lang="zh-CN" altLang="en-US" sz="1950" b="1" dirty="0">
                <a:latin typeface="Times New Roman" panose="02020603050405020304" pitchFamily="18" charset="0"/>
              </a:rPr>
              <a:t>）</a:t>
            </a:r>
            <a:r>
              <a:rPr lang="zh-CN" altLang="en-US" sz="1950" b="1" dirty="0">
                <a:solidFill>
                  <a:schemeClr val="accent2"/>
                </a:solidFill>
                <a:latin typeface="Times New Roman" panose="02020603050405020304" pitchFamily="18" charset="0"/>
              </a:rPr>
              <a:t>单调推理</a:t>
            </a:r>
            <a:r>
              <a:rPr lang="zh-CN" altLang="en-US" sz="1950" b="1" dirty="0">
                <a:latin typeface="Times New Roman" panose="02020603050405020304" pitchFamily="18" charset="0"/>
              </a:rPr>
              <a:t>：</a:t>
            </a:r>
            <a:r>
              <a:rPr lang="zh-CN" altLang="en-US" sz="1950" dirty="0">
                <a:latin typeface="Times New Roman" panose="02020603050405020304" pitchFamily="18" charset="0"/>
              </a:rPr>
              <a:t>随着推理向前推进及新知识的加入，推出的结论越来越接近最终目标。 </a:t>
            </a:r>
          </a:p>
          <a:p>
            <a:pPr marL="146447" indent="-146447" eaLnBrk="1" hangingPunct="1">
              <a:lnSpc>
                <a:spcPct val="120000"/>
              </a:lnSpc>
              <a:buNone/>
            </a:pPr>
            <a:r>
              <a:rPr lang="zh-CN" altLang="en-US" sz="1950" b="1" dirty="0">
                <a:solidFill>
                  <a:schemeClr val="accent2"/>
                </a:solidFill>
                <a:latin typeface="Times New Roman" panose="02020603050405020304" pitchFamily="18" charset="0"/>
              </a:rPr>
              <a:t> </a:t>
            </a:r>
            <a:r>
              <a:rPr lang="zh-CN" altLang="en-US" sz="1950" b="1" dirty="0">
                <a:latin typeface="Times New Roman" panose="02020603050405020304" pitchFamily="18" charset="0"/>
              </a:rPr>
              <a:t>（</a:t>
            </a:r>
            <a:r>
              <a:rPr lang="en-US" altLang="zh-CN" sz="1950" b="1" dirty="0">
                <a:latin typeface="Times New Roman" panose="02020603050405020304" pitchFamily="18" charset="0"/>
              </a:rPr>
              <a:t>2</a:t>
            </a:r>
            <a:r>
              <a:rPr lang="zh-CN" altLang="en-US" sz="1950" b="1" dirty="0">
                <a:latin typeface="Times New Roman" panose="02020603050405020304" pitchFamily="18" charset="0"/>
              </a:rPr>
              <a:t>）</a:t>
            </a:r>
            <a:r>
              <a:rPr lang="zh-CN" altLang="en-US" sz="1950" b="1" dirty="0">
                <a:solidFill>
                  <a:schemeClr val="accent2"/>
                </a:solidFill>
                <a:latin typeface="Times New Roman" panose="02020603050405020304" pitchFamily="18" charset="0"/>
              </a:rPr>
              <a:t>非单调推理</a:t>
            </a:r>
            <a:r>
              <a:rPr lang="zh-CN" altLang="en-US" sz="1950" b="1" dirty="0"/>
              <a:t>：</a:t>
            </a:r>
            <a:r>
              <a:rPr lang="zh-CN" altLang="en-US" sz="1950" dirty="0"/>
              <a:t>由于新知识的加入，不仅没有加强已推出的结论，反而要否定它，使推理退回到前面的某一步，重新开始。多是在知识不完全的情况下发生。 </a:t>
            </a:r>
          </a:p>
          <a:p>
            <a:pPr marL="146447" indent="-146447" eaLnBrk="1" hangingPunct="1">
              <a:lnSpc>
                <a:spcPct val="120000"/>
              </a:lnSpc>
              <a:buNone/>
            </a:pPr>
            <a:r>
              <a:rPr lang="zh-CN" altLang="en-US" sz="1950" dirty="0" smtClean="0"/>
              <a:t> </a:t>
            </a:r>
            <a:endParaRPr lang="zh-CN" altLang="en-US" sz="1950" dirty="0"/>
          </a:p>
          <a:p>
            <a:pPr marL="146447" indent="-146447" eaLnBrk="1" hangingPunct="1">
              <a:lnSpc>
                <a:spcPct val="120000"/>
              </a:lnSpc>
              <a:buNone/>
            </a:pPr>
            <a:r>
              <a:rPr lang="zh-CN" altLang="en-US" sz="1950" dirty="0"/>
              <a:t>     </a:t>
            </a:r>
          </a:p>
        </p:txBody>
      </p:sp>
      <p:sp>
        <p:nvSpPr>
          <p:cNvPr id="13316" name="AutoShape 4"/>
          <p:cNvSpPr>
            <a:spLocks/>
          </p:cNvSpPr>
          <p:nvPr/>
        </p:nvSpPr>
        <p:spPr bwMode="auto">
          <a:xfrm>
            <a:off x="1958578" y="2838450"/>
            <a:ext cx="2613422" cy="452438"/>
          </a:xfrm>
          <a:prstGeom prst="accentCallout2">
            <a:avLst>
              <a:gd name="adj1" fmla="val 18949"/>
              <a:gd name="adj2" fmla="val -2185"/>
              <a:gd name="adj3" fmla="val 18949"/>
              <a:gd name="adj4" fmla="val -12394"/>
              <a:gd name="adj5" fmla="val -114208"/>
              <a:gd name="adj6" fmla="val -22963"/>
            </a:avLst>
          </a:prstGeom>
          <a:gradFill rotWithShape="1">
            <a:gsLst>
              <a:gs pos="0">
                <a:schemeClr val="bg1"/>
              </a:gs>
              <a:gs pos="100000">
                <a:srgbClr val="C0C0C0"/>
              </a:gs>
            </a:gsLst>
            <a:path path="shape">
              <a:fillToRect l="50000" t="50000" r="50000" b="50000"/>
            </a:path>
          </a:gradFill>
          <a:ln w="25400">
            <a:solidFill>
              <a:srgbClr val="333333"/>
            </a:solidFill>
            <a:miter lim="800000"/>
            <a:headEnd/>
            <a:tailEnd/>
          </a:ln>
        </p:spPr>
        <p:txBody>
          <a:bodyPr anchor="ctr" anchorCtr="1"/>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40000"/>
              </a:spcBef>
              <a:buClr>
                <a:schemeClr val="accent2"/>
              </a:buClr>
              <a:buFont typeface="Wingdings" panose="05000000000000000000" pitchFamily="2" charset="2"/>
              <a:buNone/>
            </a:pPr>
            <a:r>
              <a:rPr lang="en-US" altLang="zh-CN" b="0"/>
              <a:t> </a:t>
            </a:r>
            <a:r>
              <a:rPr lang="zh-CN" altLang="en-US"/>
              <a:t>默认推理是非单调推理</a:t>
            </a:r>
            <a:endParaRPr lang="zh-CN" altLang="en-US" b="0"/>
          </a:p>
        </p:txBody>
      </p:sp>
      <p:sp>
        <p:nvSpPr>
          <p:cNvPr id="13317" name="AutoShape 5"/>
          <p:cNvSpPr>
            <a:spLocks/>
          </p:cNvSpPr>
          <p:nvPr/>
        </p:nvSpPr>
        <p:spPr bwMode="auto">
          <a:xfrm>
            <a:off x="2114550" y="2000250"/>
            <a:ext cx="2800350" cy="400050"/>
          </a:xfrm>
          <a:prstGeom prst="accentCallout2">
            <a:avLst>
              <a:gd name="adj1" fmla="val 21431"/>
              <a:gd name="adj2" fmla="val -2042"/>
              <a:gd name="adj3" fmla="val 21431"/>
              <a:gd name="adj4" fmla="val -14199"/>
              <a:gd name="adj5" fmla="val -115181"/>
              <a:gd name="adj6" fmla="val -26787"/>
            </a:avLst>
          </a:prstGeom>
          <a:gradFill rotWithShape="1">
            <a:gsLst>
              <a:gs pos="0">
                <a:schemeClr val="bg1"/>
              </a:gs>
              <a:gs pos="100000">
                <a:srgbClr val="C0C0C0"/>
              </a:gs>
            </a:gsLst>
            <a:path path="shape">
              <a:fillToRect l="50000" t="50000" r="50000" b="50000"/>
            </a:path>
          </a:gradFill>
          <a:ln w="25400">
            <a:solidFill>
              <a:srgbClr val="333333"/>
            </a:solidFill>
            <a:miter lim="800000"/>
            <a:headEnd/>
            <a:tailEnd/>
          </a:ln>
        </p:spPr>
        <p:txBody>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40000"/>
              </a:spcBef>
              <a:buClr>
                <a:schemeClr val="accent2"/>
              </a:buClr>
              <a:buFont typeface="Wingdings" panose="05000000000000000000" pitchFamily="2" charset="2"/>
              <a:buNone/>
            </a:pPr>
            <a:r>
              <a:rPr lang="en-US" altLang="zh-CN" sz="1950" b="0"/>
              <a:t> </a:t>
            </a:r>
            <a:r>
              <a:rPr lang="zh-CN" altLang="en-US"/>
              <a:t>基于经典逻辑的演绎推理</a:t>
            </a:r>
            <a:r>
              <a:rPr lang="zh-CN" altLang="en-US" sz="1950" b="0"/>
              <a:t> </a:t>
            </a:r>
            <a:endParaRPr lang="zh-CN" altLang="en-US" b="0"/>
          </a:p>
        </p:txBody>
      </p:sp>
      <p:grpSp>
        <p:nvGrpSpPr>
          <p:cNvPr id="2" name="Group 10"/>
          <p:cNvGrpSpPr>
            <a:grpSpLocks/>
          </p:cNvGrpSpPr>
          <p:nvPr/>
        </p:nvGrpSpPr>
        <p:grpSpPr bwMode="auto">
          <a:xfrm>
            <a:off x="2800350" y="3551636"/>
            <a:ext cx="1485900" cy="922735"/>
            <a:chOff x="2304" y="2983"/>
            <a:chExt cx="1248" cy="775"/>
          </a:xfrm>
        </p:grpSpPr>
        <p:sp>
          <p:nvSpPr>
            <p:cNvPr id="48137" name="Rectangle 9"/>
            <p:cNvSpPr>
              <a:spLocks noChangeArrowheads="1"/>
            </p:cNvSpPr>
            <p:nvPr/>
          </p:nvSpPr>
          <p:spPr bwMode="auto">
            <a:xfrm>
              <a:off x="2304" y="2983"/>
              <a:ext cx="1065" cy="775"/>
            </a:xfrm>
            <a:prstGeom prst="rect">
              <a:avLst/>
            </a:prstGeom>
            <a:solidFill>
              <a:srgbClr val="CC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lnSpc>
                  <a:spcPct val="100000"/>
                </a:lnSpc>
              </a:pPr>
              <a:r>
                <a:rPr lang="en-US" altLang="zh-CN"/>
                <a:t>X</a:t>
              </a:r>
              <a:r>
                <a:rPr lang="zh-CN" altLang="en-US"/>
                <a:t>：</a:t>
              </a:r>
              <a:r>
                <a:rPr lang="zh-CN" altLang="en-US">
                  <a:solidFill>
                    <a:schemeClr val="accent2"/>
                  </a:solidFill>
                </a:rPr>
                <a:t>不会飞</a:t>
              </a:r>
            </a:p>
            <a:p>
              <a:pPr eaLnBrk="1" hangingPunct="1">
                <a:lnSpc>
                  <a:spcPct val="100000"/>
                </a:lnSpc>
              </a:pPr>
              <a:endParaRPr lang="zh-CN" altLang="en-US">
                <a:solidFill>
                  <a:schemeClr val="accent2"/>
                </a:solidFill>
              </a:endParaRPr>
            </a:p>
            <a:p>
              <a:pPr eaLnBrk="1" hangingPunct="1">
                <a:lnSpc>
                  <a:spcPct val="100000"/>
                </a:lnSpc>
              </a:pPr>
              <a:r>
                <a:rPr lang="en-US" altLang="zh-CN">
                  <a:solidFill>
                    <a:srgbClr val="0000FF"/>
                  </a:solidFill>
                </a:rPr>
                <a:t>X</a:t>
              </a:r>
              <a:r>
                <a:rPr lang="zh-CN" altLang="en-US">
                  <a:solidFill>
                    <a:srgbClr val="0000FF"/>
                  </a:solidFill>
                </a:rPr>
                <a:t>：企鹅</a:t>
              </a:r>
            </a:p>
          </p:txBody>
        </p:sp>
        <p:sp>
          <p:nvSpPr>
            <p:cNvPr id="48138" name="Line 7"/>
            <p:cNvSpPr>
              <a:spLocks noChangeShapeType="1"/>
            </p:cNvSpPr>
            <p:nvPr/>
          </p:nvSpPr>
          <p:spPr bwMode="auto">
            <a:xfrm flipV="1">
              <a:off x="2784" y="3251"/>
              <a:ext cx="0" cy="192"/>
            </a:xfrm>
            <a:prstGeom prst="line">
              <a:avLst/>
            </a:prstGeom>
            <a:noFill/>
            <a:ln w="25400">
              <a:solidFill>
                <a:schemeClr val="accent2"/>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8139" name="Line 8"/>
            <p:cNvSpPr>
              <a:spLocks noChangeShapeType="1"/>
            </p:cNvSpPr>
            <p:nvPr/>
          </p:nvSpPr>
          <p:spPr bwMode="auto">
            <a:xfrm flipV="1">
              <a:off x="3312" y="3299"/>
              <a:ext cx="240" cy="192"/>
            </a:xfrm>
            <a:prstGeom prst="line">
              <a:avLst/>
            </a:prstGeom>
            <a:noFill/>
            <a:ln w="25400">
              <a:solidFill>
                <a:schemeClr val="accent2"/>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Tree>
    <p:extLst>
      <p:ext uri="{BB962C8B-B14F-4D97-AF65-F5344CB8AC3E}">
        <p14:creationId xmlns:p14="http://schemas.microsoft.com/office/powerpoint/2010/main" val="15450520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13315">
                                            <p:txEl>
                                              <p:pRg st="4" end="4"/>
                                            </p:txEl>
                                          </p:spTgt>
                                        </p:tgtEl>
                                        <p:attrNameLst>
                                          <p:attrName>style.visibility</p:attrName>
                                        </p:attrNameLst>
                                      </p:cBhvr>
                                      <p:to>
                                        <p:strVal val="visible"/>
                                      </p:to>
                                    </p:set>
                                    <p:animEffect transition="in" filter="blinds(horizontal)">
                                      <p:cBhvr>
                                        <p:cTn id="7" dur="1000"/>
                                        <p:tgtEl>
                                          <p:spTgt spid="13315">
                                            <p:txEl>
                                              <p:pRg st="4" end="4"/>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5" presetClass="entr" presetSubtype="0" fill="hold" grpId="0" nodeType="clickEffect">
                                  <p:stCondLst>
                                    <p:cond delay="0"/>
                                  </p:stCondLst>
                                  <p:childTnLst>
                                    <p:set>
                                      <p:cBhvr>
                                        <p:cTn id="11" dur="1" fill="hold">
                                          <p:stCondLst>
                                            <p:cond delay="0"/>
                                          </p:stCondLst>
                                        </p:cTn>
                                        <p:tgtEl>
                                          <p:spTgt spid="13317"/>
                                        </p:tgtEl>
                                        <p:attrNameLst>
                                          <p:attrName>style.visibility</p:attrName>
                                        </p:attrNameLst>
                                      </p:cBhvr>
                                      <p:to>
                                        <p:strVal val="visible"/>
                                      </p:to>
                                    </p:set>
                                    <p:anim calcmode="lin" valueType="num">
                                      <p:cBhvr>
                                        <p:cTn id="12" dur="1000" fill="hold"/>
                                        <p:tgtEl>
                                          <p:spTgt spid="13317"/>
                                        </p:tgtEl>
                                        <p:attrNameLst>
                                          <p:attrName>ppt_w</p:attrName>
                                        </p:attrNameLst>
                                      </p:cBhvr>
                                      <p:tavLst>
                                        <p:tav tm="0">
                                          <p:val>
                                            <p:strVal val="#ppt_w*0.70"/>
                                          </p:val>
                                        </p:tav>
                                        <p:tav tm="100000">
                                          <p:val>
                                            <p:strVal val="#ppt_w"/>
                                          </p:val>
                                        </p:tav>
                                      </p:tavLst>
                                    </p:anim>
                                    <p:anim calcmode="lin" valueType="num">
                                      <p:cBhvr>
                                        <p:cTn id="13" dur="1000" fill="hold"/>
                                        <p:tgtEl>
                                          <p:spTgt spid="13317"/>
                                        </p:tgtEl>
                                        <p:attrNameLst>
                                          <p:attrName>ppt_h</p:attrName>
                                        </p:attrNameLst>
                                      </p:cBhvr>
                                      <p:tavLst>
                                        <p:tav tm="0">
                                          <p:val>
                                            <p:strVal val="#ppt_h"/>
                                          </p:val>
                                        </p:tav>
                                        <p:tav tm="100000">
                                          <p:val>
                                            <p:strVal val="#ppt_h"/>
                                          </p:val>
                                        </p:tav>
                                      </p:tavLst>
                                    </p:anim>
                                    <p:animEffect transition="in" filter="fade">
                                      <p:cBhvr>
                                        <p:cTn id="14" dur="1000"/>
                                        <p:tgtEl>
                                          <p:spTgt spid="13317"/>
                                        </p:tgtEl>
                                      </p:cBhvr>
                                    </p:animEffect>
                                  </p:childTnLst>
                                  <p:subTnLst>
                                    <p:set>
                                      <p:cBhvr override="childStyle">
                                        <p:cTn dur="1" fill="hold" display="0" masterRel="nextClick" afterEffect="1"/>
                                        <p:tgtEl>
                                          <p:spTgt spid="13317"/>
                                        </p:tgtEl>
                                        <p:attrNameLst>
                                          <p:attrName>style.visibility</p:attrName>
                                        </p:attrNameLst>
                                      </p:cBhvr>
                                      <p:to>
                                        <p:strVal val="hidden"/>
                                      </p:to>
                                    </p:set>
                                  </p:subTnLst>
                                </p:cTn>
                              </p:par>
                            </p:childTnLst>
                          </p:cTn>
                        </p:par>
                      </p:childTnLst>
                    </p:cTn>
                  </p:par>
                  <p:par>
                    <p:cTn id="15" fill="hold" nodeType="clickPar">
                      <p:stCondLst>
                        <p:cond delay="indefinite"/>
                      </p:stCondLst>
                      <p:childTnLst>
                        <p:par>
                          <p:cTn id="16" fill="hold" nodeType="withGroup">
                            <p:stCondLst>
                              <p:cond delay="0"/>
                            </p:stCondLst>
                            <p:childTnLst>
                              <p:par>
                                <p:cTn id="17" presetID="55" presetClass="entr" presetSubtype="0" fill="hold" grpId="0" nodeType="clickEffect">
                                  <p:stCondLst>
                                    <p:cond delay="0"/>
                                  </p:stCondLst>
                                  <p:childTnLst>
                                    <p:set>
                                      <p:cBhvr>
                                        <p:cTn id="18" dur="1" fill="hold">
                                          <p:stCondLst>
                                            <p:cond delay="0"/>
                                          </p:stCondLst>
                                        </p:cTn>
                                        <p:tgtEl>
                                          <p:spTgt spid="13316"/>
                                        </p:tgtEl>
                                        <p:attrNameLst>
                                          <p:attrName>style.visibility</p:attrName>
                                        </p:attrNameLst>
                                      </p:cBhvr>
                                      <p:to>
                                        <p:strVal val="visible"/>
                                      </p:to>
                                    </p:set>
                                    <p:anim calcmode="lin" valueType="num">
                                      <p:cBhvr>
                                        <p:cTn id="19" dur="1000" fill="hold"/>
                                        <p:tgtEl>
                                          <p:spTgt spid="13316"/>
                                        </p:tgtEl>
                                        <p:attrNameLst>
                                          <p:attrName>ppt_w</p:attrName>
                                        </p:attrNameLst>
                                      </p:cBhvr>
                                      <p:tavLst>
                                        <p:tav tm="0">
                                          <p:val>
                                            <p:strVal val="#ppt_w*0.70"/>
                                          </p:val>
                                        </p:tav>
                                        <p:tav tm="100000">
                                          <p:val>
                                            <p:strVal val="#ppt_w"/>
                                          </p:val>
                                        </p:tav>
                                      </p:tavLst>
                                    </p:anim>
                                    <p:anim calcmode="lin" valueType="num">
                                      <p:cBhvr>
                                        <p:cTn id="20" dur="1000" fill="hold"/>
                                        <p:tgtEl>
                                          <p:spTgt spid="13316"/>
                                        </p:tgtEl>
                                        <p:attrNameLst>
                                          <p:attrName>ppt_h</p:attrName>
                                        </p:attrNameLst>
                                      </p:cBhvr>
                                      <p:tavLst>
                                        <p:tav tm="0">
                                          <p:val>
                                            <p:strVal val="#ppt_h"/>
                                          </p:val>
                                        </p:tav>
                                        <p:tav tm="100000">
                                          <p:val>
                                            <p:strVal val="#ppt_h"/>
                                          </p:val>
                                        </p:tav>
                                      </p:tavLst>
                                    </p:anim>
                                    <p:animEffect transition="in" filter="fade">
                                      <p:cBhvr>
                                        <p:cTn id="21" dur="1000"/>
                                        <p:tgtEl>
                                          <p:spTgt spid="13316"/>
                                        </p:tgtEl>
                                      </p:cBhvr>
                                    </p:animEffect>
                                  </p:childTnLst>
                                </p:cTn>
                              </p:par>
                            </p:childTnLst>
                          </p:cTn>
                        </p:par>
                        <p:par>
                          <p:cTn id="22" fill="hold" nodeType="afterGroup">
                            <p:stCondLst>
                              <p:cond delay="1000"/>
                            </p:stCondLst>
                            <p:childTnLst>
                              <p:par>
                                <p:cTn id="23" presetID="53" presetClass="entr" presetSubtype="0" fill="hold" grpId="0" nodeType="afterEffect">
                                  <p:stCondLst>
                                    <p:cond delay="0"/>
                                  </p:stCondLst>
                                  <p:childTnLst>
                                    <p:set>
                                      <p:cBhvr>
                                        <p:cTn id="24" dur="1" fill="hold">
                                          <p:stCondLst>
                                            <p:cond delay="0"/>
                                          </p:stCondLst>
                                        </p:cTn>
                                        <p:tgtEl>
                                          <p:spTgt spid="13318"/>
                                        </p:tgtEl>
                                        <p:attrNameLst>
                                          <p:attrName>style.visibility</p:attrName>
                                        </p:attrNameLst>
                                      </p:cBhvr>
                                      <p:to>
                                        <p:strVal val="visible"/>
                                      </p:to>
                                    </p:set>
                                    <p:anim calcmode="lin" valueType="num">
                                      <p:cBhvr>
                                        <p:cTn id="25" dur="500" fill="hold"/>
                                        <p:tgtEl>
                                          <p:spTgt spid="13318"/>
                                        </p:tgtEl>
                                        <p:attrNameLst>
                                          <p:attrName>ppt_w</p:attrName>
                                        </p:attrNameLst>
                                      </p:cBhvr>
                                      <p:tavLst>
                                        <p:tav tm="0">
                                          <p:val>
                                            <p:fltVal val="0"/>
                                          </p:val>
                                        </p:tav>
                                        <p:tav tm="100000">
                                          <p:val>
                                            <p:strVal val="#ppt_w"/>
                                          </p:val>
                                        </p:tav>
                                      </p:tavLst>
                                    </p:anim>
                                    <p:anim calcmode="lin" valueType="num">
                                      <p:cBhvr>
                                        <p:cTn id="26" dur="500" fill="hold"/>
                                        <p:tgtEl>
                                          <p:spTgt spid="13318"/>
                                        </p:tgtEl>
                                        <p:attrNameLst>
                                          <p:attrName>ppt_h</p:attrName>
                                        </p:attrNameLst>
                                      </p:cBhvr>
                                      <p:tavLst>
                                        <p:tav tm="0">
                                          <p:val>
                                            <p:fltVal val="0"/>
                                          </p:val>
                                        </p:tav>
                                        <p:tav tm="100000">
                                          <p:val>
                                            <p:strVal val="#ppt_h"/>
                                          </p:val>
                                        </p:tav>
                                      </p:tavLst>
                                    </p:anim>
                                    <p:animEffect transition="in" filter="fade">
                                      <p:cBhvr>
                                        <p:cTn id="27" dur="500"/>
                                        <p:tgtEl>
                                          <p:spTgt spid="13318"/>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 presetClass="entr" presetSubtype="0" fill="hold" nodeType="clickEffect">
                                  <p:stCondLst>
                                    <p:cond delay="0"/>
                                  </p:stCondLst>
                                  <p:childTnLst>
                                    <p:set>
                                      <p:cBhvr>
                                        <p:cTn id="31"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8" grpId="0" animBg="1"/>
      <p:bldP spid="13315" grpId="0" build="p" autoUpdateAnimBg="0"/>
      <p:bldP spid="13316" grpId="0" animBg="1" autoUpdateAnimBg="0"/>
      <p:bldP spid="13317" grpId="0" animBg="1" autoUpdateAnimBg="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Text Box 1026"/>
          <p:cNvSpPr txBox="1">
            <a:spLocks noChangeArrowheads="1"/>
          </p:cNvSpPr>
          <p:nvPr/>
        </p:nvSpPr>
        <p:spPr bwMode="auto">
          <a:xfrm>
            <a:off x="571500" y="571501"/>
            <a:ext cx="436959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400" b="1" u="sng" dirty="0">
                <a:solidFill>
                  <a:srgbClr val="FF0000"/>
                </a:solidFill>
              </a:rPr>
              <a:t>搜索过程</a:t>
            </a:r>
            <a:r>
              <a:rPr lang="zh-CN" altLang="en-US" dirty="0"/>
              <a:t>（按照程序运行方式）</a:t>
            </a:r>
          </a:p>
        </p:txBody>
      </p:sp>
      <p:sp>
        <p:nvSpPr>
          <p:cNvPr id="70659" name="Text Box 1027"/>
          <p:cNvSpPr txBox="1">
            <a:spLocks noChangeArrowheads="1"/>
          </p:cNvSpPr>
          <p:nvPr/>
        </p:nvSpPr>
        <p:spPr bwMode="auto">
          <a:xfrm>
            <a:off x="333253" y="1392227"/>
            <a:ext cx="44577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400" dirty="0">
                <a:solidFill>
                  <a:srgbClr val="FF0000"/>
                </a:solidFill>
              </a:rPr>
              <a:t>① </a:t>
            </a:r>
            <a:r>
              <a:rPr lang="zh-CN" altLang="en-US" sz="2400" dirty="0">
                <a:cs typeface="Times New Roman" panose="02020603050405020304" pitchFamily="18" charset="0"/>
              </a:rPr>
              <a:t>  </a:t>
            </a:r>
            <a:r>
              <a:rPr lang="zh-CN" altLang="en-US" sz="2400" dirty="0"/>
              <a:t>起始节点放到</a:t>
            </a:r>
            <a:r>
              <a:rPr lang="en-US" altLang="zh-CN" sz="2400" dirty="0"/>
              <a:t>OPEN</a:t>
            </a:r>
            <a:r>
              <a:rPr lang="zh-CN" altLang="en-US" sz="2400" dirty="0"/>
              <a:t>表</a:t>
            </a:r>
          </a:p>
        </p:txBody>
      </p:sp>
      <p:graphicFrame>
        <p:nvGraphicFramePr>
          <p:cNvPr id="70688" name="Group 1056"/>
          <p:cNvGraphicFramePr>
            <a:graphicFrameLocks noGrp="1"/>
          </p:cNvGraphicFramePr>
          <p:nvPr/>
        </p:nvGraphicFramePr>
        <p:xfrm>
          <a:off x="971550" y="2000250"/>
          <a:ext cx="4800602" cy="438150"/>
        </p:xfrm>
        <a:graphic>
          <a:graphicData uri="http://schemas.openxmlformats.org/drawingml/2006/table">
            <a:tbl>
              <a:tblPr/>
              <a:tblGrid>
                <a:gridCol w="435769"/>
                <a:gridCol w="436960"/>
                <a:gridCol w="435769"/>
                <a:gridCol w="436959"/>
                <a:gridCol w="435769"/>
                <a:gridCol w="438150"/>
                <a:gridCol w="435769"/>
                <a:gridCol w="436960"/>
                <a:gridCol w="435769"/>
                <a:gridCol w="436959"/>
                <a:gridCol w="435769"/>
              </a:tblGrid>
              <a:tr h="438150">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en-US" sz="2100" b="1" i="1"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CC66"/>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en-US" sz="2100" b="1" i="1"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CC66"/>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2</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8</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3</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1</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0</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4</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7</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6</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5</a:t>
                      </a: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r>
            </a:tbl>
          </a:graphicData>
        </a:graphic>
      </p:graphicFrame>
      <p:sp>
        <p:nvSpPr>
          <p:cNvPr id="70689" name="Text Box 1057"/>
          <p:cNvSpPr txBox="1">
            <a:spLocks noChangeArrowheads="1"/>
          </p:cNvSpPr>
          <p:nvPr/>
        </p:nvSpPr>
        <p:spPr bwMode="auto">
          <a:xfrm>
            <a:off x="333253" y="2931790"/>
            <a:ext cx="452854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zh-CN" altLang="en-US" sz="2400" dirty="0">
                <a:solidFill>
                  <a:srgbClr val="FF0000"/>
                </a:solidFill>
              </a:rPr>
              <a:t>②</a:t>
            </a:r>
            <a:r>
              <a:rPr lang="zh-CN" altLang="en-US" sz="2400" dirty="0">
                <a:cs typeface="Times New Roman" panose="02020603050405020304" pitchFamily="18" charset="0"/>
              </a:rPr>
              <a:t>  </a:t>
            </a:r>
            <a:r>
              <a:rPr lang="en-US" altLang="zh-CN" sz="2400" dirty="0"/>
              <a:t>OPEN</a:t>
            </a:r>
            <a:r>
              <a:rPr lang="zh-CN" altLang="en-US" sz="2400" dirty="0"/>
              <a:t>不为空，继续</a:t>
            </a:r>
          </a:p>
        </p:txBody>
      </p:sp>
      <p:graphicFrame>
        <p:nvGraphicFramePr>
          <p:cNvPr id="70737" name="Group 1105"/>
          <p:cNvGraphicFramePr>
            <a:graphicFrameLocks noGrp="1"/>
          </p:cNvGraphicFramePr>
          <p:nvPr/>
        </p:nvGraphicFramePr>
        <p:xfrm>
          <a:off x="4514850" y="457200"/>
          <a:ext cx="1143000" cy="1165860"/>
        </p:xfrm>
        <a:graphic>
          <a:graphicData uri="http://schemas.openxmlformats.org/drawingml/2006/table">
            <a:tbl>
              <a:tblPr/>
              <a:tblGrid>
                <a:gridCol w="381000"/>
                <a:gridCol w="381000"/>
                <a:gridCol w="381000"/>
              </a:tblGrid>
              <a:tr h="388620">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2</a:t>
                      </a: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8</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3</a:t>
                      </a: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388620">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1</a:t>
                      </a: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en-US" sz="21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4</a:t>
                      </a: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388620">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7</a:t>
                      </a: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6</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5</a:t>
                      </a: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r>
            </a:tbl>
          </a:graphicData>
        </a:graphic>
      </p:graphicFrame>
    </p:spTree>
    <p:extLst>
      <p:ext uri="{BB962C8B-B14F-4D97-AF65-F5344CB8AC3E}">
        <p14:creationId xmlns:p14="http://schemas.microsoft.com/office/powerpoint/2010/main" val="1477290852"/>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Text Box 2"/>
          <p:cNvSpPr txBox="1">
            <a:spLocks noChangeArrowheads="1"/>
          </p:cNvSpPr>
          <p:nvPr/>
        </p:nvSpPr>
        <p:spPr bwMode="auto">
          <a:xfrm>
            <a:off x="254460" y="350200"/>
            <a:ext cx="5829300" cy="14517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defRPr kumimoji="1" sz="2400">
                <a:solidFill>
                  <a:schemeClr val="tx1"/>
                </a:solidFill>
                <a:latin typeface="Times New Roman" panose="02020603050405020304" pitchFamily="18" charset="0"/>
                <a:ea typeface="宋体" panose="02010600030101010101" pitchFamily="2" charset="-122"/>
              </a:defRPr>
            </a:lvl1pPr>
            <a:lvl2pPr marL="914400" indent="-457200">
              <a:defRPr kumimoji="1" sz="2400">
                <a:solidFill>
                  <a:schemeClr val="tx1"/>
                </a:solidFill>
                <a:latin typeface="Times New Roman" panose="02020603050405020304" pitchFamily="18" charset="0"/>
                <a:ea typeface="宋体" panose="02010600030101010101" pitchFamily="2" charset="-122"/>
              </a:defRPr>
            </a:lvl2pPr>
            <a:lvl3pPr marL="1371600" indent="-457200">
              <a:defRPr kumimoji="1" sz="2400">
                <a:solidFill>
                  <a:schemeClr val="tx1"/>
                </a:solidFill>
                <a:latin typeface="Times New Roman" panose="02020603050405020304" pitchFamily="18" charset="0"/>
                <a:ea typeface="宋体" panose="02010600030101010101" pitchFamily="2" charset="-122"/>
              </a:defRPr>
            </a:lvl3pPr>
            <a:lvl4pPr marL="1828800" indent="-457200">
              <a:defRPr kumimoji="1" sz="2400">
                <a:solidFill>
                  <a:schemeClr val="tx1"/>
                </a:solidFill>
                <a:latin typeface="Times New Roman" panose="02020603050405020304" pitchFamily="18" charset="0"/>
                <a:ea typeface="宋体" panose="02010600030101010101" pitchFamily="2" charset="-122"/>
              </a:defRPr>
            </a:lvl4pPr>
            <a:lvl5pPr marL="2286000" indent="-457200">
              <a:defRPr kumimoji="1" sz="2400">
                <a:solidFill>
                  <a:schemeClr val="tx1"/>
                </a:solidFill>
                <a:latin typeface="Times New Roman" panose="02020603050405020304" pitchFamily="18" charset="0"/>
                <a:ea typeface="宋体" panose="02010600030101010101" pitchFamily="2" charset="-122"/>
              </a:defRPr>
            </a:lvl5pPr>
            <a:lvl6pPr marL="27432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nSpc>
                <a:spcPct val="200000"/>
              </a:lnSpc>
              <a:spcBef>
                <a:spcPct val="50000"/>
              </a:spcBef>
            </a:pPr>
            <a:r>
              <a:rPr lang="zh-CN" altLang="en-US" dirty="0">
                <a:solidFill>
                  <a:srgbClr val="FF0000"/>
                </a:solidFill>
                <a:latin typeface="Arial" panose="020B0604020202020204" pitchFamily="34" charset="0"/>
              </a:rPr>
              <a:t>③  </a:t>
            </a:r>
            <a:r>
              <a:rPr lang="zh-CN" altLang="en-US" dirty="0">
                <a:latin typeface="Arial" panose="020B0604020202020204" pitchFamily="34" charset="0"/>
              </a:rPr>
              <a:t>将第一个节点 </a:t>
            </a:r>
            <a:r>
              <a:rPr lang="en-US" altLang="zh-CN" dirty="0">
                <a:solidFill>
                  <a:srgbClr val="FF0000"/>
                </a:solidFill>
                <a:latin typeface="Arial" panose="020B0604020202020204" pitchFamily="34" charset="0"/>
              </a:rPr>
              <a:t>n </a:t>
            </a:r>
            <a:r>
              <a:rPr lang="zh-CN" altLang="en-US" dirty="0">
                <a:latin typeface="Arial" panose="020B0604020202020204" pitchFamily="34" charset="0"/>
              </a:rPr>
              <a:t>从</a:t>
            </a:r>
            <a:r>
              <a:rPr lang="zh-CN" altLang="en-US" dirty="0">
                <a:solidFill>
                  <a:srgbClr val="FF0000"/>
                </a:solidFill>
                <a:latin typeface="Arial" panose="020B0604020202020204" pitchFamily="34" charset="0"/>
              </a:rPr>
              <a:t> </a:t>
            </a:r>
            <a:r>
              <a:rPr lang="en-US" altLang="zh-CN" dirty="0">
                <a:solidFill>
                  <a:srgbClr val="FF0000"/>
                </a:solidFill>
                <a:latin typeface="Arial" panose="020B0604020202020204" pitchFamily="34" charset="0"/>
              </a:rPr>
              <a:t>OPEN </a:t>
            </a:r>
            <a:r>
              <a:rPr lang="zh-CN" altLang="en-US" dirty="0">
                <a:latin typeface="Arial" panose="020B0604020202020204" pitchFamily="34" charset="0"/>
              </a:rPr>
              <a:t>表中移出，并放到</a:t>
            </a:r>
            <a:r>
              <a:rPr lang="en-US" altLang="zh-CN" dirty="0">
                <a:solidFill>
                  <a:srgbClr val="FF0000"/>
                </a:solidFill>
                <a:latin typeface="Arial" panose="020B0604020202020204" pitchFamily="34" charset="0"/>
              </a:rPr>
              <a:t>CLOSED</a:t>
            </a:r>
            <a:r>
              <a:rPr lang="zh-CN" altLang="en-US" dirty="0">
                <a:latin typeface="Arial" panose="020B0604020202020204" pitchFamily="34" charset="0"/>
              </a:rPr>
              <a:t>表中</a:t>
            </a:r>
          </a:p>
        </p:txBody>
      </p:sp>
      <p:graphicFrame>
        <p:nvGraphicFramePr>
          <p:cNvPr id="72736" name="Group 32"/>
          <p:cNvGraphicFramePr>
            <a:graphicFrameLocks noGrp="1"/>
          </p:cNvGraphicFramePr>
          <p:nvPr/>
        </p:nvGraphicFramePr>
        <p:xfrm>
          <a:off x="742950" y="2457450"/>
          <a:ext cx="5029200" cy="400050"/>
        </p:xfrm>
        <a:graphic>
          <a:graphicData uri="http://schemas.openxmlformats.org/drawingml/2006/table">
            <a:tbl>
              <a:tblPr/>
              <a:tblGrid>
                <a:gridCol w="457200"/>
                <a:gridCol w="457200"/>
                <a:gridCol w="457200"/>
                <a:gridCol w="457200"/>
                <a:gridCol w="457200"/>
                <a:gridCol w="457200"/>
                <a:gridCol w="457200"/>
                <a:gridCol w="457200"/>
                <a:gridCol w="457200"/>
                <a:gridCol w="457200"/>
                <a:gridCol w="457200"/>
              </a:tblGrid>
              <a:tr h="400050">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21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CC66"/>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21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CC66"/>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21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21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21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21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21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21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21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21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21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r>
            </a:tbl>
          </a:graphicData>
        </a:graphic>
      </p:graphicFrame>
      <p:graphicFrame>
        <p:nvGraphicFramePr>
          <p:cNvPr id="72737" name="Group 33"/>
          <p:cNvGraphicFramePr>
            <a:graphicFrameLocks noGrp="1"/>
          </p:cNvGraphicFramePr>
          <p:nvPr/>
        </p:nvGraphicFramePr>
        <p:xfrm>
          <a:off x="742950" y="3600450"/>
          <a:ext cx="5086354" cy="400050"/>
        </p:xfrm>
        <a:graphic>
          <a:graphicData uri="http://schemas.openxmlformats.org/drawingml/2006/table">
            <a:tbl>
              <a:tblPr/>
              <a:tblGrid>
                <a:gridCol w="461963"/>
                <a:gridCol w="463154"/>
                <a:gridCol w="460772"/>
                <a:gridCol w="463154"/>
                <a:gridCol w="461963"/>
                <a:gridCol w="464344"/>
                <a:gridCol w="461963"/>
                <a:gridCol w="463153"/>
                <a:gridCol w="460772"/>
                <a:gridCol w="463153"/>
                <a:gridCol w="461963"/>
              </a:tblGrid>
              <a:tr h="400050">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1" i="1"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0</a:t>
                      </a: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CC66"/>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1" i="1"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0</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CC66"/>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2</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8</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3</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1</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0</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4</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7</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6</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5</a:t>
                      </a: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r>
            </a:tbl>
          </a:graphicData>
        </a:graphic>
      </p:graphicFrame>
      <p:sp>
        <p:nvSpPr>
          <p:cNvPr id="72763" name="Text Box 59"/>
          <p:cNvSpPr txBox="1">
            <a:spLocks noChangeArrowheads="1"/>
          </p:cNvSpPr>
          <p:nvPr/>
        </p:nvSpPr>
        <p:spPr bwMode="auto">
          <a:xfrm>
            <a:off x="742950" y="2057400"/>
            <a:ext cx="17145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u="sng"/>
              <a:t>OPEN</a:t>
            </a:r>
            <a:r>
              <a:rPr lang="zh-CN" altLang="en-US" u="sng"/>
              <a:t>表</a:t>
            </a:r>
          </a:p>
        </p:txBody>
      </p:sp>
      <p:sp>
        <p:nvSpPr>
          <p:cNvPr id="72764" name="Text Box 60"/>
          <p:cNvSpPr txBox="1">
            <a:spLocks noChangeArrowheads="1"/>
          </p:cNvSpPr>
          <p:nvPr/>
        </p:nvSpPr>
        <p:spPr bwMode="auto">
          <a:xfrm>
            <a:off x="742950" y="3200400"/>
            <a:ext cx="154305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u="sng"/>
              <a:t>CLOSED</a:t>
            </a:r>
            <a:r>
              <a:rPr lang="zh-CN" altLang="en-US" u="sng"/>
              <a:t>表</a:t>
            </a:r>
          </a:p>
        </p:txBody>
      </p:sp>
      <p:sp>
        <p:nvSpPr>
          <p:cNvPr id="72765" name="AutoShape 61"/>
          <p:cNvSpPr>
            <a:spLocks noChangeArrowheads="1"/>
          </p:cNvSpPr>
          <p:nvPr/>
        </p:nvSpPr>
        <p:spPr bwMode="auto">
          <a:xfrm>
            <a:off x="5886450" y="2800350"/>
            <a:ext cx="342900" cy="1028700"/>
          </a:xfrm>
          <a:prstGeom prst="curvedLeftArrow">
            <a:avLst>
              <a:gd name="adj1" fmla="val 60000"/>
              <a:gd name="adj2" fmla="val 120000"/>
              <a:gd name="adj3" fmla="val 33333"/>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766" name="Text Box 62"/>
          <p:cNvSpPr txBox="1">
            <a:spLocks noChangeArrowheads="1"/>
          </p:cNvSpPr>
          <p:nvPr/>
        </p:nvSpPr>
        <p:spPr bwMode="auto">
          <a:xfrm>
            <a:off x="5029200" y="3028950"/>
            <a:ext cx="914400" cy="36933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a:solidFill>
                  <a:schemeClr val="accent2"/>
                </a:solidFill>
                <a:ea typeface="楷体_GB2312" pitchFamily="49" charset="-122"/>
              </a:rPr>
              <a:t>节点</a:t>
            </a:r>
            <a:r>
              <a:rPr lang="en-US" altLang="zh-CN">
                <a:solidFill>
                  <a:schemeClr val="accent2"/>
                </a:solidFill>
              </a:rPr>
              <a:t>n</a:t>
            </a:r>
          </a:p>
        </p:txBody>
      </p:sp>
      <p:sp>
        <p:nvSpPr>
          <p:cNvPr id="72767" name="Text Box 63"/>
          <p:cNvSpPr txBox="1">
            <a:spLocks noChangeArrowheads="1"/>
          </p:cNvSpPr>
          <p:nvPr/>
        </p:nvSpPr>
        <p:spPr bwMode="auto">
          <a:xfrm>
            <a:off x="457200" y="3600450"/>
            <a:ext cx="28575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a:t>1</a:t>
            </a:r>
          </a:p>
        </p:txBody>
      </p:sp>
    </p:spTree>
    <p:extLst>
      <p:ext uri="{BB962C8B-B14F-4D97-AF65-F5344CB8AC3E}">
        <p14:creationId xmlns:p14="http://schemas.microsoft.com/office/powerpoint/2010/main" val="348248065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Text Box 2"/>
          <p:cNvSpPr txBox="1">
            <a:spLocks noChangeArrowheads="1"/>
          </p:cNvSpPr>
          <p:nvPr/>
        </p:nvSpPr>
        <p:spPr bwMode="auto">
          <a:xfrm>
            <a:off x="285750" y="206991"/>
            <a:ext cx="20574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400" dirty="0">
                <a:solidFill>
                  <a:srgbClr val="FF0000"/>
                </a:solidFill>
              </a:rPr>
              <a:t>④ </a:t>
            </a:r>
            <a:r>
              <a:rPr lang="zh-CN" altLang="en-US" sz="2400" dirty="0">
                <a:cs typeface="Times New Roman" panose="02020603050405020304" pitchFamily="18" charset="0"/>
              </a:rPr>
              <a:t> </a:t>
            </a:r>
            <a:r>
              <a:rPr lang="zh-CN" altLang="en-US" sz="2400" dirty="0"/>
              <a:t>扩展节点</a:t>
            </a:r>
            <a:r>
              <a:rPr lang="en-US" altLang="zh-CN" sz="2400" dirty="0"/>
              <a:t>n</a:t>
            </a:r>
          </a:p>
        </p:txBody>
      </p:sp>
      <p:graphicFrame>
        <p:nvGraphicFramePr>
          <p:cNvPr id="74849" name="Group 97"/>
          <p:cNvGraphicFramePr>
            <a:graphicFrameLocks noGrp="1"/>
          </p:cNvGraphicFramePr>
          <p:nvPr>
            <p:extLst>
              <p:ext uri="{D42A27DB-BD31-4B8C-83A1-F6EECF244321}">
                <p14:modId xmlns:p14="http://schemas.microsoft.com/office/powerpoint/2010/main" val="2506791343"/>
              </p:ext>
            </p:extLst>
          </p:nvPr>
        </p:nvGraphicFramePr>
        <p:xfrm>
          <a:off x="285750" y="2228850"/>
          <a:ext cx="5143499" cy="1924052"/>
        </p:xfrm>
        <a:graphic>
          <a:graphicData uri="http://schemas.openxmlformats.org/drawingml/2006/table">
            <a:tbl>
              <a:tblPr/>
              <a:tblGrid>
                <a:gridCol w="467916"/>
                <a:gridCol w="466725"/>
                <a:gridCol w="467915"/>
                <a:gridCol w="483394"/>
                <a:gridCol w="451247"/>
                <a:gridCol w="469106"/>
                <a:gridCol w="467915"/>
                <a:gridCol w="466725"/>
                <a:gridCol w="467916"/>
                <a:gridCol w="466725"/>
                <a:gridCol w="467915"/>
              </a:tblGrid>
              <a:tr h="481013">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0" i="1"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 </a:t>
                      </a: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zh-CN" altLang="en-US" sz="21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 </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2</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8</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3</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0</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1</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4</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7</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6</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5</a:t>
                      </a: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481013">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0" i="1"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 </a:t>
                      </a: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zh-CN" altLang="en-US" sz="21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 </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2</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0</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3</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1</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8</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4</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7</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6</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5</a:t>
                      </a: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r>
              <a:tr h="481013">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0" i="1"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 </a:t>
                      </a: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zh-CN" altLang="en-US" sz="21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 </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2</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8</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3</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1</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4</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0</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7</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6</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5</a:t>
                      </a: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481013">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0" i="1"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 </a:t>
                      </a: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zh-CN" altLang="en-US" sz="21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 </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2</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8</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3</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1</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1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6</a:t>
                      </a:r>
                      <a:endParaRPr kumimoji="1" lang="zh-CN" altLang="en-US" sz="21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1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4</a:t>
                      </a:r>
                      <a:endParaRPr kumimoji="1" lang="zh-CN" altLang="en-US" sz="21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7</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1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0</a:t>
                      </a:r>
                      <a:endParaRPr kumimoji="1" lang="zh-CN" altLang="en-US" sz="21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5</a:t>
                      </a: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r>
            </a:tbl>
          </a:graphicData>
        </a:graphic>
      </p:graphicFrame>
      <p:graphicFrame>
        <p:nvGraphicFramePr>
          <p:cNvPr id="74823" name="Group 71"/>
          <p:cNvGraphicFramePr>
            <a:graphicFrameLocks noGrp="1"/>
          </p:cNvGraphicFramePr>
          <p:nvPr/>
        </p:nvGraphicFramePr>
        <p:xfrm>
          <a:off x="285750" y="914400"/>
          <a:ext cx="5086354" cy="400050"/>
        </p:xfrm>
        <a:graphic>
          <a:graphicData uri="http://schemas.openxmlformats.org/drawingml/2006/table">
            <a:tbl>
              <a:tblPr/>
              <a:tblGrid>
                <a:gridCol w="461963"/>
                <a:gridCol w="463154"/>
                <a:gridCol w="460772"/>
                <a:gridCol w="463154"/>
                <a:gridCol w="461963"/>
                <a:gridCol w="464344"/>
                <a:gridCol w="461963"/>
                <a:gridCol w="463153"/>
                <a:gridCol w="460772"/>
                <a:gridCol w="463153"/>
                <a:gridCol w="461963"/>
              </a:tblGrid>
              <a:tr h="400050">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1" i="1"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0</a:t>
                      </a: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CC66"/>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1" i="1"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0</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CC66"/>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2</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8</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3</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1</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0</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4</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7</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6</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5</a:t>
                      </a: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r>
            </a:tbl>
          </a:graphicData>
        </a:graphic>
      </p:graphicFrame>
      <p:sp>
        <p:nvSpPr>
          <p:cNvPr id="74850" name="AutoShape 98"/>
          <p:cNvSpPr>
            <a:spLocks noChangeArrowheads="1"/>
          </p:cNvSpPr>
          <p:nvPr/>
        </p:nvSpPr>
        <p:spPr bwMode="auto">
          <a:xfrm>
            <a:off x="2057400" y="1314450"/>
            <a:ext cx="1695450" cy="914400"/>
          </a:xfrm>
          <a:prstGeom prst="downArrow">
            <a:avLst>
              <a:gd name="adj1" fmla="val 50000"/>
              <a:gd name="adj2" fmla="val 250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a:r>
              <a:rPr lang="zh-CN" altLang="en-US"/>
              <a:t>扩展</a:t>
            </a:r>
          </a:p>
        </p:txBody>
      </p:sp>
      <p:graphicFrame>
        <p:nvGraphicFramePr>
          <p:cNvPr id="74873" name="Group 121"/>
          <p:cNvGraphicFramePr>
            <a:graphicFrameLocks noGrp="1"/>
          </p:cNvGraphicFramePr>
          <p:nvPr/>
        </p:nvGraphicFramePr>
        <p:xfrm>
          <a:off x="5486400" y="457200"/>
          <a:ext cx="1143000" cy="1165860"/>
        </p:xfrm>
        <a:graphic>
          <a:graphicData uri="http://schemas.openxmlformats.org/drawingml/2006/table">
            <a:tbl>
              <a:tblPr/>
              <a:tblGrid>
                <a:gridCol w="400050"/>
                <a:gridCol w="361950"/>
                <a:gridCol w="381000"/>
              </a:tblGrid>
              <a:tr h="388620">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2</a:t>
                      </a: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8</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3</a:t>
                      </a: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388620">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1</a:t>
                      </a: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en-US" sz="21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4</a:t>
                      </a: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388620">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7</a:t>
                      </a: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6</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5</a:t>
                      </a: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r>
            </a:tbl>
          </a:graphicData>
        </a:graphic>
      </p:graphicFrame>
      <p:sp>
        <p:nvSpPr>
          <p:cNvPr id="74892" name="AutoShape 140"/>
          <p:cNvSpPr>
            <a:spLocks noChangeArrowheads="1"/>
          </p:cNvSpPr>
          <p:nvPr/>
        </p:nvSpPr>
        <p:spPr bwMode="auto">
          <a:xfrm>
            <a:off x="5486400" y="2400300"/>
            <a:ext cx="342900" cy="171450"/>
          </a:xfrm>
          <a:prstGeom prst="leftArrow">
            <a:avLst>
              <a:gd name="adj1" fmla="val 50000"/>
              <a:gd name="adj2" fmla="val 50000"/>
            </a:avLst>
          </a:prstGeom>
          <a:solidFill>
            <a:srgbClr val="FF66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4893" name="AutoShape 141"/>
          <p:cNvSpPr>
            <a:spLocks noChangeArrowheads="1"/>
          </p:cNvSpPr>
          <p:nvPr/>
        </p:nvSpPr>
        <p:spPr bwMode="auto">
          <a:xfrm>
            <a:off x="5600700" y="2743200"/>
            <a:ext cx="171450" cy="342900"/>
          </a:xfrm>
          <a:prstGeom prst="upArrow">
            <a:avLst>
              <a:gd name="adj1" fmla="val 50000"/>
              <a:gd name="adj2" fmla="val 50000"/>
            </a:avLst>
          </a:prstGeom>
          <a:solidFill>
            <a:srgbClr val="FF66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p>
        </p:txBody>
      </p:sp>
      <p:sp>
        <p:nvSpPr>
          <p:cNvPr id="74894" name="AutoShape 142"/>
          <p:cNvSpPr>
            <a:spLocks noChangeArrowheads="1"/>
          </p:cNvSpPr>
          <p:nvPr/>
        </p:nvSpPr>
        <p:spPr bwMode="auto">
          <a:xfrm>
            <a:off x="5543549" y="3377565"/>
            <a:ext cx="400050" cy="171450"/>
          </a:xfrm>
          <a:prstGeom prst="rightArrow">
            <a:avLst>
              <a:gd name="adj1" fmla="val 50000"/>
              <a:gd name="adj2" fmla="val 58333"/>
            </a:avLst>
          </a:prstGeom>
          <a:solidFill>
            <a:srgbClr val="FF66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4895" name="AutoShape 143"/>
          <p:cNvSpPr>
            <a:spLocks noChangeArrowheads="1"/>
          </p:cNvSpPr>
          <p:nvPr/>
        </p:nvSpPr>
        <p:spPr bwMode="auto">
          <a:xfrm>
            <a:off x="5686425" y="3749040"/>
            <a:ext cx="171450" cy="285750"/>
          </a:xfrm>
          <a:prstGeom prst="downArrow">
            <a:avLst>
              <a:gd name="adj1" fmla="val 50000"/>
              <a:gd name="adj2" fmla="val 41667"/>
            </a:avLst>
          </a:prstGeom>
          <a:solidFill>
            <a:srgbClr val="FF66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p>
        </p:txBody>
      </p:sp>
    </p:spTree>
    <p:extLst>
      <p:ext uri="{BB962C8B-B14F-4D97-AF65-F5344CB8AC3E}">
        <p14:creationId xmlns:p14="http://schemas.microsoft.com/office/powerpoint/2010/main" val="3568422131"/>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2" name="Text Box 4"/>
          <p:cNvSpPr txBox="1">
            <a:spLocks noChangeArrowheads="1"/>
          </p:cNvSpPr>
          <p:nvPr/>
        </p:nvSpPr>
        <p:spPr bwMode="auto">
          <a:xfrm>
            <a:off x="42046" y="-86271"/>
            <a:ext cx="6851105"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kumimoji="1" sz="2400">
                <a:solidFill>
                  <a:schemeClr val="tx1"/>
                </a:solidFill>
                <a:latin typeface="Times New Roman" panose="02020603050405020304" pitchFamily="18" charset="0"/>
                <a:ea typeface="宋体" panose="02010600030101010101" pitchFamily="2" charset="-122"/>
              </a:defRPr>
            </a:lvl1pPr>
            <a:lvl2pPr marL="914400" indent="-457200">
              <a:defRPr kumimoji="1" sz="2400">
                <a:solidFill>
                  <a:schemeClr val="tx1"/>
                </a:solidFill>
                <a:latin typeface="Times New Roman" panose="02020603050405020304" pitchFamily="18" charset="0"/>
                <a:ea typeface="宋体" panose="02010600030101010101" pitchFamily="2" charset="-122"/>
              </a:defRPr>
            </a:lvl2pPr>
            <a:lvl3pPr marL="1371600" indent="-457200">
              <a:defRPr kumimoji="1" sz="2400">
                <a:solidFill>
                  <a:schemeClr val="tx1"/>
                </a:solidFill>
                <a:latin typeface="Times New Roman" panose="02020603050405020304" pitchFamily="18" charset="0"/>
                <a:ea typeface="宋体" panose="02010600030101010101" pitchFamily="2" charset="-122"/>
              </a:defRPr>
            </a:lvl3pPr>
            <a:lvl4pPr marL="1828800" indent="-457200">
              <a:defRPr kumimoji="1" sz="2400">
                <a:solidFill>
                  <a:schemeClr val="tx1"/>
                </a:solidFill>
                <a:latin typeface="Times New Roman" panose="02020603050405020304" pitchFamily="18" charset="0"/>
                <a:ea typeface="宋体" panose="02010600030101010101" pitchFamily="2" charset="-122"/>
              </a:defRPr>
            </a:lvl4pPr>
            <a:lvl5pPr marL="2286000" indent="-457200">
              <a:defRPr kumimoji="1" sz="2400">
                <a:solidFill>
                  <a:schemeClr val="tx1"/>
                </a:solidFill>
                <a:latin typeface="Times New Roman" panose="02020603050405020304" pitchFamily="18" charset="0"/>
                <a:ea typeface="宋体" panose="02010600030101010101" pitchFamily="2" charset="-122"/>
              </a:defRPr>
            </a:lvl5pPr>
            <a:lvl6pPr marL="27432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nSpc>
                <a:spcPct val="200000"/>
              </a:lnSpc>
              <a:spcBef>
                <a:spcPct val="50000"/>
              </a:spcBef>
            </a:pPr>
            <a:r>
              <a:rPr lang="zh-CN" altLang="en-US" dirty="0">
                <a:solidFill>
                  <a:srgbClr val="FF0000"/>
                </a:solidFill>
                <a:latin typeface="Arial" panose="020B0604020202020204" pitchFamily="34" charset="0"/>
              </a:rPr>
              <a:t>⑤  </a:t>
            </a:r>
            <a:r>
              <a:rPr lang="zh-CN" altLang="en-US" dirty="0">
                <a:latin typeface="Arial" panose="020B0604020202020204" pitchFamily="34" charset="0"/>
              </a:rPr>
              <a:t>将节点 </a:t>
            </a:r>
            <a:r>
              <a:rPr lang="en-US" altLang="zh-CN" dirty="0">
                <a:solidFill>
                  <a:srgbClr val="FF0000"/>
                </a:solidFill>
                <a:latin typeface="Arial" panose="020B0604020202020204" pitchFamily="34" charset="0"/>
              </a:rPr>
              <a:t>n </a:t>
            </a:r>
            <a:r>
              <a:rPr lang="zh-CN" altLang="en-US" dirty="0">
                <a:latin typeface="Arial" panose="020B0604020202020204" pitchFamily="34" charset="0"/>
              </a:rPr>
              <a:t>的所有后继节点放到 </a:t>
            </a:r>
            <a:r>
              <a:rPr lang="en-US" altLang="zh-CN" dirty="0">
                <a:solidFill>
                  <a:srgbClr val="FF0000"/>
                </a:solidFill>
                <a:latin typeface="Arial" panose="020B0604020202020204" pitchFamily="34" charset="0"/>
              </a:rPr>
              <a:t>OPEN </a:t>
            </a:r>
            <a:r>
              <a:rPr lang="zh-CN" altLang="en-US" dirty="0">
                <a:latin typeface="Arial" panose="020B0604020202020204" pitchFamily="34" charset="0"/>
              </a:rPr>
              <a:t>表的</a:t>
            </a:r>
            <a:r>
              <a:rPr lang="zh-CN" altLang="en-US" dirty="0">
                <a:solidFill>
                  <a:srgbClr val="FF0000"/>
                </a:solidFill>
                <a:latin typeface="Arial" panose="020B0604020202020204" pitchFamily="34" charset="0"/>
              </a:rPr>
              <a:t>末端，</a:t>
            </a:r>
            <a:r>
              <a:rPr lang="zh-CN" altLang="en-US" dirty="0">
                <a:latin typeface="Arial" panose="020B0604020202020204" pitchFamily="34" charset="0"/>
              </a:rPr>
              <a:t>并提供这些后继节点回到 </a:t>
            </a:r>
            <a:r>
              <a:rPr lang="en-US" altLang="zh-CN" dirty="0">
                <a:solidFill>
                  <a:srgbClr val="FF0000"/>
                </a:solidFill>
                <a:latin typeface="Arial" panose="020B0604020202020204" pitchFamily="34" charset="0"/>
              </a:rPr>
              <a:t>n </a:t>
            </a:r>
            <a:r>
              <a:rPr lang="zh-CN" altLang="en-US" dirty="0">
                <a:latin typeface="Arial" panose="020B0604020202020204" pitchFamily="34" charset="0"/>
              </a:rPr>
              <a:t>的指针</a:t>
            </a:r>
          </a:p>
        </p:txBody>
      </p:sp>
      <p:graphicFrame>
        <p:nvGraphicFramePr>
          <p:cNvPr id="73796" name="Group 68"/>
          <p:cNvGraphicFramePr>
            <a:graphicFrameLocks noGrp="1"/>
          </p:cNvGraphicFramePr>
          <p:nvPr>
            <p:extLst>
              <p:ext uri="{D42A27DB-BD31-4B8C-83A1-F6EECF244321}">
                <p14:modId xmlns:p14="http://schemas.microsoft.com/office/powerpoint/2010/main" val="2520543645"/>
              </p:ext>
            </p:extLst>
          </p:nvPr>
        </p:nvGraphicFramePr>
        <p:xfrm>
          <a:off x="1007021" y="2502967"/>
          <a:ext cx="5143499" cy="1924052"/>
        </p:xfrm>
        <a:graphic>
          <a:graphicData uri="http://schemas.openxmlformats.org/drawingml/2006/table">
            <a:tbl>
              <a:tblPr/>
              <a:tblGrid>
                <a:gridCol w="467916"/>
                <a:gridCol w="466725"/>
                <a:gridCol w="467915"/>
                <a:gridCol w="483394"/>
                <a:gridCol w="451247"/>
                <a:gridCol w="469106"/>
                <a:gridCol w="467915"/>
                <a:gridCol w="466725"/>
                <a:gridCol w="467916"/>
                <a:gridCol w="466725"/>
                <a:gridCol w="467915"/>
              </a:tblGrid>
              <a:tr h="481013">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0" i="1"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1</a:t>
                      </a: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66"/>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0" i="1"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1</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66"/>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2</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8</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3</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0</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1</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4</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7</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6</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5</a:t>
                      </a: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481013">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0" i="1"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1</a:t>
                      </a: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66"/>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0" i="1"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2</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66"/>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2</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0</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3</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1</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8</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4</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7</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6</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5</a:t>
                      </a: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r>
              <a:tr h="481013">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0" i="1"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1</a:t>
                      </a: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66"/>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0" i="1"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3</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66"/>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2</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8</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3</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1</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4</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0</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7</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6</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5</a:t>
                      </a: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481013">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0" i="1"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1</a:t>
                      </a: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CC66"/>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0" i="1"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4</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FF66"/>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2</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8</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3</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1</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1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6</a:t>
                      </a:r>
                      <a:endParaRPr kumimoji="1" lang="zh-CN" altLang="en-US" sz="21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1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4</a:t>
                      </a:r>
                      <a:endParaRPr kumimoji="1" lang="zh-CN" altLang="en-US" sz="21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7</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1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0</a:t>
                      </a:r>
                      <a:endParaRPr kumimoji="1" lang="zh-CN" altLang="en-US" sz="21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5</a:t>
                      </a: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r>
            </a:tbl>
          </a:graphicData>
        </a:graphic>
      </p:graphicFrame>
      <p:sp>
        <p:nvSpPr>
          <p:cNvPr id="73797" name="Text Box 69"/>
          <p:cNvSpPr txBox="1">
            <a:spLocks noChangeArrowheads="1"/>
          </p:cNvSpPr>
          <p:nvPr/>
        </p:nvSpPr>
        <p:spPr bwMode="auto">
          <a:xfrm>
            <a:off x="406946" y="1998700"/>
            <a:ext cx="120015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dirty="0">
                <a:solidFill>
                  <a:srgbClr val="FF0000"/>
                </a:solidFill>
              </a:rPr>
              <a:t>OPEN</a:t>
            </a:r>
            <a:r>
              <a:rPr lang="zh-CN" altLang="en-US" dirty="0">
                <a:solidFill>
                  <a:srgbClr val="FF0000"/>
                </a:solidFill>
              </a:rPr>
              <a:t>表</a:t>
            </a:r>
          </a:p>
        </p:txBody>
      </p:sp>
      <p:sp>
        <p:nvSpPr>
          <p:cNvPr id="73798" name="Text Box 70"/>
          <p:cNvSpPr txBox="1">
            <a:spLocks noChangeArrowheads="1"/>
          </p:cNvSpPr>
          <p:nvPr/>
        </p:nvSpPr>
        <p:spPr bwMode="auto">
          <a:xfrm>
            <a:off x="1526107" y="4460292"/>
            <a:ext cx="40005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a:t>符</a:t>
            </a:r>
          </a:p>
        </p:txBody>
      </p:sp>
      <p:sp>
        <p:nvSpPr>
          <p:cNvPr id="73799" name="Text Box 71"/>
          <p:cNvSpPr txBox="1">
            <a:spLocks noChangeArrowheads="1"/>
          </p:cNvSpPr>
          <p:nvPr/>
        </p:nvSpPr>
        <p:spPr bwMode="auto">
          <a:xfrm>
            <a:off x="1011757" y="4460292"/>
            <a:ext cx="3429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a:t>父</a:t>
            </a:r>
          </a:p>
        </p:txBody>
      </p:sp>
      <p:graphicFrame>
        <p:nvGraphicFramePr>
          <p:cNvPr id="73800" name="Group 72"/>
          <p:cNvGraphicFramePr>
            <a:graphicFrameLocks noGrp="1"/>
          </p:cNvGraphicFramePr>
          <p:nvPr>
            <p:extLst>
              <p:ext uri="{D42A27DB-BD31-4B8C-83A1-F6EECF244321}">
                <p14:modId xmlns:p14="http://schemas.microsoft.com/office/powerpoint/2010/main" val="3335412111"/>
              </p:ext>
            </p:extLst>
          </p:nvPr>
        </p:nvGraphicFramePr>
        <p:xfrm>
          <a:off x="2060848" y="1717160"/>
          <a:ext cx="4400550" cy="400050"/>
        </p:xfrm>
        <a:graphic>
          <a:graphicData uri="http://schemas.openxmlformats.org/drawingml/2006/table">
            <a:tbl>
              <a:tblPr/>
              <a:tblGrid>
                <a:gridCol w="400050"/>
                <a:gridCol w="400050"/>
                <a:gridCol w="398860"/>
                <a:gridCol w="401240"/>
                <a:gridCol w="398860"/>
                <a:gridCol w="402431"/>
                <a:gridCol w="398859"/>
                <a:gridCol w="401241"/>
                <a:gridCol w="398859"/>
                <a:gridCol w="401241"/>
                <a:gridCol w="398859"/>
              </a:tblGrid>
              <a:tr h="400050">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1" i="1"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0</a:t>
                      </a: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CC66"/>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1" i="1"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0</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CC66"/>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2</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8</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3</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1</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0</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4</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7</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6</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5</a:t>
                      </a: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r>
            </a:tbl>
          </a:graphicData>
        </a:graphic>
      </p:graphicFrame>
      <p:sp>
        <p:nvSpPr>
          <p:cNvPr id="73826" name="Text Box 98"/>
          <p:cNvSpPr txBox="1">
            <a:spLocks noChangeArrowheads="1"/>
          </p:cNvSpPr>
          <p:nvPr/>
        </p:nvSpPr>
        <p:spPr bwMode="auto">
          <a:xfrm>
            <a:off x="5318398" y="1374260"/>
            <a:ext cx="13716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a:t>CLOSED</a:t>
            </a:r>
          </a:p>
        </p:txBody>
      </p:sp>
    </p:spTree>
    <p:extLst>
      <p:ext uri="{BB962C8B-B14F-4D97-AF65-F5344CB8AC3E}">
        <p14:creationId xmlns:p14="http://schemas.microsoft.com/office/powerpoint/2010/main" val="301726866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Text Box 2"/>
          <p:cNvSpPr txBox="1">
            <a:spLocks noChangeArrowheads="1"/>
          </p:cNvSpPr>
          <p:nvPr/>
        </p:nvSpPr>
        <p:spPr bwMode="auto">
          <a:xfrm>
            <a:off x="628650" y="1257300"/>
            <a:ext cx="546464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zh-CN" altLang="en-US" sz="2400" dirty="0">
                <a:solidFill>
                  <a:srgbClr val="FF0000"/>
                </a:solidFill>
              </a:rPr>
              <a:t>⑥</a:t>
            </a:r>
            <a:r>
              <a:rPr lang="zh-CN" altLang="en-US" sz="2400" dirty="0">
                <a:cs typeface="Times New Roman" panose="02020603050405020304" pitchFamily="18" charset="0"/>
              </a:rPr>
              <a:t>  </a:t>
            </a:r>
            <a:r>
              <a:rPr lang="zh-CN" altLang="en-US" sz="2400" dirty="0"/>
              <a:t>后继节点中无目标节点，转到</a:t>
            </a:r>
            <a:r>
              <a:rPr lang="zh-CN" altLang="en-US" sz="2400" dirty="0">
                <a:cs typeface="Times New Roman" panose="02020603050405020304" pitchFamily="18" charset="0"/>
              </a:rPr>
              <a:t>②</a:t>
            </a:r>
            <a:endParaRPr lang="zh-CN" altLang="en-US" sz="2400" dirty="0"/>
          </a:p>
        </p:txBody>
      </p:sp>
      <p:sp>
        <p:nvSpPr>
          <p:cNvPr id="75780" name="Text Box 4"/>
          <p:cNvSpPr txBox="1">
            <a:spLocks noChangeArrowheads="1"/>
          </p:cNvSpPr>
          <p:nvPr/>
        </p:nvSpPr>
        <p:spPr bwMode="auto">
          <a:xfrm>
            <a:off x="628650" y="2571750"/>
            <a:ext cx="462915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400" dirty="0">
                <a:solidFill>
                  <a:srgbClr val="FF0000"/>
                </a:solidFill>
              </a:rPr>
              <a:t>②</a:t>
            </a:r>
            <a:r>
              <a:rPr lang="zh-CN" altLang="en-US" sz="2400" dirty="0">
                <a:cs typeface="Times New Roman" panose="02020603050405020304" pitchFamily="18" charset="0"/>
              </a:rPr>
              <a:t>  </a:t>
            </a:r>
            <a:r>
              <a:rPr lang="en-US" altLang="zh-CN" sz="2400" dirty="0"/>
              <a:t>OPEN</a:t>
            </a:r>
            <a:r>
              <a:rPr lang="zh-CN" altLang="en-US" sz="2400" dirty="0"/>
              <a:t>表不为空，继续</a:t>
            </a:r>
          </a:p>
        </p:txBody>
      </p:sp>
    </p:spTree>
    <p:extLst>
      <p:ext uri="{BB962C8B-B14F-4D97-AF65-F5344CB8AC3E}">
        <p14:creationId xmlns:p14="http://schemas.microsoft.com/office/powerpoint/2010/main" val="219719527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Text Box 2"/>
          <p:cNvSpPr txBox="1">
            <a:spLocks noChangeArrowheads="1"/>
          </p:cNvSpPr>
          <p:nvPr/>
        </p:nvSpPr>
        <p:spPr bwMode="auto">
          <a:xfrm>
            <a:off x="424168" y="55450"/>
            <a:ext cx="5829300"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defRPr kumimoji="1" sz="2400">
                <a:solidFill>
                  <a:schemeClr val="tx1"/>
                </a:solidFill>
                <a:latin typeface="Times New Roman" panose="02020603050405020304" pitchFamily="18" charset="0"/>
                <a:ea typeface="宋体" panose="02010600030101010101" pitchFamily="2" charset="-122"/>
              </a:defRPr>
            </a:lvl1pPr>
            <a:lvl2pPr marL="914400" indent="-457200">
              <a:defRPr kumimoji="1" sz="2400">
                <a:solidFill>
                  <a:schemeClr val="tx1"/>
                </a:solidFill>
                <a:latin typeface="Times New Roman" panose="02020603050405020304" pitchFamily="18" charset="0"/>
                <a:ea typeface="宋体" panose="02010600030101010101" pitchFamily="2" charset="-122"/>
              </a:defRPr>
            </a:lvl2pPr>
            <a:lvl3pPr marL="1371600" indent="-457200">
              <a:defRPr kumimoji="1" sz="2400">
                <a:solidFill>
                  <a:schemeClr val="tx1"/>
                </a:solidFill>
                <a:latin typeface="Times New Roman" panose="02020603050405020304" pitchFamily="18" charset="0"/>
                <a:ea typeface="宋体" panose="02010600030101010101" pitchFamily="2" charset="-122"/>
              </a:defRPr>
            </a:lvl3pPr>
            <a:lvl4pPr marL="1828800" indent="-457200">
              <a:defRPr kumimoji="1" sz="2400">
                <a:solidFill>
                  <a:schemeClr val="tx1"/>
                </a:solidFill>
                <a:latin typeface="Times New Roman" panose="02020603050405020304" pitchFamily="18" charset="0"/>
                <a:ea typeface="宋体" panose="02010600030101010101" pitchFamily="2" charset="-122"/>
              </a:defRPr>
            </a:lvl4pPr>
            <a:lvl5pPr marL="2286000" indent="-457200">
              <a:defRPr kumimoji="1" sz="2400">
                <a:solidFill>
                  <a:schemeClr val="tx1"/>
                </a:solidFill>
                <a:latin typeface="Times New Roman" panose="02020603050405020304" pitchFamily="18" charset="0"/>
                <a:ea typeface="宋体" panose="02010600030101010101" pitchFamily="2" charset="-122"/>
              </a:defRPr>
            </a:lvl5pPr>
            <a:lvl6pPr marL="27432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nSpc>
                <a:spcPct val="150000"/>
              </a:lnSpc>
              <a:spcBef>
                <a:spcPct val="50000"/>
              </a:spcBef>
            </a:pPr>
            <a:r>
              <a:rPr lang="zh-CN" altLang="en-US" dirty="0">
                <a:solidFill>
                  <a:srgbClr val="FF0000"/>
                </a:solidFill>
                <a:latin typeface="Arial" panose="020B0604020202020204" pitchFamily="34" charset="0"/>
              </a:rPr>
              <a:t>③  </a:t>
            </a:r>
            <a:r>
              <a:rPr lang="zh-CN" altLang="en-US" dirty="0">
                <a:latin typeface="Arial" panose="020B0604020202020204" pitchFamily="34" charset="0"/>
              </a:rPr>
              <a:t>将第一个节点 </a:t>
            </a:r>
            <a:r>
              <a:rPr lang="en-US" altLang="zh-CN" dirty="0">
                <a:solidFill>
                  <a:srgbClr val="FF0000"/>
                </a:solidFill>
                <a:latin typeface="Arial" panose="020B0604020202020204" pitchFamily="34" charset="0"/>
              </a:rPr>
              <a:t>n </a:t>
            </a:r>
            <a:r>
              <a:rPr lang="zh-CN" altLang="en-US" dirty="0">
                <a:latin typeface="Arial" panose="020B0604020202020204" pitchFamily="34" charset="0"/>
              </a:rPr>
              <a:t>从</a:t>
            </a:r>
            <a:r>
              <a:rPr lang="zh-CN" altLang="en-US" dirty="0">
                <a:solidFill>
                  <a:srgbClr val="FF0000"/>
                </a:solidFill>
                <a:latin typeface="Arial" panose="020B0604020202020204" pitchFamily="34" charset="0"/>
              </a:rPr>
              <a:t> </a:t>
            </a:r>
            <a:r>
              <a:rPr lang="en-US" altLang="zh-CN" dirty="0">
                <a:solidFill>
                  <a:srgbClr val="FF0000"/>
                </a:solidFill>
                <a:latin typeface="Arial" panose="020B0604020202020204" pitchFamily="34" charset="0"/>
              </a:rPr>
              <a:t>OPEN </a:t>
            </a:r>
            <a:r>
              <a:rPr lang="zh-CN" altLang="en-US" dirty="0">
                <a:latin typeface="Arial" panose="020B0604020202020204" pitchFamily="34" charset="0"/>
              </a:rPr>
              <a:t>表中移出，并放到</a:t>
            </a:r>
            <a:r>
              <a:rPr lang="en-US" altLang="zh-CN" dirty="0">
                <a:solidFill>
                  <a:srgbClr val="FF0000"/>
                </a:solidFill>
                <a:latin typeface="Arial" panose="020B0604020202020204" pitchFamily="34" charset="0"/>
              </a:rPr>
              <a:t>CLOSED </a:t>
            </a:r>
            <a:r>
              <a:rPr lang="zh-CN" altLang="en-US" sz="2100" dirty="0">
                <a:solidFill>
                  <a:schemeClr val="bg1"/>
                </a:solidFill>
              </a:rPr>
              <a:t>表中</a:t>
            </a:r>
          </a:p>
        </p:txBody>
      </p:sp>
      <p:sp>
        <p:nvSpPr>
          <p:cNvPr id="76855" name="Text Box 55"/>
          <p:cNvSpPr txBox="1">
            <a:spLocks noChangeArrowheads="1"/>
          </p:cNvSpPr>
          <p:nvPr/>
        </p:nvSpPr>
        <p:spPr bwMode="auto">
          <a:xfrm>
            <a:off x="394542" y="1129527"/>
            <a:ext cx="17145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dirty="0">
                <a:solidFill>
                  <a:srgbClr val="FF0000"/>
                </a:solidFill>
              </a:rPr>
              <a:t>OPEN</a:t>
            </a:r>
            <a:r>
              <a:rPr lang="zh-CN" altLang="en-US" dirty="0">
                <a:solidFill>
                  <a:srgbClr val="FF0000"/>
                </a:solidFill>
              </a:rPr>
              <a:t>表</a:t>
            </a:r>
          </a:p>
        </p:txBody>
      </p:sp>
      <p:sp>
        <p:nvSpPr>
          <p:cNvPr id="76856" name="Text Box 56"/>
          <p:cNvSpPr txBox="1">
            <a:spLocks noChangeArrowheads="1"/>
          </p:cNvSpPr>
          <p:nvPr/>
        </p:nvSpPr>
        <p:spPr bwMode="auto">
          <a:xfrm>
            <a:off x="379974" y="3184069"/>
            <a:ext cx="154305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dirty="0">
                <a:solidFill>
                  <a:srgbClr val="FF0000"/>
                </a:solidFill>
              </a:rPr>
              <a:t>CLOSED</a:t>
            </a:r>
            <a:r>
              <a:rPr lang="zh-CN" altLang="en-US" dirty="0">
                <a:solidFill>
                  <a:srgbClr val="FF0000"/>
                </a:solidFill>
              </a:rPr>
              <a:t>表</a:t>
            </a:r>
          </a:p>
        </p:txBody>
      </p:sp>
      <p:graphicFrame>
        <p:nvGraphicFramePr>
          <p:cNvPr id="77063" name="Group 263"/>
          <p:cNvGraphicFramePr>
            <a:graphicFrameLocks noGrp="1"/>
          </p:cNvGraphicFramePr>
          <p:nvPr>
            <p:extLst>
              <p:ext uri="{D42A27DB-BD31-4B8C-83A1-F6EECF244321}">
                <p14:modId xmlns:p14="http://schemas.microsoft.com/office/powerpoint/2010/main" val="845998964"/>
              </p:ext>
            </p:extLst>
          </p:nvPr>
        </p:nvGraphicFramePr>
        <p:xfrm>
          <a:off x="764704" y="1563638"/>
          <a:ext cx="5143499" cy="1438276"/>
        </p:xfrm>
        <a:graphic>
          <a:graphicData uri="http://schemas.openxmlformats.org/drawingml/2006/table">
            <a:tbl>
              <a:tblPr/>
              <a:tblGrid>
                <a:gridCol w="467916"/>
                <a:gridCol w="466725"/>
                <a:gridCol w="467915"/>
                <a:gridCol w="483394"/>
                <a:gridCol w="451247"/>
                <a:gridCol w="469106"/>
                <a:gridCol w="467915"/>
                <a:gridCol w="466725"/>
                <a:gridCol w="467916"/>
                <a:gridCol w="466725"/>
                <a:gridCol w="467915"/>
              </a:tblGrid>
              <a:tr h="481013">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0" i="1"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1</a:t>
                      </a: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66"/>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0" i="1"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2</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66"/>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2</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0</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3</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1</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8</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4</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7</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6</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5</a:t>
                      </a: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r>
              <a:tr h="481013">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0" i="1"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1</a:t>
                      </a: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66"/>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0" i="1"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3</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66"/>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2</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8</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3</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1</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4</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0</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7</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6</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5</a:t>
                      </a: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476250">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0" i="1"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1</a:t>
                      </a: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CC66"/>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0" i="1"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4</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FF66"/>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2</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8</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3</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1</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1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6</a:t>
                      </a:r>
                      <a:endParaRPr kumimoji="1" lang="zh-CN" altLang="en-US" sz="21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1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4</a:t>
                      </a:r>
                      <a:endParaRPr kumimoji="1" lang="zh-CN" altLang="en-US" sz="21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7</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1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0</a:t>
                      </a:r>
                      <a:endParaRPr kumimoji="1" lang="zh-CN" altLang="en-US" sz="21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5</a:t>
                      </a: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r>
            </a:tbl>
          </a:graphicData>
        </a:graphic>
      </p:graphicFrame>
      <p:graphicFrame>
        <p:nvGraphicFramePr>
          <p:cNvPr id="77065" name="Group 265"/>
          <p:cNvGraphicFramePr>
            <a:graphicFrameLocks noGrp="1"/>
          </p:cNvGraphicFramePr>
          <p:nvPr>
            <p:extLst>
              <p:ext uri="{D42A27DB-BD31-4B8C-83A1-F6EECF244321}">
                <p14:modId xmlns:p14="http://schemas.microsoft.com/office/powerpoint/2010/main" val="2445431471"/>
              </p:ext>
            </p:extLst>
          </p:nvPr>
        </p:nvGraphicFramePr>
        <p:xfrm>
          <a:off x="821854" y="3621038"/>
          <a:ext cx="5143499" cy="1085851"/>
        </p:xfrm>
        <a:graphic>
          <a:graphicData uri="http://schemas.openxmlformats.org/drawingml/2006/table">
            <a:tbl>
              <a:tblPr/>
              <a:tblGrid>
                <a:gridCol w="467916"/>
                <a:gridCol w="466725"/>
                <a:gridCol w="467915"/>
                <a:gridCol w="483394"/>
                <a:gridCol w="451247"/>
                <a:gridCol w="469106"/>
                <a:gridCol w="467915"/>
                <a:gridCol w="466725"/>
                <a:gridCol w="467916"/>
                <a:gridCol w="466725"/>
                <a:gridCol w="467915"/>
              </a:tblGrid>
              <a:tr h="604838">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1" i="1"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0</a:t>
                      </a: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66"/>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1" i="1"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0</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66"/>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2</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8</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3</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1</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0</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4</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7</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6</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5</a:t>
                      </a: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481013">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0" i="1"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1</a:t>
                      </a: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CC66"/>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0" i="1"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1</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FF66"/>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2</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8</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3</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0</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1</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4</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7</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6</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5</a:t>
                      </a: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r>
            </a:tbl>
          </a:graphicData>
        </a:graphic>
      </p:graphicFrame>
      <p:sp>
        <p:nvSpPr>
          <p:cNvPr id="77068" name="Text Box 268"/>
          <p:cNvSpPr txBox="1">
            <a:spLocks noChangeArrowheads="1"/>
          </p:cNvSpPr>
          <p:nvPr/>
        </p:nvSpPr>
        <p:spPr bwMode="auto">
          <a:xfrm>
            <a:off x="6193954" y="2992388"/>
            <a:ext cx="514350"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zh-CN" altLang="en-US"/>
              <a:t>节点</a:t>
            </a:r>
            <a:r>
              <a:rPr lang="en-US" altLang="zh-CN"/>
              <a:t>n</a:t>
            </a:r>
            <a:endParaRPr lang="zh-CN" altLang="en-US"/>
          </a:p>
        </p:txBody>
      </p:sp>
      <p:sp>
        <p:nvSpPr>
          <p:cNvPr id="77069" name="Text Box 269"/>
          <p:cNvSpPr txBox="1">
            <a:spLocks noChangeArrowheads="1"/>
          </p:cNvSpPr>
          <p:nvPr/>
        </p:nvSpPr>
        <p:spPr bwMode="auto">
          <a:xfrm>
            <a:off x="478953" y="3771548"/>
            <a:ext cx="228600" cy="7848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dirty="0"/>
              <a:t>1</a:t>
            </a:r>
          </a:p>
          <a:p>
            <a:pPr>
              <a:spcBef>
                <a:spcPct val="50000"/>
              </a:spcBef>
            </a:pPr>
            <a:r>
              <a:rPr lang="zh-CN" altLang="en-US" dirty="0"/>
              <a:t>2</a:t>
            </a:r>
          </a:p>
        </p:txBody>
      </p:sp>
      <p:sp>
        <p:nvSpPr>
          <p:cNvPr id="77071" name="AutoShape 271"/>
          <p:cNvSpPr>
            <a:spLocks noChangeArrowheads="1"/>
          </p:cNvSpPr>
          <p:nvPr/>
        </p:nvSpPr>
        <p:spPr bwMode="auto">
          <a:xfrm>
            <a:off x="6079654" y="1335038"/>
            <a:ext cx="171450" cy="3028950"/>
          </a:xfrm>
          <a:prstGeom prst="downArrow">
            <a:avLst>
              <a:gd name="adj1" fmla="val 50000"/>
              <a:gd name="adj2" fmla="val 441667"/>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p>
        </p:txBody>
      </p:sp>
      <p:sp>
        <p:nvSpPr>
          <p:cNvPr id="77072" name="AutoShape 272"/>
          <p:cNvSpPr>
            <a:spLocks noChangeArrowheads="1"/>
          </p:cNvSpPr>
          <p:nvPr/>
        </p:nvSpPr>
        <p:spPr bwMode="auto">
          <a:xfrm>
            <a:off x="5336704" y="1277888"/>
            <a:ext cx="857250" cy="171450"/>
          </a:xfrm>
          <a:prstGeom prst="rightArrow">
            <a:avLst>
              <a:gd name="adj1" fmla="val 50000"/>
              <a:gd name="adj2" fmla="val 1250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7073" name="AutoShape 273"/>
          <p:cNvSpPr>
            <a:spLocks noChangeArrowheads="1"/>
          </p:cNvSpPr>
          <p:nvPr/>
        </p:nvSpPr>
        <p:spPr bwMode="auto">
          <a:xfrm>
            <a:off x="5965354" y="4249688"/>
            <a:ext cx="228600" cy="228600"/>
          </a:xfrm>
          <a:prstGeom prst="leftArrow">
            <a:avLst>
              <a:gd name="adj1" fmla="val 50000"/>
              <a:gd name="adj2" fmla="val 250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13758751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Text Box 2"/>
          <p:cNvSpPr txBox="1">
            <a:spLocks noChangeArrowheads="1"/>
          </p:cNvSpPr>
          <p:nvPr/>
        </p:nvSpPr>
        <p:spPr bwMode="auto">
          <a:xfrm>
            <a:off x="514350" y="742950"/>
            <a:ext cx="20574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dirty="0">
                <a:solidFill>
                  <a:srgbClr val="FF0000"/>
                </a:solidFill>
              </a:rPr>
              <a:t>④</a:t>
            </a:r>
            <a:r>
              <a:rPr lang="zh-CN" altLang="en-US" dirty="0">
                <a:cs typeface="Times New Roman" panose="02020603050405020304" pitchFamily="18" charset="0"/>
              </a:rPr>
              <a:t>  </a:t>
            </a:r>
            <a:r>
              <a:rPr lang="zh-CN" altLang="en-US" dirty="0"/>
              <a:t>扩展节点 </a:t>
            </a:r>
            <a:r>
              <a:rPr lang="en-US" altLang="zh-CN" dirty="0"/>
              <a:t>n</a:t>
            </a:r>
          </a:p>
        </p:txBody>
      </p:sp>
      <p:graphicFrame>
        <p:nvGraphicFramePr>
          <p:cNvPr id="77918" name="Group 94"/>
          <p:cNvGraphicFramePr>
            <a:graphicFrameLocks noGrp="1"/>
          </p:cNvGraphicFramePr>
          <p:nvPr/>
        </p:nvGraphicFramePr>
        <p:xfrm>
          <a:off x="914400" y="3257550"/>
          <a:ext cx="5143499" cy="962026"/>
        </p:xfrm>
        <a:graphic>
          <a:graphicData uri="http://schemas.openxmlformats.org/drawingml/2006/table">
            <a:tbl>
              <a:tblPr/>
              <a:tblGrid>
                <a:gridCol w="467916"/>
                <a:gridCol w="466725"/>
                <a:gridCol w="467915"/>
                <a:gridCol w="483394"/>
                <a:gridCol w="451247"/>
                <a:gridCol w="469106"/>
                <a:gridCol w="467915"/>
                <a:gridCol w="466725"/>
                <a:gridCol w="467916"/>
                <a:gridCol w="466725"/>
                <a:gridCol w="467915"/>
              </a:tblGrid>
              <a:tr h="481013">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0" i="1"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 </a:t>
                      </a: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zh-CN" altLang="en-US" sz="21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 </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0</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8</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3</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2</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1</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4</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7</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6</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5</a:t>
                      </a: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481013">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0" i="1"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 </a:t>
                      </a: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zh-CN" altLang="en-US" sz="21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 </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2</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8</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3</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7</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1</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4</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0</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6</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5</a:t>
                      </a: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r>
            </a:tbl>
          </a:graphicData>
        </a:graphic>
      </p:graphicFrame>
      <p:graphicFrame>
        <p:nvGraphicFramePr>
          <p:cNvPr id="77917" name="Group 93"/>
          <p:cNvGraphicFramePr>
            <a:graphicFrameLocks noGrp="1"/>
          </p:cNvGraphicFramePr>
          <p:nvPr/>
        </p:nvGraphicFramePr>
        <p:xfrm>
          <a:off x="914400" y="1543050"/>
          <a:ext cx="5086354" cy="400050"/>
        </p:xfrm>
        <a:graphic>
          <a:graphicData uri="http://schemas.openxmlformats.org/drawingml/2006/table">
            <a:tbl>
              <a:tblPr/>
              <a:tblGrid>
                <a:gridCol w="461963"/>
                <a:gridCol w="463154"/>
                <a:gridCol w="460772"/>
                <a:gridCol w="463154"/>
                <a:gridCol w="461963"/>
                <a:gridCol w="464344"/>
                <a:gridCol w="461963"/>
                <a:gridCol w="463153"/>
                <a:gridCol w="460772"/>
                <a:gridCol w="463153"/>
                <a:gridCol w="461963"/>
              </a:tblGrid>
              <a:tr h="400050">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1" i="1"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1</a:t>
                      </a: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CC66"/>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1" i="1"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1</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CC66"/>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2</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8</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3</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0</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1</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4</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7</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6</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5</a:t>
                      </a: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r>
            </a:tbl>
          </a:graphicData>
        </a:graphic>
      </p:graphicFrame>
      <p:sp>
        <p:nvSpPr>
          <p:cNvPr id="77915" name="AutoShape 91"/>
          <p:cNvSpPr>
            <a:spLocks noChangeArrowheads="1"/>
          </p:cNvSpPr>
          <p:nvPr/>
        </p:nvSpPr>
        <p:spPr bwMode="auto">
          <a:xfrm>
            <a:off x="2800350" y="2057400"/>
            <a:ext cx="1085850" cy="1085850"/>
          </a:xfrm>
          <a:prstGeom prst="downArrow">
            <a:avLst>
              <a:gd name="adj1" fmla="val 50000"/>
              <a:gd name="adj2" fmla="val 250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p>
        </p:txBody>
      </p:sp>
      <p:graphicFrame>
        <p:nvGraphicFramePr>
          <p:cNvPr id="77919" name="Group 95"/>
          <p:cNvGraphicFramePr>
            <a:graphicFrameLocks noGrp="1"/>
          </p:cNvGraphicFramePr>
          <p:nvPr/>
        </p:nvGraphicFramePr>
        <p:xfrm>
          <a:off x="4686300" y="171450"/>
          <a:ext cx="1143000" cy="1165860"/>
        </p:xfrm>
        <a:graphic>
          <a:graphicData uri="http://schemas.openxmlformats.org/drawingml/2006/table">
            <a:tbl>
              <a:tblPr/>
              <a:tblGrid>
                <a:gridCol w="400050"/>
                <a:gridCol w="361950"/>
                <a:gridCol w="381000"/>
              </a:tblGrid>
              <a:tr h="388620">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2</a:t>
                      </a: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8</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3</a:t>
                      </a: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388620">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en-US" sz="21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1</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4</a:t>
                      </a: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388620">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7</a:t>
                      </a: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6</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5</a:t>
                      </a: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r>
            </a:tbl>
          </a:graphicData>
        </a:graphic>
      </p:graphicFrame>
      <p:sp>
        <p:nvSpPr>
          <p:cNvPr id="77937" name="AutoShape 113"/>
          <p:cNvSpPr>
            <a:spLocks noChangeArrowheads="1"/>
          </p:cNvSpPr>
          <p:nvPr/>
        </p:nvSpPr>
        <p:spPr bwMode="auto">
          <a:xfrm>
            <a:off x="6172200" y="3314700"/>
            <a:ext cx="171450" cy="285750"/>
          </a:xfrm>
          <a:prstGeom prst="upArrow">
            <a:avLst>
              <a:gd name="adj1" fmla="val 50000"/>
              <a:gd name="adj2" fmla="val 41667"/>
            </a:avLst>
          </a:prstGeom>
          <a:solidFill>
            <a:srgbClr val="FF66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p>
        </p:txBody>
      </p:sp>
      <p:sp>
        <p:nvSpPr>
          <p:cNvPr id="77938" name="AutoShape 114"/>
          <p:cNvSpPr>
            <a:spLocks noChangeArrowheads="1"/>
          </p:cNvSpPr>
          <p:nvPr/>
        </p:nvSpPr>
        <p:spPr bwMode="auto">
          <a:xfrm>
            <a:off x="6172200" y="3771900"/>
            <a:ext cx="171450" cy="342900"/>
          </a:xfrm>
          <a:prstGeom prst="downArrow">
            <a:avLst>
              <a:gd name="adj1" fmla="val 50000"/>
              <a:gd name="adj2" fmla="val 50000"/>
            </a:avLst>
          </a:prstGeom>
          <a:solidFill>
            <a:srgbClr val="FF66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p>
        </p:txBody>
      </p:sp>
    </p:spTree>
    <p:extLst>
      <p:ext uri="{BB962C8B-B14F-4D97-AF65-F5344CB8AC3E}">
        <p14:creationId xmlns:p14="http://schemas.microsoft.com/office/powerpoint/2010/main" val="46194599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Text Box 2"/>
          <p:cNvSpPr txBox="1">
            <a:spLocks noChangeArrowheads="1"/>
          </p:cNvSpPr>
          <p:nvPr/>
        </p:nvSpPr>
        <p:spPr bwMode="auto">
          <a:xfrm>
            <a:off x="332656" y="199846"/>
            <a:ext cx="5829300"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defRPr kumimoji="1" sz="2400">
                <a:solidFill>
                  <a:schemeClr val="tx1"/>
                </a:solidFill>
                <a:latin typeface="Times New Roman" panose="02020603050405020304" pitchFamily="18" charset="0"/>
                <a:ea typeface="宋体" panose="02010600030101010101" pitchFamily="2" charset="-122"/>
              </a:defRPr>
            </a:lvl1pPr>
            <a:lvl2pPr marL="914400" indent="-457200">
              <a:defRPr kumimoji="1" sz="2400">
                <a:solidFill>
                  <a:schemeClr val="tx1"/>
                </a:solidFill>
                <a:latin typeface="Times New Roman" panose="02020603050405020304" pitchFamily="18" charset="0"/>
                <a:ea typeface="宋体" panose="02010600030101010101" pitchFamily="2" charset="-122"/>
              </a:defRPr>
            </a:lvl2pPr>
            <a:lvl3pPr marL="1371600" indent="-457200">
              <a:defRPr kumimoji="1" sz="2400">
                <a:solidFill>
                  <a:schemeClr val="tx1"/>
                </a:solidFill>
                <a:latin typeface="Times New Roman" panose="02020603050405020304" pitchFamily="18" charset="0"/>
                <a:ea typeface="宋体" panose="02010600030101010101" pitchFamily="2" charset="-122"/>
              </a:defRPr>
            </a:lvl3pPr>
            <a:lvl4pPr marL="1828800" indent="-457200">
              <a:defRPr kumimoji="1" sz="2400">
                <a:solidFill>
                  <a:schemeClr val="tx1"/>
                </a:solidFill>
                <a:latin typeface="Times New Roman" panose="02020603050405020304" pitchFamily="18" charset="0"/>
                <a:ea typeface="宋体" panose="02010600030101010101" pitchFamily="2" charset="-122"/>
              </a:defRPr>
            </a:lvl4pPr>
            <a:lvl5pPr marL="2286000" indent="-457200">
              <a:defRPr kumimoji="1" sz="2400">
                <a:solidFill>
                  <a:schemeClr val="tx1"/>
                </a:solidFill>
                <a:latin typeface="Times New Roman" panose="02020603050405020304" pitchFamily="18" charset="0"/>
                <a:ea typeface="宋体" panose="02010600030101010101" pitchFamily="2" charset="-122"/>
              </a:defRPr>
            </a:lvl5pPr>
            <a:lvl6pPr marL="27432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nSpc>
                <a:spcPct val="200000"/>
              </a:lnSpc>
              <a:spcBef>
                <a:spcPct val="50000"/>
              </a:spcBef>
            </a:pPr>
            <a:r>
              <a:rPr lang="zh-CN" altLang="en-US" sz="2100" dirty="0">
                <a:solidFill>
                  <a:srgbClr val="FF0000"/>
                </a:solidFill>
                <a:cs typeface="Times New Roman" panose="02020603050405020304" pitchFamily="18" charset="0"/>
              </a:rPr>
              <a:t>⑤  </a:t>
            </a:r>
            <a:r>
              <a:rPr lang="zh-CN" altLang="en-US" sz="2100" dirty="0"/>
              <a:t>将节点 </a:t>
            </a:r>
            <a:r>
              <a:rPr lang="en-US" altLang="zh-CN" sz="2100" dirty="0">
                <a:solidFill>
                  <a:srgbClr val="FF0000"/>
                </a:solidFill>
              </a:rPr>
              <a:t>n </a:t>
            </a:r>
            <a:r>
              <a:rPr lang="zh-CN" altLang="en-US" sz="2100" dirty="0"/>
              <a:t>的所有后继节点放到 </a:t>
            </a:r>
            <a:r>
              <a:rPr lang="en-US" altLang="zh-CN" sz="2100" dirty="0">
                <a:solidFill>
                  <a:srgbClr val="FF0000"/>
                </a:solidFill>
              </a:rPr>
              <a:t>OPEN </a:t>
            </a:r>
            <a:r>
              <a:rPr lang="zh-CN" altLang="en-US" sz="2100" dirty="0"/>
              <a:t>表的</a:t>
            </a:r>
            <a:r>
              <a:rPr lang="zh-CN" altLang="en-US" sz="2100" dirty="0">
                <a:solidFill>
                  <a:srgbClr val="FF0000"/>
                </a:solidFill>
              </a:rPr>
              <a:t>末端</a:t>
            </a:r>
            <a:r>
              <a:rPr lang="zh-CN" altLang="en-US" sz="2100" dirty="0"/>
              <a:t>，并提供这些后继节点回到 </a:t>
            </a:r>
            <a:r>
              <a:rPr lang="en-US" altLang="zh-CN" sz="2100" dirty="0">
                <a:solidFill>
                  <a:srgbClr val="FF0000"/>
                </a:solidFill>
              </a:rPr>
              <a:t>n </a:t>
            </a:r>
            <a:r>
              <a:rPr lang="zh-CN" altLang="en-US" sz="2100" dirty="0"/>
              <a:t>的指针</a:t>
            </a:r>
          </a:p>
        </p:txBody>
      </p:sp>
      <p:graphicFrame>
        <p:nvGraphicFramePr>
          <p:cNvPr id="78985" name="Group 137"/>
          <p:cNvGraphicFramePr>
            <a:graphicFrameLocks noGrp="1"/>
          </p:cNvGraphicFramePr>
          <p:nvPr>
            <p:extLst>
              <p:ext uri="{D42A27DB-BD31-4B8C-83A1-F6EECF244321}">
                <p14:modId xmlns:p14="http://schemas.microsoft.com/office/powerpoint/2010/main" val="442307626"/>
              </p:ext>
            </p:extLst>
          </p:nvPr>
        </p:nvGraphicFramePr>
        <p:xfrm>
          <a:off x="914400" y="2171700"/>
          <a:ext cx="5143499" cy="1443039"/>
        </p:xfrm>
        <a:graphic>
          <a:graphicData uri="http://schemas.openxmlformats.org/drawingml/2006/table">
            <a:tbl>
              <a:tblPr/>
              <a:tblGrid>
                <a:gridCol w="467916"/>
                <a:gridCol w="466725"/>
                <a:gridCol w="467915"/>
                <a:gridCol w="483394"/>
                <a:gridCol w="451247"/>
                <a:gridCol w="469106"/>
                <a:gridCol w="467915"/>
                <a:gridCol w="466725"/>
                <a:gridCol w="467916"/>
                <a:gridCol w="466725"/>
                <a:gridCol w="467915"/>
              </a:tblGrid>
              <a:tr h="481013">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0" i="1"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1</a:t>
                      </a: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66"/>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0" i="1"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2</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66"/>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2</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0</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3</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1</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8</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4</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7</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6</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5</a:t>
                      </a: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r>
              <a:tr h="481013">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0" i="1"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1</a:t>
                      </a: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66"/>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0" i="1"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3</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66"/>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2</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8</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3</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1</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4</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0</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7</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6</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5</a:t>
                      </a: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481013">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0" i="1"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1</a:t>
                      </a: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CC66"/>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0" i="1"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4</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FF66"/>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2</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8</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3</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1</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1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6</a:t>
                      </a:r>
                      <a:endParaRPr kumimoji="1" lang="zh-CN" altLang="en-US" sz="21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1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4</a:t>
                      </a:r>
                      <a:endParaRPr kumimoji="1" lang="zh-CN" altLang="en-US" sz="21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7</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1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0</a:t>
                      </a:r>
                      <a:endParaRPr kumimoji="1" lang="zh-CN" altLang="en-US" sz="21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5</a:t>
                      </a: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r>
            </a:tbl>
          </a:graphicData>
        </a:graphic>
      </p:graphicFrame>
      <p:sp>
        <p:nvSpPr>
          <p:cNvPr id="78913" name="Text Box 65"/>
          <p:cNvSpPr txBox="1">
            <a:spLocks noChangeArrowheads="1"/>
          </p:cNvSpPr>
          <p:nvPr/>
        </p:nvSpPr>
        <p:spPr bwMode="auto">
          <a:xfrm>
            <a:off x="571500" y="1657350"/>
            <a:ext cx="200025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dirty="0">
                <a:solidFill>
                  <a:srgbClr val="FF0000"/>
                </a:solidFill>
              </a:rPr>
              <a:t>OPEN</a:t>
            </a:r>
            <a:r>
              <a:rPr lang="zh-CN" altLang="en-US" dirty="0">
                <a:solidFill>
                  <a:srgbClr val="FF0000"/>
                </a:solidFill>
              </a:rPr>
              <a:t>表</a:t>
            </a:r>
          </a:p>
        </p:txBody>
      </p:sp>
      <p:graphicFrame>
        <p:nvGraphicFramePr>
          <p:cNvPr id="79025" name="Group 177"/>
          <p:cNvGraphicFramePr>
            <a:graphicFrameLocks noGrp="1"/>
          </p:cNvGraphicFramePr>
          <p:nvPr>
            <p:extLst>
              <p:ext uri="{D42A27DB-BD31-4B8C-83A1-F6EECF244321}">
                <p14:modId xmlns:p14="http://schemas.microsoft.com/office/powerpoint/2010/main" val="3084289665"/>
              </p:ext>
            </p:extLst>
          </p:nvPr>
        </p:nvGraphicFramePr>
        <p:xfrm>
          <a:off x="914400" y="3600450"/>
          <a:ext cx="5143499" cy="962026"/>
        </p:xfrm>
        <a:graphic>
          <a:graphicData uri="http://schemas.openxmlformats.org/drawingml/2006/table">
            <a:tbl>
              <a:tblPr/>
              <a:tblGrid>
                <a:gridCol w="467916"/>
                <a:gridCol w="466725"/>
                <a:gridCol w="467915"/>
                <a:gridCol w="483394"/>
                <a:gridCol w="451247"/>
                <a:gridCol w="469106"/>
                <a:gridCol w="467915"/>
                <a:gridCol w="466725"/>
                <a:gridCol w="467916"/>
                <a:gridCol w="466725"/>
                <a:gridCol w="467915"/>
              </a:tblGrid>
              <a:tr h="481013">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0" i="1"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 2</a:t>
                      </a: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66"/>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zh-CN" altLang="en-US" sz="2100" b="0" i="1"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 2</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66"/>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0</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8</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3</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2</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1</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4</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7</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6</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5</a:t>
                      </a: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481013">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0" i="1"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 2</a:t>
                      </a: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CC66"/>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zh-CN" altLang="en-US" sz="2100" b="0" i="1"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 </a:t>
                      </a:r>
                      <a:r>
                        <a:rPr kumimoji="1" lang="en-US" altLang="zh-CN" sz="2100" b="0" i="1"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4</a:t>
                      </a:r>
                      <a:endParaRPr kumimoji="1" lang="zh-CN" altLang="en-US" sz="2100" b="0" i="1"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FF66"/>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2</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8</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3</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7</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1</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4</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0</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6</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5</a:t>
                      </a: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r>
            </a:tbl>
          </a:graphicData>
        </a:graphic>
      </p:graphicFrame>
    </p:spTree>
    <p:extLst>
      <p:ext uri="{BB962C8B-B14F-4D97-AF65-F5344CB8AC3E}">
        <p14:creationId xmlns:p14="http://schemas.microsoft.com/office/powerpoint/2010/main" val="126373817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Text Box 2"/>
          <p:cNvSpPr txBox="1">
            <a:spLocks noChangeArrowheads="1"/>
          </p:cNvSpPr>
          <p:nvPr/>
        </p:nvSpPr>
        <p:spPr bwMode="auto">
          <a:xfrm>
            <a:off x="628650" y="514350"/>
            <a:ext cx="5543550" cy="30008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200000"/>
              </a:lnSpc>
              <a:spcBef>
                <a:spcPct val="50000"/>
              </a:spcBef>
            </a:pPr>
            <a:r>
              <a:rPr lang="zh-CN" altLang="en-US" dirty="0"/>
              <a:t>………………….</a:t>
            </a:r>
          </a:p>
          <a:p>
            <a:pPr>
              <a:lnSpc>
                <a:spcPct val="200000"/>
              </a:lnSpc>
              <a:spcBef>
                <a:spcPct val="50000"/>
              </a:spcBef>
            </a:pPr>
            <a:r>
              <a:rPr lang="zh-CN" altLang="en-US" dirty="0"/>
              <a:t>一直继续下去，而且不产生已经产生过的节点（状态），防止死循环。在程序中每一个新产生的节点必须与 </a:t>
            </a:r>
            <a:r>
              <a:rPr lang="en-US" altLang="zh-CN" dirty="0">
                <a:solidFill>
                  <a:srgbClr val="FF0000"/>
                </a:solidFill>
              </a:rPr>
              <a:t>OPEN </a:t>
            </a:r>
            <a:r>
              <a:rPr lang="zh-CN" altLang="en-US" dirty="0"/>
              <a:t>和 </a:t>
            </a:r>
            <a:r>
              <a:rPr lang="en-US" altLang="zh-CN" dirty="0">
                <a:solidFill>
                  <a:srgbClr val="FF0000"/>
                </a:solidFill>
              </a:rPr>
              <a:t>CLOSED</a:t>
            </a:r>
            <a:r>
              <a:rPr lang="en-US" altLang="zh-CN" dirty="0">
                <a:solidFill>
                  <a:srgbClr val="FFFF00"/>
                </a:solidFill>
              </a:rPr>
              <a:t> </a:t>
            </a:r>
            <a:r>
              <a:rPr lang="zh-CN" altLang="en-US" dirty="0"/>
              <a:t>表中状态进行比较，判断是否已经产生过，只保留从未产生过的节点</a:t>
            </a:r>
          </a:p>
        </p:txBody>
      </p:sp>
    </p:spTree>
    <p:extLst>
      <p:ext uri="{BB962C8B-B14F-4D97-AF65-F5344CB8AC3E}">
        <p14:creationId xmlns:p14="http://schemas.microsoft.com/office/powerpoint/2010/main" val="371360444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Text Box 2"/>
          <p:cNvSpPr txBox="1">
            <a:spLocks noChangeArrowheads="1"/>
          </p:cNvSpPr>
          <p:nvPr/>
        </p:nvSpPr>
        <p:spPr bwMode="auto">
          <a:xfrm>
            <a:off x="342900" y="228600"/>
            <a:ext cx="222885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a:t>最后的</a:t>
            </a:r>
            <a:r>
              <a:rPr lang="en-US" altLang="zh-CN"/>
              <a:t>OPEN</a:t>
            </a:r>
            <a:r>
              <a:rPr lang="zh-CN" altLang="en-US"/>
              <a:t>表：</a:t>
            </a:r>
          </a:p>
        </p:txBody>
      </p:sp>
      <p:graphicFrame>
        <p:nvGraphicFramePr>
          <p:cNvPr id="81062" name="Group 166"/>
          <p:cNvGraphicFramePr>
            <a:graphicFrameLocks noGrp="1"/>
          </p:cNvGraphicFramePr>
          <p:nvPr>
            <p:extLst>
              <p:ext uri="{D42A27DB-BD31-4B8C-83A1-F6EECF244321}">
                <p14:modId xmlns:p14="http://schemas.microsoft.com/office/powerpoint/2010/main" val="2987044096"/>
              </p:ext>
            </p:extLst>
          </p:nvPr>
        </p:nvGraphicFramePr>
        <p:xfrm>
          <a:off x="342900" y="742951"/>
          <a:ext cx="4686302" cy="3784997"/>
        </p:xfrm>
        <a:graphic>
          <a:graphicData uri="http://schemas.openxmlformats.org/drawingml/2006/table">
            <a:tbl>
              <a:tblPr/>
              <a:tblGrid>
                <a:gridCol w="426244"/>
                <a:gridCol w="425054"/>
                <a:gridCol w="427434"/>
                <a:gridCol w="425054"/>
                <a:gridCol w="426244"/>
                <a:gridCol w="426244"/>
                <a:gridCol w="426244"/>
                <a:gridCol w="425053"/>
                <a:gridCol w="421481"/>
                <a:gridCol w="431006"/>
                <a:gridCol w="426244"/>
              </a:tblGrid>
              <a:tr h="342900">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1" i="1"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9</a:t>
                      </a: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66"/>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1" i="1"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4</a:t>
                      </a:r>
                      <a:endParaRPr kumimoji="1" lang="zh-CN" altLang="en-US" sz="1800" b="1" i="1"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66"/>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2</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3</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4</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1</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8</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0</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7</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6</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5</a:t>
                      </a: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344091">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1" i="1"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10</a:t>
                      </a: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66"/>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1" i="1"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4</a:t>
                      </a:r>
                      <a:endParaRPr kumimoji="1" lang="zh-CN" altLang="en-US" sz="1800" b="1" i="1"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66"/>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2</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8</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3</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0</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6</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4</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1</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7</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5</a:t>
                      </a: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r>
              <a:tr h="342900">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1" i="1"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11</a:t>
                      </a: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66"/>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1" i="1"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2</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66"/>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2</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8</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3</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1</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6</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0</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7</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5</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4</a:t>
                      </a: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342900">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1" i="1"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12</a:t>
                      </a: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66"/>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1" i="1"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1</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66"/>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2</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0</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8</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1</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4</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3</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7</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6</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5</a:t>
                      </a: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r>
              <a:tr h="345281">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1" i="1"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13</a:t>
                      </a: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66"/>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1" i="1"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1</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66"/>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2</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8</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3</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1</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4</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5</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7</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0</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6</a:t>
                      </a: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342900">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1" i="1"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14</a:t>
                      </a: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66"/>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1" i="1"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3</a:t>
                      </a:r>
                      <a:endParaRPr kumimoji="1" lang="zh-CN" altLang="en-US" sz="1800" b="1" i="1"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66"/>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8</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3</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0</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2</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1</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4</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7</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6</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5</a:t>
                      </a: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r>
              <a:tr h="342900">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1" i="1"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14</a:t>
                      </a: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66"/>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1" i="1"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4</a:t>
                      </a:r>
                      <a:endParaRPr kumimoji="1" lang="zh-CN" altLang="en-US" sz="1800" b="1" i="1"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66"/>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8</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1</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3</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2</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0</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4</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7</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6</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5</a:t>
                      </a: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342900">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1" i="1"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15</a:t>
                      </a: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66"/>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1" i="1"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2</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66"/>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2</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8</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3</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7</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0</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4</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6</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1</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5</a:t>
                      </a: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r>
              <a:tr h="352425">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1" i="1"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15</a:t>
                      </a: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66"/>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1" i="1"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3</a:t>
                      </a:r>
                      <a:endParaRPr kumimoji="1" lang="zh-CN" altLang="en-US" sz="1800" b="1" i="1"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66"/>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2</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8</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3</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7</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1</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4</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6</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5</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0</a:t>
                      </a: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342900">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1" i="1"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16</a:t>
                      </a: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66"/>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1" i="1"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4</a:t>
                      </a:r>
                      <a:endParaRPr kumimoji="1" lang="zh-CN" altLang="en-US" sz="1800" b="1" i="1"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66"/>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1</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2</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3</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7</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8</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4</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0</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6</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5</a:t>
                      </a: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r>
              <a:tr h="342900">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1" i="1"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16</a:t>
                      </a: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CC66"/>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1" i="1"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3</a:t>
                      </a:r>
                      <a:endParaRPr kumimoji="1" lang="zh-CN" altLang="en-US" sz="1800" b="1" i="1"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FF66"/>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1</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2</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3</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8</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0</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4</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7</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6</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5</a:t>
                      </a: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r>
            </a:tbl>
          </a:graphicData>
        </a:graphic>
      </p:graphicFrame>
      <p:sp>
        <p:nvSpPr>
          <p:cNvPr id="81063" name="Text Box 167"/>
          <p:cNvSpPr txBox="1">
            <a:spLocks noChangeArrowheads="1"/>
          </p:cNvSpPr>
          <p:nvPr/>
        </p:nvSpPr>
        <p:spPr bwMode="auto">
          <a:xfrm>
            <a:off x="5314950" y="4114800"/>
            <a:ext cx="13716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a:t>目标节点</a:t>
            </a:r>
          </a:p>
        </p:txBody>
      </p:sp>
      <p:sp>
        <p:nvSpPr>
          <p:cNvPr id="81064" name="AutoShape 168"/>
          <p:cNvSpPr>
            <a:spLocks noChangeArrowheads="1"/>
          </p:cNvSpPr>
          <p:nvPr/>
        </p:nvSpPr>
        <p:spPr bwMode="auto">
          <a:xfrm>
            <a:off x="5086350" y="4171950"/>
            <a:ext cx="228600" cy="342900"/>
          </a:xfrm>
          <a:prstGeom prst="leftArrow">
            <a:avLst>
              <a:gd name="adj1" fmla="val 50000"/>
              <a:gd name="adj2" fmla="val 250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81065" name="Group 169"/>
          <p:cNvGraphicFramePr>
            <a:graphicFrameLocks noGrp="1"/>
          </p:cNvGraphicFramePr>
          <p:nvPr/>
        </p:nvGraphicFramePr>
        <p:xfrm>
          <a:off x="5200650" y="2286000"/>
          <a:ext cx="1485900" cy="1485900"/>
        </p:xfrm>
        <a:graphic>
          <a:graphicData uri="http://schemas.openxmlformats.org/drawingml/2006/table">
            <a:tbl>
              <a:tblPr/>
              <a:tblGrid>
                <a:gridCol w="495300"/>
                <a:gridCol w="495300"/>
                <a:gridCol w="495300"/>
              </a:tblGrid>
              <a:tr h="495300">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1</a:t>
                      </a: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2</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3</a:t>
                      </a: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r>
              <a:tr h="495300">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8</a:t>
                      </a: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en-US" sz="21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4</a:t>
                      </a: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r>
              <a:tr h="495300">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7</a:t>
                      </a: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6</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5</a:t>
                      </a: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r>
            </a:tbl>
          </a:graphicData>
        </a:graphic>
      </p:graphicFrame>
    </p:spTree>
    <p:extLst>
      <p:ext uri="{BB962C8B-B14F-4D97-AF65-F5344CB8AC3E}">
        <p14:creationId xmlns:p14="http://schemas.microsoft.com/office/powerpoint/2010/main" val="11677996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6" name="Rectangle 3"/>
          <p:cNvSpPr>
            <a:spLocks noGrp="1" noChangeArrowheads="1"/>
          </p:cNvSpPr>
          <p:nvPr>
            <p:ph type="body" idx="1"/>
          </p:nvPr>
        </p:nvSpPr>
        <p:spPr>
          <a:xfrm>
            <a:off x="188119" y="681038"/>
            <a:ext cx="6498431" cy="4050506"/>
          </a:xfrm>
        </p:spPr>
        <p:txBody>
          <a:bodyPr/>
          <a:lstStyle/>
          <a:p>
            <a:pPr marL="146447" indent="-146447" eaLnBrk="1" hangingPunct="1">
              <a:lnSpc>
                <a:spcPct val="120000"/>
              </a:lnSpc>
              <a:buNone/>
            </a:pPr>
            <a:r>
              <a:rPr lang="en-US" altLang="zh-CN" sz="1950" b="1">
                <a:latin typeface="Times New Roman" panose="02020603050405020304" pitchFamily="18" charset="0"/>
              </a:rPr>
              <a:t>4</a:t>
            </a:r>
            <a:r>
              <a:rPr lang="zh-CN" altLang="en-US" sz="1950" b="1">
                <a:latin typeface="Times New Roman" panose="02020603050405020304" pitchFamily="18" charset="0"/>
              </a:rPr>
              <a:t>．启发式推理、非启发式推理</a:t>
            </a:r>
          </a:p>
          <a:p>
            <a:pPr marL="146447" indent="-146447" eaLnBrk="1" hangingPunct="1">
              <a:lnSpc>
                <a:spcPct val="120000"/>
              </a:lnSpc>
              <a:buFont typeface="Wingdings" panose="05000000000000000000" pitchFamily="2" charset="2"/>
              <a:buChar char="§"/>
            </a:pPr>
            <a:r>
              <a:rPr lang="zh-CN" altLang="en-US" sz="1950" b="1">
                <a:solidFill>
                  <a:srgbClr val="0000FF"/>
                </a:solidFill>
              </a:rPr>
              <a:t> 启发性知识</a:t>
            </a:r>
            <a:r>
              <a:rPr lang="zh-CN" altLang="en-US" sz="1950"/>
              <a:t>：与问题有关且能加快推理过程、提高搜索效率的知识</a:t>
            </a:r>
            <a:r>
              <a:rPr lang="zh-CN" altLang="en-US" sz="1950" b="1"/>
              <a:t>。</a:t>
            </a:r>
            <a:r>
              <a:rPr lang="zh-CN" altLang="en-US" sz="1950"/>
              <a:t> </a:t>
            </a:r>
          </a:p>
        </p:txBody>
      </p:sp>
      <p:sp>
        <p:nvSpPr>
          <p:cNvPr id="49157" name="Rectangle 4"/>
          <p:cNvSpPr>
            <a:spLocks noChangeArrowheads="1"/>
          </p:cNvSpPr>
          <p:nvPr/>
        </p:nvSpPr>
        <p:spPr bwMode="auto">
          <a:xfrm>
            <a:off x="494109" y="2067694"/>
            <a:ext cx="5886450" cy="2400657"/>
          </a:xfrm>
          <a:prstGeom prst="rect">
            <a:avLst/>
          </a:prstGeom>
          <a:gradFill rotWithShape="1">
            <a:gsLst>
              <a:gs pos="0">
                <a:srgbClr val="FFFF00"/>
              </a:gs>
              <a:gs pos="100000">
                <a:schemeClr val="bg1"/>
              </a:gs>
            </a:gsLst>
            <a:path path="rect">
              <a:fillToRect l="100000" b="100000"/>
            </a:path>
          </a:gradFill>
          <a:ln w="9525">
            <a:solidFill>
              <a:srgbClr val="808080"/>
            </a:solidFill>
            <a:miter lim="800000"/>
            <a:headEnd/>
            <a:tailEnd/>
          </a:ln>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Blip>
                <a:blip r:embed="rId2"/>
              </a:buBlip>
            </a:pPr>
            <a:r>
              <a:rPr lang="en-US" altLang="zh-CN" b="0"/>
              <a:t> </a:t>
            </a:r>
            <a:r>
              <a:rPr lang="zh-CN" altLang="en-US" sz="1875"/>
              <a:t>目标：在脑膜炎、肺炎、流感中选择一个</a:t>
            </a:r>
          </a:p>
          <a:p>
            <a:pPr eaLnBrk="1" hangingPunct="1">
              <a:spcBef>
                <a:spcPct val="20000"/>
              </a:spcBef>
              <a:buClr>
                <a:schemeClr val="accent2"/>
              </a:buClr>
              <a:buSzPct val="80000"/>
              <a:buFont typeface="Wingdings" panose="05000000000000000000" pitchFamily="2" charset="2"/>
              <a:buBlip>
                <a:blip r:embed="rId2"/>
              </a:buBlip>
            </a:pPr>
            <a:r>
              <a:rPr lang="zh-CN" altLang="en-US" sz="1875"/>
              <a:t> 产生式规则</a:t>
            </a:r>
          </a:p>
          <a:p>
            <a:pPr eaLnBrk="1" hangingPunct="1">
              <a:spcBef>
                <a:spcPct val="20000"/>
              </a:spcBef>
              <a:buClr>
                <a:schemeClr val="accent2"/>
              </a:buClr>
              <a:buSzPct val="80000"/>
              <a:buFont typeface="Wingdings" panose="05000000000000000000" pitchFamily="2" charset="2"/>
              <a:buNone/>
            </a:pPr>
            <a:r>
              <a:rPr lang="zh-CN" altLang="en-US" sz="1875"/>
              <a:t>                </a:t>
            </a:r>
            <a:r>
              <a:rPr lang="en-US" altLang="zh-CN" sz="1875" i="1">
                <a:latin typeface="Times New Roman" panose="02020603050405020304" pitchFamily="18" charset="0"/>
              </a:rPr>
              <a:t>r</a:t>
            </a:r>
            <a:r>
              <a:rPr lang="en-US" altLang="zh-CN" sz="1875" baseline="-25000"/>
              <a:t>1</a:t>
            </a:r>
            <a:r>
              <a:rPr lang="zh-CN" altLang="en-US" sz="1875"/>
              <a:t>：脑膜炎</a:t>
            </a:r>
          </a:p>
          <a:p>
            <a:pPr eaLnBrk="1" hangingPunct="1">
              <a:spcBef>
                <a:spcPct val="20000"/>
              </a:spcBef>
              <a:buClr>
                <a:schemeClr val="accent2"/>
              </a:buClr>
              <a:buFont typeface="Wingdings" panose="05000000000000000000" pitchFamily="2" charset="2"/>
              <a:buNone/>
            </a:pPr>
            <a:r>
              <a:rPr lang="zh-CN" altLang="en-US" sz="1875"/>
              <a:t>                </a:t>
            </a:r>
            <a:r>
              <a:rPr lang="en-US" altLang="zh-CN" sz="1875" i="1">
                <a:latin typeface="Times New Roman" panose="02020603050405020304" pitchFamily="18" charset="0"/>
              </a:rPr>
              <a:t>r</a:t>
            </a:r>
            <a:r>
              <a:rPr lang="en-US" altLang="zh-CN" sz="1875" baseline="-25000"/>
              <a:t>2</a:t>
            </a:r>
            <a:r>
              <a:rPr lang="zh-CN" altLang="en-US" sz="1875"/>
              <a:t>：肺 炎</a:t>
            </a:r>
          </a:p>
          <a:p>
            <a:pPr eaLnBrk="1" hangingPunct="1">
              <a:spcBef>
                <a:spcPct val="20000"/>
              </a:spcBef>
              <a:buClr>
                <a:schemeClr val="accent2"/>
              </a:buClr>
              <a:buFont typeface="Wingdings" panose="05000000000000000000" pitchFamily="2" charset="2"/>
              <a:buNone/>
            </a:pPr>
            <a:r>
              <a:rPr lang="zh-CN" altLang="en-US" sz="1875"/>
              <a:t>                </a:t>
            </a:r>
            <a:r>
              <a:rPr lang="en-US" altLang="zh-CN" sz="1875" i="1">
                <a:latin typeface="Times New Roman" panose="02020603050405020304" pitchFamily="18" charset="0"/>
              </a:rPr>
              <a:t>r</a:t>
            </a:r>
            <a:r>
              <a:rPr lang="en-US" altLang="zh-CN" sz="1875" baseline="-25000"/>
              <a:t>3</a:t>
            </a:r>
            <a:r>
              <a:rPr lang="zh-CN" altLang="en-US" sz="1875"/>
              <a:t>：流 感  </a:t>
            </a:r>
          </a:p>
          <a:p>
            <a:pPr eaLnBrk="1" hangingPunct="1">
              <a:spcBef>
                <a:spcPct val="20000"/>
              </a:spcBef>
              <a:buClr>
                <a:schemeClr val="accent2"/>
              </a:buClr>
              <a:buSzPct val="80000"/>
              <a:buFont typeface="Wingdings" panose="05000000000000000000" pitchFamily="2" charset="2"/>
              <a:buBlip>
                <a:blip r:embed="rId2"/>
              </a:buBlip>
            </a:pPr>
            <a:r>
              <a:rPr lang="zh-CN" altLang="en-US" sz="1875"/>
              <a:t> 启发式知识：“脑膜炎危险”、“目前正在盛行流感”。</a:t>
            </a:r>
          </a:p>
        </p:txBody>
      </p:sp>
    </p:spTree>
    <p:extLst>
      <p:ext uri="{BB962C8B-B14F-4D97-AF65-F5344CB8AC3E}">
        <p14:creationId xmlns:p14="http://schemas.microsoft.com/office/powerpoint/2010/main" val="37487978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Text Box 2"/>
          <p:cNvSpPr txBox="1">
            <a:spLocks noChangeArrowheads="1"/>
          </p:cNvSpPr>
          <p:nvPr/>
        </p:nvSpPr>
        <p:spPr bwMode="auto">
          <a:xfrm>
            <a:off x="457200" y="400050"/>
            <a:ext cx="40005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a:t>最后的</a:t>
            </a:r>
            <a:r>
              <a:rPr lang="en-US" altLang="zh-CN"/>
              <a:t>CLOSED</a:t>
            </a:r>
            <a:r>
              <a:rPr lang="zh-CN" altLang="en-US"/>
              <a:t>表：</a:t>
            </a:r>
          </a:p>
        </p:txBody>
      </p:sp>
      <p:graphicFrame>
        <p:nvGraphicFramePr>
          <p:cNvPr id="82065" name="Group 145"/>
          <p:cNvGraphicFramePr>
            <a:graphicFrameLocks noGrp="1"/>
          </p:cNvGraphicFramePr>
          <p:nvPr>
            <p:extLst>
              <p:ext uri="{D42A27DB-BD31-4B8C-83A1-F6EECF244321}">
                <p14:modId xmlns:p14="http://schemas.microsoft.com/office/powerpoint/2010/main" val="3992447023"/>
              </p:ext>
            </p:extLst>
          </p:nvPr>
        </p:nvGraphicFramePr>
        <p:xfrm>
          <a:off x="1143000" y="1047750"/>
          <a:ext cx="4572004" cy="3497580"/>
        </p:xfrm>
        <a:graphic>
          <a:graphicData uri="http://schemas.openxmlformats.org/drawingml/2006/table">
            <a:tbl>
              <a:tblPr/>
              <a:tblGrid>
                <a:gridCol w="415529"/>
                <a:gridCol w="415528"/>
                <a:gridCol w="415529"/>
                <a:gridCol w="415528"/>
                <a:gridCol w="415529"/>
                <a:gridCol w="416719"/>
                <a:gridCol w="415528"/>
                <a:gridCol w="415529"/>
                <a:gridCol w="415528"/>
                <a:gridCol w="415529"/>
                <a:gridCol w="415528"/>
              </a:tblGrid>
              <a:tr h="388620">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en-US" sz="21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66"/>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en-US" sz="21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66"/>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2</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8</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3</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1</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0</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4</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7</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6</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5</a:t>
                      </a: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388620">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1" i="1"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1</a:t>
                      </a: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66"/>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1" i="1"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1</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66"/>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2</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8</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3</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0</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1</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4</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7</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6</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5</a:t>
                      </a: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r>
              <a:tr h="388620">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1" i="1"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1</a:t>
                      </a: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66"/>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1" i="1"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2</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66"/>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2</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0</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3</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1</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8</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4</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7</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6</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5</a:t>
                      </a: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388620">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1" i="1"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1</a:t>
                      </a: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66"/>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1" i="1"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3</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66"/>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2</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8</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3</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1</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4</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0</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7</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6</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5</a:t>
                      </a: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r>
              <a:tr h="388620">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1" i="1"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1</a:t>
                      </a: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66"/>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1" i="1"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4</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66"/>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2</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8</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3</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1</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1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6</a:t>
                      </a:r>
                      <a:endParaRPr kumimoji="1" lang="zh-CN" altLang="en-US" sz="21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1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4</a:t>
                      </a:r>
                      <a:endParaRPr kumimoji="1" lang="zh-CN" altLang="en-US" sz="21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7</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1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0</a:t>
                      </a:r>
                      <a:endParaRPr kumimoji="1" lang="zh-CN" altLang="en-US" sz="21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5</a:t>
                      </a: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388620">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1" i="1"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2</a:t>
                      </a: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66"/>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1" i="1"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2</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66"/>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0</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8</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3</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2</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1</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4</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7</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6</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5</a:t>
                      </a: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r>
              <a:tr h="388620">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1" i="1"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2</a:t>
                      </a: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66"/>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100" b="1" i="1"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4</a:t>
                      </a:r>
                      <a:endParaRPr kumimoji="1" lang="zh-CN" altLang="en-US" sz="2100" b="1" i="1"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66"/>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2</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8</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3</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7</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1</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4</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0</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6</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5</a:t>
                      </a: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388620">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1" i="1"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3</a:t>
                      </a: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66"/>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1" i="1"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1</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66"/>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0</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2</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3</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1</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8</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4</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7</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6</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5</a:t>
                      </a: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r>
              <a:tr h="388620">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1" i="1"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3</a:t>
                      </a: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CC66"/>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100" b="1" i="1"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3</a:t>
                      </a:r>
                      <a:endParaRPr kumimoji="1" lang="zh-CN" altLang="en-US" sz="2100" b="1" i="1"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FF66"/>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2</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3</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0</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1</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8</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4</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7</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6</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5</a:t>
                      </a: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r>
            </a:tbl>
          </a:graphicData>
        </a:graphic>
      </p:graphicFrame>
      <p:sp>
        <p:nvSpPr>
          <p:cNvPr id="82037" name="Text Box 117"/>
          <p:cNvSpPr txBox="1">
            <a:spLocks noChangeArrowheads="1"/>
          </p:cNvSpPr>
          <p:nvPr/>
        </p:nvSpPr>
        <p:spPr bwMode="auto">
          <a:xfrm>
            <a:off x="685800" y="972553"/>
            <a:ext cx="342900" cy="35381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40000"/>
              </a:lnSpc>
              <a:spcBef>
                <a:spcPts val="0"/>
              </a:spcBef>
            </a:pPr>
            <a:r>
              <a:rPr lang="zh-CN" altLang="en-US" dirty="0"/>
              <a:t>1</a:t>
            </a:r>
          </a:p>
          <a:p>
            <a:pPr>
              <a:lnSpc>
                <a:spcPct val="140000"/>
              </a:lnSpc>
              <a:spcBef>
                <a:spcPts val="0"/>
              </a:spcBef>
            </a:pPr>
            <a:r>
              <a:rPr lang="zh-CN" altLang="en-US" dirty="0"/>
              <a:t>2</a:t>
            </a:r>
          </a:p>
          <a:p>
            <a:pPr>
              <a:lnSpc>
                <a:spcPct val="140000"/>
              </a:lnSpc>
              <a:spcBef>
                <a:spcPts val="0"/>
              </a:spcBef>
            </a:pPr>
            <a:r>
              <a:rPr lang="zh-CN" altLang="en-US" dirty="0"/>
              <a:t>3</a:t>
            </a:r>
          </a:p>
          <a:p>
            <a:pPr>
              <a:lnSpc>
                <a:spcPct val="140000"/>
              </a:lnSpc>
              <a:spcBef>
                <a:spcPts val="0"/>
              </a:spcBef>
            </a:pPr>
            <a:r>
              <a:rPr lang="zh-CN" altLang="en-US" dirty="0"/>
              <a:t>4</a:t>
            </a:r>
          </a:p>
          <a:p>
            <a:pPr>
              <a:lnSpc>
                <a:spcPct val="140000"/>
              </a:lnSpc>
              <a:spcBef>
                <a:spcPts val="0"/>
              </a:spcBef>
            </a:pPr>
            <a:r>
              <a:rPr lang="zh-CN" altLang="en-US" dirty="0"/>
              <a:t>5</a:t>
            </a:r>
          </a:p>
          <a:p>
            <a:pPr>
              <a:lnSpc>
                <a:spcPct val="140000"/>
              </a:lnSpc>
              <a:spcBef>
                <a:spcPts val="0"/>
              </a:spcBef>
            </a:pPr>
            <a:r>
              <a:rPr lang="zh-CN" altLang="en-US" dirty="0"/>
              <a:t>6</a:t>
            </a:r>
          </a:p>
          <a:p>
            <a:pPr>
              <a:lnSpc>
                <a:spcPct val="140000"/>
              </a:lnSpc>
              <a:spcBef>
                <a:spcPts val="0"/>
              </a:spcBef>
            </a:pPr>
            <a:r>
              <a:rPr lang="zh-CN" altLang="en-US" dirty="0"/>
              <a:t>7</a:t>
            </a:r>
          </a:p>
          <a:p>
            <a:pPr>
              <a:lnSpc>
                <a:spcPct val="140000"/>
              </a:lnSpc>
              <a:spcBef>
                <a:spcPts val="0"/>
              </a:spcBef>
            </a:pPr>
            <a:r>
              <a:rPr lang="zh-CN" altLang="en-US" dirty="0"/>
              <a:t>8</a:t>
            </a:r>
          </a:p>
          <a:p>
            <a:pPr>
              <a:lnSpc>
                <a:spcPct val="140000"/>
              </a:lnSpc>
              <a:spcBef>
                <a:spcPts val="0"/>
              </a:spcBef>
            </a:pPr>
            <a:r>
              <a:rPr lang="zh-CN" altLang="en-US" dirty="0"/>
              <a:t>9</a:t>
            </a:r>
          </a:p>
        </p:txBody>
      </p:sp>
      <p:sp>
        <p:nvSpPr>
          <p:cNvPr id="82066" name="Line 146"/>
          <p:cNvSpPr>
            <a:spLocks noChangeShapeType="1"/>
          </p:cNvSpPr>
          <p:nvPr/>
        </p:nvSpPr>
        <p:spPr bwMode="auto">
          <a:xfrm flipH="1" flipV="1">
            <a:off x="971550" y="3943350"/>
            <a:ext cx="400050" cy="685800"/>
          </a:xfrm>
          <a:prstGeom prst="line">
            <a:avLst/>
          </a:prstGeom>
          <a:noFill/>
          <a:ln w="76200">
            <a:solidFill>
              <a:schemeClr val="accent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2067" name="Line 147"/>
          <p:cNvSpPr>
            <a:spLocks noChangeShapeType="1"/>
          </p:cNvSpPr>
          <p:nvPr/>
        </p:nvSpPr>
        <p:spPr bwMode="auto">
          <a:xfrm flipH="1" flipV="1">
            <a:off x="971550" y="2000250"/>
            <a:ext cx="285750" cy="1943100"/>
          </a:xfrm>
          <a:prstGeom prst="line">
            <a:avLst/>
          </a:prstGeom>
          <a:noFill/>
          <a:ln w="76200">
            <a:solidFill>
              <a:schemeClr val="accent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2068" name="Line 148"/>
          <p:cNvSpPr>
            <a:spLocks noChangeShapeType="1"/>
          </p:cNvSpPr>
          <p:nvPr/>
        </p:nvSpPr>
        <p:spPr bwMode="auto">
          <a:xfrm flipH="1" flipV="1">
            <a:off x="971550" y="1203598"/>
            <a:ext cx="285750" cy="796652"/>
          </a:xfrm>
          <a:prstGeom prst="line">
            <a:avLst/>
          </a:prstGeom>
          <a:noFill/>
          <a:ln w="76200">
            <a:solidFill>
              <a:schemeClr val="accent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24659747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3055" name="Group 111"/>
          <p:cNvGraphicFramePr>
            <a:graphicFrameLocks noGrp="1"/>
          </p:cNvGraphicFramePr>
          <p:nvPr>
            <p:extLst>
              <p:ext uri="{D42A27DB-BD31-4B8C-83A1-F6EECF244321}">
                <p14:modId xmlns:p14="http://schemas.microsoft.com/office/powerpoint/2010/main" val="4048764984"/>
              </p:ext>
            </p:extLst>
          </p:nvPr>
        </p:nvGraphicFramePr>
        <p:xfrm>
          <a:off x="1543050" y="628650"/>
          <a:ext cx="4572004" cy="3048003"/>
        </p:xfrm>
        <a:graphic>
          <a:graphicData uri="http://schemas.openxmlformats.org/drawingml/2006/table">
            <a:tbl>
              <a:tblPr/>
              <a:tblGrid>
                <a:gridCol w="415529"/>
                <a:gridCol w="415528"/>
                <a:gridCol w="415529"/>
                <a:gridCol w="415528"/>
                <a:gridCol w="415529"/>
                <a:gridCol w="416719"/>
                <a:gridCol w="415528"/>
                <a:gridCol w="415529"/>
                <a:gridCol w="415528"/>
                <a:gridCol w="415529"/>
                <a:gridCol w="415528"/>
              </a:tblGrid>
              <a:tr h="435769">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1" i="1"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4</a:t>
                      </a: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66"/>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1" i="1"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1</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66"/>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2</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8</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3</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1</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6</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4</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0</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7</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5</a:t>
                      </a: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434579">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1" i="1"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4</a:t>
                      </a: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66"/>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100" b="1" i="1"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3</a:t>
                      </a:r>
                      <a:endParaRPr kumimoji="1" lang="zh-CN" altLang="en-US" sz="2100" b="1" i="1"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66"/>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2</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8</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3</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1</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6</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4</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7</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5</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0</a:t>
                      </a: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r>
              <a:tr h="435769">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1" i="1"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5</a:t>
                      </a: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66"/>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1" i="1"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2</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66"/>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2</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8</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0</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1</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4</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3</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7</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5</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0</a:t>
                      </a: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435769">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1" i="1"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5</a:t>
                      </a: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66"/>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100" b="1" i="1"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4</a:t>
                      </a:r>
                      <a:endParaRPr kumimoji="1" lang="zh-CN" altLang="en-US" sz="2100" b="1" i="1"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66"/>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2</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8</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3</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1</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4</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5</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7</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6</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0</a:t>
                      </a: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r>
              <a:tr h="435769">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1" i="1"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6</a:t>
                      </a: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66"/>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100" b="1" i="1"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3</a:t>
                      </a:r>
                      <a:endParaRPr kumimoji="1" lang="zh-CN" altLang="en-US" sz="2100" b="1" i="1"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66"/>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8</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0</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3</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2</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1</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4</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7</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6</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5</a:t>
                      </a: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434579">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1" i="1"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7</a:t>
                      </a: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66"/>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100" b="1" i="1"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3</a:t>
                      </a:r>
                      <a:endParaRPr kumimoji="1" lang="zh-CN" altLang="en-US" sz="2100" b="1" i="1"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66"/>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2</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8</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3</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7</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1</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4</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6</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0</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5</a:t>
                      </a: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r>
              <a:tr h="435769">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1" i="1"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8</a:t>
                      </a: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CC66"/>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100" b="1" i="1"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4</a:t>
                      </a:r>
                      <a:endParaRPr kumimoji="1" lang="zh-CN" altLang="en-US" sz="2100" b="1" i="1"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FF66"/>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1</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2</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3</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0</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8</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4</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7</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6</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1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5</a:t>
                      </a: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r>
            </a:tbl>
          </a:graphicData>
        </a:graphic>
      </p:graphicFrame>
      <p:sp>
        <p:nvSpPr>
          <p:cNvPr id="83056" name="Text Box 112"/>
          <p:cNvSpPr txBox="1">
            <a:spLocks noChangeArrowheads="1"/>
          </p:cNvSpPr>
          <p:nvPr/>
        </p:nvSpPr>
        <p:spPr bwMode="auto">
          <a:xfrm>
            <a:off x="1047031" y="597932"/>
            <a:ext cx="514350" cy="2949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50000"/>
              </a:lnSpc>
            </a:pPr>
            <a:r>
              <a:rPr lang="zh-CN" altLang="en-US" dirty="0"/>
              <a:t>10</a:t>
            </a:r>
          </a:p>
          <a:p>
            <a:pPr>
              <a:lnSpc>
                <a:spcPct val="150000"/>
              </a:lnSpc>
            </a:pPr>
            <a:r>
              <a:rPr lang="zh-CN" altLang="en-US" dirty="0"/>
              <a:t>11</a:t>
            </a:r>
          </a:p>
          <a:p>
            <a:pPr>
              <a:lnSpc>
                <a:spcPct val="150000"/>
              </a:lnSpc>
            </a:pPr>
            <a:r>
              <a:rPr lang="zh-CN" altLang="en-US" dirty="0"/>
              <a:t>12</a:t>
            </a:r>
          </a:p>
          <a:p>
            <a:pPr>
              <a:lnSpc>
                <a:spcPct val="150000"/>
              </a:lnSpc>
            </a:pPr>
            <a:r>
              <a:rPr lang="zh-CN" altLang="en-US" dirty="0"/>
              <a:t>13</a:t>
            </a:r>
          </a:p>
          <a:p>
            <a:pPr>
              <a:lnSpc>
                <a:spcPct val="150000"/>
              </a:lnSpc>
            </a:pPr>
            <a:r>
              <a:rPr lang="zh-CN" altLang="en-US" dirty="0"/>
              <a:t>14</a:t>
            </a:r>
          </a:p>
          <a:p>
            <a:pPr>
              <a:lnSpc>
                <a:spcPct val="150000"/>
              </a:lnSpc>
            </a:pPr>
            <a:r>
              <a:rPr lang="zh-CN" altLang="en-US" dirty="0"/>
              <a:t>15</a:t>
            </a:r>
          </a:p>
          <a:p>
            <a:pPr>
              <a:lnSpc>
                <a:spcPct val="150000"/>
              </a:lnSpc>
            </a:pPr>
            <a:r>
              <a:rPr lang="zh-CN" altLang="en-US" dirty="0"/>
              <a:t>16</a:t>
            </a:r>
          </a:p>
        </p:txBody>
      </p:sp>
      <p:graphicFrame>
        <p:nvGraphicFramePr>
          <p:cNvPr id="83111" name="Group 167"/>
          <p:cNvGraphicFramePr>
            <a:graphicFrameLocks noGrp="1"/>
          </p:cNvGraphicFramePr>
          <p:nvPr>
            <p:extLst>
              <p:ext uri="{D42A27DB-BD31-4B8C-83A1-F6EECF244321}">
                <p14:modId xmlns:p14="http://schemas.microsoft.com/office/powerpoint/2010/main" val="3952501712"/>
              </p:ext>
            </p:extLst>
          </p:nvPr>
        </p:nvGraphicFramePr>
        <p:xfrm>
          <a:off x="1543050" y="4000500"/>
          <a:ext cx="4572004" cy="438150"/>
        </p:xfrm>
        <a:graphic>
          <a:graphicData uri="http://schemas.openxmlformats.org/drawingml/2006/table">
            <a:tbl>
              <a:tblPr/>
              <a:tblGrid>
                <a:gridCol w="415529"/>
                <a:gridCol w="384572"/>
                <a:gridCol w="446485"/>
                <a:gridCol w="415528"/>
                <a:gridCol w="415529"/>
                <a:gridCol w="416719"/>
                <a:gridCol w="415528"/>
                <a:gridCol w="415529"/>
                <a:gridCol w="415528"/>
                <a:gridCol w="415529"/>
                <a:gridCol w="415528"/>
              </a:tblGrid>
              <a:tr h="438150">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1" i="1"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16</a:t>
                      </a: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CC66"/>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1" i="1"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3</a:t>
                      </a:r>
                      <a:endParaRPr kumimoji="1" lang="zh-CN" altLang="en-US" sz="1800" b="1" i="1"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FF66"/>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1</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2</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3</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8</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0</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4</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7</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6</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5</a:t>
                      </a: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r>
            </a:tbl>
          </a:graphicData>
        </a:graphic>
      </p:graphicFrame>
      <p:sp>
        <p:nvSpPr>
          <p:cNvPr id="83112" name="Text Box 168"/>
          <p:cNvSpPr txBox="1">
            <a:spLocks noChangeArrowheads="1"/>
          </p:cNvSpPr>
          <p:nvPr/>
        </p:nvSpPr>
        <p:spPr bwMode="auto">
          <a:xfrm>
            <a:off x="332656" y="4038600"/>
            <a:ext cx="142875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zh-CN" altLang="en-US" dirty="0"/>
              <a:t>目标节点</a:t>
            </a:r>
          </a:p>
        </p:txBody>
      </p:sp>
      <p:sp>
        <p:nvSpPr>
          <p:cNvPr id="83115" name="Line 171"/>
          <p:cNvSpPr>
            <a:spLocks noChangeShapeType="1"/>
          </p:cNvSpPr>
          <p:nvPr/>
        </p:nvSpPr>
        <p:spPr bwMode="auto">
          <a:xfrm flipH="1" flipV="1">
            <a:off x="1340768" y="3409950"/>
            <a:ext cx="316582" cy="762000"/>
          </a:xfrm>
          <a:prstGeom prst="line">
            <a:avLst/>
          </a:prstGeom>
          <a:noFill/>
          <a:ln w="76200">
            <a:solidFill>
              <a:schemeClr val="accent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3117" name="Line 173"/>
          <p:cNvSpPr>
            <a:spLocks noChangeShapeType="1"/>
          </p:cNvSpPr>
          <p:nvPr/>
        </p:nvSpPr>
        <p:spPr bwMode="auto">
          <a:xfrm flipH="1" flipV="1">
            <a:off x="685800" y="800100"/>
            <a:ext cx="971550" cy="2609850"/>
          </a:xfrm>
          <a:prstGeom prst="line">
            <a:avLst/>
          </a:prstGeom>
          <a:noFill/>
          <a:ln w="76200">
            <a:solidFill>
              <a:schemeClr val="accent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94389120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5355" name="Group 363"/>
          <p:cNvGraphicFramePr>
            <a:graphicFrameLocks noGrp="1"/>
          </p:cNvGraphicFramePr>
          <p:nvPr>
            <p:extLst>
              <p:ext uri="{D42A27DB-BD31-4B8C-83A1-F6EECF244321}">
                <p14:modId xmlns:p14="http://schemas.microsoft.com/office/powerpoint/2010/main" val="1394745847"/>
              </p:ext>
            </p:extLst>
          </p:nvPr>
        </p:nvGraphicFramePr>
        <p:xfrm>
          <a:off x="628650" y="2914650"/>
          <a:ext cx="3714754" cy="342900"/>
        </p:xfrm>
        <a:graphic>
          <a:graphicData uri="http://schemas.openxmlformats.org/drawingml/2006/table">
            <a:tbl>
              <a:tblPr/>
              <a:tblGrid>
                <a:gridCol w="338138"/>
                <a:gridCol w="336947"/>
                <a:gridCol w="338138"/>
                <a:gridCol w="336947"/>
                <a:gridCol w="338138"/>
                <a:gridCol w="338138"/>
                <a:gridCol w="338138"/>
                <a:gridCol w="336947"/>
                <a:gridCol w="338138"/>
                <a:gridCol w="336947"/>
                <a:gridCol w="338138"/>
              </a:tblGrid>
              <a:tr h="342900">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1" i="1"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8</a:t>
                      </a: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CC66"/>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1" i="1"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4</a:t>
                      </a:r>
                      <a:endParaRPr kumimoji="1" lang="zh-CN" altLang="en-US" sz="1800" b="1" i="1"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FF66"/>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1</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2</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3</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0</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8</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4</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7</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6</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5</a:t>
                      </a: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r>
            </a:tbl>
          </a:graphicData>
        </a:graphic>
      </p:graphicFrame>
      <p:graphicFrame>
        <p:nvGraphicFramePr>
          <p:cNvPr id="85356" name="Group 364"/>
          <p:cNvGraphicFramePr>
            <a:graphicFrameLocks noGrp="1"/>
          </p:cNvGraphicFramePr>
          <p:nvPr>
            <p:extLst>
              <p:ext uri="{D42A27DB-BD31-4B8C-83A1-F6EECF244321}">
                <p14:modId xmlns:p14="http://schemas.microsoft.com/office/powerpoint/2010/main" val="2349219907"/>
              </p:ext>
            </p:extLst>
          </p:nvPr>
        </p:nvGraphicFramePr>
        <p:xfrm>
          <a:off x="628650" y="3600450"/>
          <a:ext cx="3714754" cy="617220"/>
        </p:xfrm>
        <a:graphic>
          <a:graphicData uri="http://schemas.openxmlformats.org/drawingml/2006/table">
            <a:tbl>
              <a:tblPr/>
              <a:tblGrid>
                <a:gridCol w="338138"/>
                <a:gridCol w="311944"/>
                <a:gridCol w="363141"/>
                <a:gridCol w="336947"/>
                <a:gridCol w="338138"/>
                <a:gridCol w="338138"/>
                <a:gridCol w="338138"/>
                <a:gridCol w="336947"/>
                <a:gridCol w="338138"/>
                <a:gridCol w="336947"/>
                <a:gridCol w="338138"/>
              </a:tblGrid>
              <a:tr h="617220">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1" i="1"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16</a:t>
                      </a: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CC66"/>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1" i="1"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3</a:t>
                      </a:r>
                      <a:endParaRPr kumimoji="1" lang="zh-CN" altLang="en-US" sz="1800" b="1" i="1"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FF66"/>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1</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2</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3</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8</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0</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4</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7</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6</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5</a:t>
                      </a: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r>
            </a:tbl>
          </a:graphicData>
        </a:graphic>
      </p:graphicFrame>
      <p:sp>
        <p:nvSpPr>
          <p:cNvPr id="85119" name="Text Box 127"/>
          <p:cNvSpPr txBox="1">
            <a:spLocks noChangeArrowheads="1"/>
          </p:cNvSpPr>
          <p:nvPr/>
        </p:nvSpPr>
        <p:spPr bwMode="auto">
          <a:xfrm>
            <a:off x="571500" y="4343400"/>
            <a:ext cx="184938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zh-CN" altLang="en-US" dirty="0"/>
              <a:t>目标节点</a:t>
            </a:r>
          </a:p>
        </p:txBody>
      </p:sp>
      <p:graphicFrame>
        <p:nvGraphicFramePr>
          <p:cNvPr id="85354" name="Group 362"/>
          <p:cNvGraphicFramePr>
            <a:graphicFrameLocks noGrp="1"/>
          </p:cNvGraphicFramePr>
          <p:nvPr/>
        </p:nvGraphicFramePr>
        <p:xfrm>
          <a:off x="628650" y="2228850"/>
          <a:ext cx="3657601" cy="342900"/>
        </p:xfrm>
        <a:graphic>
          <a:graphicData uri="http://schemas.openxmlformats.org/drawingml/2006/table">
            <a:tbl>
              <a:tblPr/>
              <a:tblGrid>
                <a:gridCol w="332185"/>
                <a:gridCol w="332184"/>
                <a:gridCol w="333375"/>
                <a:gridCol w="332185"/>
                <a:gridCol w="332184"/>
                <a:gridCol w="333375"/>
                <a:gridCol w="332185"/>
                <a:gridCol w="332184"/>
                <a:gridCol w="333375"/>
                <a:gridCol w="378619"/>
                <a:gridCol w="285750"/>
              </a:tblGrid>
              <a:tr h="342900">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1" i="1"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3</a:t>
                      </a: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CC66"/>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1" i="1"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1</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FF66"/>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0</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2</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3</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1</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8</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4</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7</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6</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5</a:t>
                      </a: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r>
            </a:tbl>
          </a:graphicData>
        </a:graphic>
      </p:graphicFrame>
      <p:sp>
        <p:nvSpPr>
          <p:cNvPr id="85247" name="Text Box 255"/>
          <p:cNvSpPr txBox="1">
            <a:spLocks noChangeArrowheads="1"/>
          </p:cNvSpPr>
          <p:nvPr/>
        </p:nvSpPr>
        <p:spPr bwMode="auto">
          <a:xfrm>
            <a:off x="171450" y="2914650"/>
            <a:ext cx="4572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zh-CN" altLang="en-US"/>
              <a:t>16</a:t>
            </a:r>
          </a:p>
        </p:txBody>
      </p:sp>
      <p:sp>
        <p:nvSpPr>
          <p:cNvPr id="85248" name="Text Box 256"/>
          <p:cNvSpPr txBox="1">
            <a:spLocks noChangeArrowheads="1"/>
          </p:cNvSpPr>
          <p:nvPr/>
        </p:nvSpPr>
        <p:spPr bwMode="auto">
          <a:xfrm>
            <a:off x="171450" y="2228850"/>
            <a:ext cx="40005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zh-CN" altLang="en-US"/>
              <a:t>8</a:t>
            </a:r>
          </a:p>
        </p:txBody>
      </p:sp>
      <p:graphicFrame>
        <p:nvGraphicFramePr>
          <p:cNvPr id="85352" name="Group 360"/>
          <p:cNvGraphicFramePr>
            <a:graphicFrameLocks noGrp="1"/>
          </p:cNvGraphicFramePr>
          <p:nvPr/>
        </p:nvGraphicFramePr>
        <p:xfrm>
          <a:off x="628650" y="1543051"/>
          <a:ext cx="3657601" cy="354806"/>
        </p:xfrm>
        <a:graphic>
          <a:graphicData uri="http://schemas.openxmlformats.org/drawingml/2006/table">
            <a:tbl>
              <a:tblPr/>
              <a:tblGrid>
                <a:gridCol w="332185"/>
                <a:gridCol w="332184"/>
                <a:gridCol w="333375"/>
                <a:gridCol w="332185"/>
                <a:gridCol w="332184"/>
                <a:gridCol w="333375"/>
                <a:gridCol w="332185"/>
                <a:gridCol w="332184"/>
                <a:gridCol w="333375"/>
                <a:gridCol w="332185"/>
                <a:gridCol w="332184"/>
              </a:tblGrid>
              <a:tr h="354806">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1" i="1"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1</a:t>
                      </a: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CC66"/>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1" i="1"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2</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FF66"/>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2</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0</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3</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1</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8</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4</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7</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6</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5</a:t>
                      </a: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r>
            </a:tbl>
          </a:graphicData>
        </a:graphic>
      </p:graphicFrame>
      <p:graphicFrame>
        <p:nvGraphicFramePr>
          <p:cNvPr id="85351" name="Group 359"/>
          <p:cNvGraphicFramePr>
            <a:graphicFrameLocks noGrp="1"/>
          </p:cNvGraphicFramePr>
          <p:nvPr/>
        </p:nvGraphicFramePr>
        <p:xfrm>
          <a:off x="628650" y="857250"/>
          <a:ext cx="3657601" cy="342900"/>
        </p:xfrm>
        <a:graphic>
          <a:graphicData uri="http://schemas.openxmlformats.org/drawingml/2006/table">
            <a:tbl>
              <a:tblPr/>
              <a:tblGrid>
                <a:gridCol w="332185"/>
                <a:gridCol w="332184"/>
                <a:gridCol w="333375"/>
                <a:gridCol w="332185"/>
                <a:gridCol w="332184"/>
                <a:gridCol w="333375"/>
                <a:gridCol w="332185"/>
                <a:gridCol w="332184"/>
                <a:gridCol w="333375"/>
                <a:gridCol w="332185"/>
                <a:gridCol w="332184"/>
              </a:tblGrid>
              <a:tr h="342900">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en-US" sz="1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en-US" sz="1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2</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8</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3</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1</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0</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4</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7</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6</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5</a:t>
                      </a: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r>
            </a:tbl>
          </a:graphicData>
        </a:graphic>
      </p:graphicFrame>
      <p:sp>
        <p:nvSpPr>
          <p:cNvPr id="85347" name="Text Box 355"/>
          <p:cNvSpPr txBox="1">
            <a:spLocks noChangeArrowheads="1"/>
          </p:cNvSpPr>
          <p:nvPr/>
        </p:nvSpPr>
        <p:spPr bwMode="auto">
          <a:xfrm>
            <a:off x="285750" y="1543050"/>
            <a:ext cx="3429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zh-CN" altLang="en-US"/>
              <a:t>3</a:t>
            </a:r>
          </a:p>
        </p:txBody>
      </p:sp>
      <p:sp>
        <p:nvSpPr>
          <p:cNvPr id="85348" name="Text Box 356"/>
          <p:cNvSpPr txBox="1">
            <a:spLocks noChangeArrowheads="1"/>
          </p:cNvSpPr>
          <p:nvPr/>
        </p:nvSpPr>
        <p:spPr bwMode="auto">
          <a:xfrm>
            <a:off x="228600" y="800100"/>
            <a:ext cx="40005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zh-CN" altLang="en-US"/>
              <a:t>1</a:t>
            </a:r>
          </a:p>
        </p:txBody>
      </p:sp>
      <p:pic>
        <p:nvPicPr>
          <p:cNvPr id="85357" name="Picture 365" descr="p58-tu-bu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0600" y="400050"/>
            <a:ext cx="1071563" cy="4286250"/>
          </a:xfrm>
          <a:prstGeom prst="rect">
            <a:avLst/>
          </a:prstGeom>
          <a:noFill/>
          <a:extLst>
            <a:ext uri="{909E8E84-426E-40DD-AFC4-6F175D3DCCD1}">
              <a14:hiddenFill xmlns:a14="http://schemas.microsoft.com/office/drawing/2010/main">
                <a:solidFill>
                  <a:srgbClr val="FFFFFF"/>
                </a:solidFill>
              </a14:hiddenFill>
            </a:ext>
          </a:extLst>
        </p:spPr>
      </p:pic>
      <p:sp>
        <p:nvSpPr>
          <p:cNvPr id="85358" name="AutoShape 366"/>
          <p:cNvSpPr>
            <a:spLocks noChangeArrowheads="1"/>
          </p:cNvSpPr>
          <p:nvPr/>
        </p:nvSpPr>
        <p:spPr bwMode="auto">
          <a:xfrm>
            <a:off x="6115050" y="685800"/>
            <a:ext cx="285750" cy="3714750"/>
          </a:xfrm>
          <a:prstGeom prst="upArrow">
            <a:avLst>
              <a:gd name="adj1" fmla="val 50000"/>
              <a:gd name="adj2" fmla="val 3250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p>
        </p:txBody>
      </p:sp>
    </p:spTree>
    <p:extLst>
      <p:ext uri="{BB962C8B-B14F-4D97-AF65-F5344CB8AC3E}">
        <p14:creationId xmlns:p14="http://schemas.microsoft.com/office/powerpoint/2010/main" val="299046225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3906" name="Picture 2" descr="mingkong-p2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1235" y="681038"/>
            <a:ext cx="2143125" cy="2143125"/>
          </a:xfrm>
          <a:prstGeom prst="rect">
            <a:avLst/>
          </a:prstGeom>
          <a:noFill/>
          <a:extLst>
            <a:ext uri="{909E8E84-426E-40DD-AFC4-6F175D3DCCD1}">
              <a14:hiddenFill xmlns:a14="http://schemas.microsoft.com/office/drawing/2010/main">
                <a:solidFill>
                  <a:srgbClr val="FFFFFF"/>
                </a:solidFill>
              </a14:hiddenFill>
            </a:ext>
          </a:extLst>
        </p:spPr>
      </p:pic>
      <p:sp>
        <p:nvSpPr>
          <p:cNvPr id="123907" name="AutoShape 3"/>
          <p:cNvSpPr>
            <a:spLocks noChangeArrowheads="1"/>
          </p:cNvSpPr>
          <p:nvPr/>
        </p:nvSpPr>
        <p:spPr bwMode="auto">
          <a:xfrm>
            <a:off x="742950" y="3143250"/>
            <a:ext cx="1200150" cy="1143000"/>
          </a:xfrm>
          <a:custGeom>
            <a:avLst/>
            <a:gdLst>
              <a:gd name="G0" fmla="+- 5400 0 0"/>
              <a:gd name="G1" fmla="+- 8100 0 0"/>
              <a:gd name="G2" fmla="+- 2700 0 0"/>
              <a:gd name="G3" fmla="+- 9450 0 0"/>
              <a:gd name="G4" fmla="+- 21600 0 8100"/>
              <a:gd name="G5" fmla="+- 21600 0 9450"/>
              <a:gd name="G6" fmla="+- 5400 21600 0"/>
              <a:gd name="G7" fmla="*/ G6 1 2"/>
              <a:gd name="G8" fmla="+- 21600 0 5400"/>
              <a:gd name="G9" fmla="+- 21600 0 2700"/>
              <a:gd name="T0" fmla="*/ G0 w 21600"/>
              <a:gd name="T1" fmla="*/ G0 h 21600"/>
              <a:gd name="T2" fmla="*/ G8 w 21600"/>
              <a:gd name="T3" fmla="*/ G8 h 21600"/>
            </a:gdLst>
            <a:ahLst/>
            <a:cxnLst>
              <a:cxn ang="0">
                <a:pos x="r" y="vc"/>
              </a:cxn>
              <a:cxn ang="5400000">
                <a:pos x="hc" y="b"/>
              </a:cxn>
              <a:cxn ang="10800000">
                <a:pos x="l" y="vc"/>
              </a:cxn>
              <a:cxn ang="16200000">
                <a:pos x="hc" y="t"/>
              </a:cxn>
            </a:cxnLst>
            <a:rect l="T0" t="T1" r="T2" b="T3"/>
            <a:pathLst>
              <a:path w="21600" h="21600">
                <a:moveTo>
                  <a:pt x="5400" y="5400"/>
                </a:moveTo>
                <a:lnTo>
                  <a:pt x="9450" y="5400"/>
                </a:lnTo>
                <a:lnTo>
                  <a:pt x="9450" y="2700"/>
                </a:lnTo>
                <a:lnTo>
                  <a:pt x="8100" y="2700"/>
                </a:lnTo>
                <a:lnTo>
                  <a:pt x="10800" y="0"/>
                </a:lnTo>
                <a:lnTo>
                  <a:pt x="13500" y="2700"/>
                </a:lnTo>
                <a:lnTo>
                  <a:pt x="12150" y="2700"/>
                </a:lnTo>
                <a:lnTo>
                  <a:pt x="12150" y="5400"/>
                </a:lnTo>
                <a:lnTo>
                  <a:pt x="16200" y="5400"/>
                </a:lnTo>
                <a:lnTo>
                  <a:pt x="16200" y="9450"/>
                </a:lnTo>
                <a:lnTo>
                  <a:pt x="18900" y="9450"/>
                </a:lnTo>
                <a:lnTo>
                  <a:pt x="18900" y="8100"/>
                </a:lnTo>
                <a:lnTo>
                  <a:pt x="21600" y="10800"/>
                </a:lnTo>
                <a:lnTo>
                  <a:pt x="18900" y="13500"/>
                </a:lnTo>
                <a:lnTo>
                  <a:pt x="18900" y="12150"/>
                </a:lnTo>
                <a:lnTo>
                  <a:pt x="16200" y="12150"/>
                </a:lnTo>
                <a:lnTo>
                  <a:pt x="16200" y="16200"/>
                </a:lnTo>
                <a:lnTo>
                  <a:pt x="12150" y="16200"/>
                </a:lnTo>
                <a:lnTo>
                  <a:pt x="12150" y="18900"/>
                </a:lnTo>
                <a:lnTo>
                  <a:pt x="13500" y="18900"/>
                </a:lnTo>
                <a:lnTo>
                  <a:pt x="10800" y="21600"/>
                </a:lnTo>
                <a:lnTo>
                  <a:pt x="8100" y="18900"/>
                </a:lnTo>
                <a:lnTo>
                  <a:pt x="9450" y="18900"/>
                </a:lnTo>
                <a:lnTo>
                  <a:pt x="9450" y="16200"/>
                </a:lnTo>
                <a:lnTo>
                  <a:pt x="5400" y="16200"/>
                </a:lnTo>
                <a:lnTo>
                  <a:pt x="5400" y="12150"/>
                </a:lnTo>
                <a:lnTo>
                  <a:pt x="2700" y="12150"/>
                </a:lnTo>
                <a:lnTo>
                  <a:pt x="2700" y="13500"/>
                </a:lnTo>
                <a:lnTo>
                  <a:pt x="0" y="10800"/>
                </a:lnTo>
                <a:lnTo>
                  <a:pt x="2700" y="8100"/>
                </a:lnTo>
                <a:lnTo>
                  <a:pt x="2700" y="9450"/>
                </a:lnTo>
                <a:lnTo>
                  <a:pt x="5400" y="9450"/>
                </a:lnTo>
                <a:close/>
              </a:path>
            </a:pathLst>
          </a:cu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400"/>
              <a:t>人</a:t>
            </a:r>
          </a:p>
        </p:txBody>
      </p:sp>
      <p:sp>
        <p:nvSpPr>
          <p:cNvPr id="123908" name="Text Box 4"/>
          <p:cNvSpPr txBox="1">
            <a:spLocks noChangeArrowheads="1"/>
          </p:cNvSpPr>
          <p:nvPr/>
        </p:nvSpPr>
        <p:spPr bwMode="auto">
          <a:xfrm>
            <a:off x="1143000" y="4343400"/>
            <a:ext cx="61198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zh-CN" altLang="en-US" dirty="0"/>
              <a:t>4</a:t>
            </a:r>
            <a:r>
              <a:rPr lang="en-US" altLang="zh-CN" dirty="0"/>
              <a:t>S</a:t>
            </a:r>
          </a:p>
        </p:txBody>
      </p:sp>
      <p:sp>
        <p:nvSpPr>
          <p:cNvPr id="123909" name="Text Box 5"/>
          <p:cNvSpPr txBox="1">
            <a:spLocks noChangeArrowheads="1"/>
          </p:cNvSpPr>
          <p:nvPr/>
        </p:nvSpPr>
        <p:spPr bwMode="auto">
          <a:xfrm>
            <a:off x="1943100" y="3543300"/>
            <a:ext cx="51435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a:t>3E</a:t>
            </a:r>
          </a:p>
        </p:txBody>
      </p:sp>
      <p:sp>
        <p:nvSpPr>
          <p:cNvPr id="123910" name="Text Box 6"/>
          <p:cNvSpPr txBox="1">
            <a:spLocks noChangeArrowheads="1"/>
          </p:cNvSpPr>
          <p:nvPr/>
        </p:nvSpPr>
        <p:spPr bwMode="auto">
          <a:xfrm>
            <a:off x="1142999" y="2800350"/>
            <a:ext cx="61198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zh-CN" altLang="en-US" dirty="0"/>
              <a:t>2</a:t>
            </a:r>
            <a:r>
              <a:rPr lang="en-US" altLang="zh-CN" dirty="0"/>
              <a:t>N</a:t>
            </a:r>
          </a:p>
        </p:txBody>
      </p:sp>
      <p:sp>
        <p:nvSpPr>
          <p:cNvPr id="123911" name="Text Box 7"/>
          <p:cNvSpPr txBox="1">
            <a:spLocks noChangeArrowheads="1"/>
          </p:cNvSpPr>
          <p:nvPr/>
        </p:nvSpPr>
        <p:spPr bwMode="auto">
          <a:xfrm>
            <a:off x="285750" y="3543300"/>
            <a:ext cx="5715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a:t>1</a:t>
            </a:r>
            <a:r>
              <a:rPr lang="en-US" altLang="zh-CN"/>
              <a:t>W</a:t>
            </a:r>
          </a:p>
        </p:txBody>
      </p:sp>
      <p:sp>
        <p:nvSpPr>
          <p:cNvPr id="123912" name="Oval 8"/>
          <p:cNvSpPr>
            <a:spLocks noChangeArrowheads="1"/>
          </p:cNvSpPr>
          <p:nvPr/>
        </p:nvSpPr>
        <p:spPr bwMode="auto">
          <a:xfrm>
            <a:off x="4286250" y="514350"/>
            <a:ext cx="514350" cy="40005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500"/>
              <a:t>(1,1)</a:t>
            </a:r>
            <a:endParaRPr lang="zh-CN" altLang="en-US" sz="1500">
              <a:solidFill>
                <a:srgbClr val="FF0000"/>
              </a:solidFill>
            </a:endParaRPr>
          </a:p>
        </p:txBody>
      </p:sp>
      <p:sp>
        <p:nvSpPr>
          <p:cNvPr id="123913" name="Line 9"/>
          <p:cNvSpPr>
            <a:spLocks noChangeShapeType="1"/>
          </p:cNvSpPr>
          <p:nvPr/>
        </p:nvSpPr>
        <p:spPr bwMode="auto">
          <a:xfrm>
            <a:off x="4572000" y="914400"/>
            <a:ext cx="0" cy="400050"/>
          </a:xfrm>
          <a:prstGeom prst="line">
            <a:avLst/>
          </a:prstGeom>
          <a:noFill/>
          <a:ln w="38100">
            <a:solidFill>
              <a:srgbClr val="00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914" name="Text Box 10"/>
          <p:cNvSpPr txBox="1">
            <a:spLocks noChangeArrowheads="1"/>
          </p:cNvSpPr>
          <p:nvPr/>
        </p:nvSpPr>
        <p:spPr bwMode="auto">
          <a:xfrm>
            <a:off x="4629150" y="857250"/>
            <a:ext cx="514350" cy="323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500"/>
              <a:t>N</a:t>
            </a:r>
          </a:p>
        </p:txBody>
      </p:sp>
      <p:sp>
        <p:nvSpPr>
          <p:cNvPr id="123915" name="Oval 11"/>
          <p:cNvSpPr>
            <a:spLocks noChangeArrowheads="1"/>
          </p:cNvSpPr>
          <p:nvPr/>
        </p:nvSpPr>
        <p:spPr bwMode="auto">
          <a:xfrm>
            <a:off x="4114800" y="1257300"/>
            <a:ext cx="971550" cy="40005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500"/>
              <a:t>(2,3)</a:t>
            </a:r>
            <a:endParaRPr lang="zh-CN" altLang="en-US" sz="1500">
              <a:solidFill>
                <a:srgbClr val="FF0000"/>
              </a:solidFill>
            </a:endParaRPr>
          </a:p>
        </p:txBody>
      </p:sp>
      <p:sp>
        <p:nvSpPr>
          <p:cNvPr id="123916" name="Oval 12"/>
          <p:cNvSpPr>
            <a:spLocks noChangeArrowheads="1"/>
          </p:cNvSpPr>
          <p:nvPr/>
        </p:nvSpPr>
        <p:spPr bwMode="auto">
          <a:xfrm>
            <a:off x="3429000" y="2000250"/>
            <a:ext cx="742950" cy="40005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500"/>
              <a:t>(2,4)</a:t>
            </a:r>
            <a:endParaRPr lang="zh-CN" altLang="en-US" sz="1500">
              <a:solidFill>
                <a:srgbClr val="FF0000"/>
              </a:solidFill>
            </a:endParaRPr>
          </a:p>
        </p:txBody>
      </p:sp>
      <p:sp>
        <p:nvSpPr>
          <p:cNvPr id="123917" name="Line 13"/>
          <p:cNvSpPr>
            <a:spLocks noChangeShapeType="1"/>
          </p:cNvSpPr>
          <p:nvPr/>
        </p:nvSpPr>
        <p:spPr bwMode="auto">
          <a:xfrm flipH="1">
            <a:off x="3829050" y="1657350"/>
            <a:ext cx="800100" cy="342900"/>
          </a:xfrm>
          <a:prstGeom prst="line">
            <a:avLst/>
          </a:prstGeom>
          <a:noFill/>
          <a:ln w="38100">
            <a:solidFill>
              <a:srgbClr val="00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918" name="Line 14"/>
          <p:cNvSpPr>
            <a:spLocks noChangeShapeType="1"/>
          </p:cNvSpPr>
          <p:nvPr/>
        </p:nvSpPr>
        <p:spPr bwMode="auto">
          <a:xfrm>
            <a:off x="4629150" y="1657350"/>
            <a:ext cx="914400" cy="342900"/>
          </a:xfrm>
          <a:prstGeom prst="line">
            <a:avLst/>
          </a:prstGeom>
          <a:noFill/>
          <a:ln w="38100">
            <a:solidFill>
              <a:srgbClr val="00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919" name="Text Box 15"/>
          <p:cNvSpPr txBox="1">
            <a:spLocks noChangeArrowheads="1"/>
          </p:cNvSpPr>
          <p:nvPr/>
        </p:nvSpPr>
        <p:spPr bwMode="auto">
          <a:xfrm>
            <a:off x="3771900" y="1600200"/>
            <a:ext cx="457200" cy="323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500"/>
              <a:t>N</a:t>
            </a:r>
          </a:p>
        </p:txBody>
      </p:sp>
      <p:sp>
        <p:nvSpPr>
          <p:cNvPr id="123920" name="Text Box 16"/>
          <p:cNvSpPr txBox="1">
            <a:spLocks noChangeArrowheads="1"/>
          </p:cNvSpPr>
          <p:nvPr/>
        </p:nvSpPr>
        <p:spPr bwMode="auto">
          <a:xfrm>
            <a:off x="5086350" y="1600200"/>
            <a:ext cx="514350" cy="323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500"/>
              <a:t>S</a:t>
            </a:r>
          </a:p>
        </p:txBody>
      </p:sp>
      <p:sp>
        <p:nvSpPr>
          <p:cNvPr id="123921" name="Oval 17"/>
          <p:cNvSpPr>
            <a:spLocks noChangeArrowheads="1"/>
          </p:cNvSpPr>
          <p:nvPr/>
        </p:nvSpPr>
        <p:spPr bwMode="auto">
          <a:xfrm>
            <a:off x="5143500" y="2000250"/>
            <a:ext cx="742950" cy="40005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500"/>
              <a:t>(2,2)</a:t>
            </a:r>
            <a:endParaRPr lang="zh-CN" altLang="en-US" sz="1500">
              <a:solidFill>
                <a:srgbClr val="FF0000"/>
              </a:solidFill>
            </a:endParaRPr>
          </a:p>
        </p:txBody>
      </p:sp>
      <p:sp>
        <p:nvSpPr>
          <p:cNvPr id="123922" name="Oval 18"/>
          <p:cNvSpPr>
            <a:spLocks noChangeArrowheads="1"/>
          </p:cNvSpPr>
          <p:nvPr/>
        </p:nvSpPr>
        <p:spPr bwMode="auto">
          <a:xfrm>
            <a:off x="2971800" y="2971800"/>
            <a:ext cx="742950" cy="40005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500"/>
              <a:t>(1,4)</a:t>
            </a:r>
            <a:endParaRPr lang="zh-CN" altLang="en-US" sz="1500">
              <a:solidFill>
                <a:srgbClr val="FF0000"/>
              </a:solidFill>
            </a:endParaRPr>
          </a:p>
        </p:txBody>
      </p:sp>
      <p:sp>
        <p:nvSpPr>
          <p:cNvPr id="123923" name="Oval 19"/>
          <p:cNvSpPr>
            <a:spLocks noChangeArrowheads="1"/>
          </p:cNvSpPr>
          <p:nvPr/>
        </p:nvSpPr>
        <p:spPr bwMode="auto">
          <a:xfrm>
            <a:off x="4000500" y="2971800"/>
            <a:ext cx="742950" cy="40005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500"/>
              <a:t>(3,4)</a:t>
            </a:r>
            <a:endParaRPr lang="zh-CN" altLang="en-US" sz="1500">
              <a:solidFill>
                <a:srgbClr val="FF0000"/>
              </a:solidFill>
            </a:endParaRPr>
          </a:p>
        </p:txBody>
      </p:sp>
      <p:sp>
        <p:nvSpPr>
          <p:cNvPr id="123924" name="Line 20"/>
          <p:cNvSpPr>
            <a:spLocks noChangeShapeType="1"/>
          </p:cNvSpPr>
          <p:nvPr/>
        </p:nvSpPr>
        <p:spPr bwMode="auto">
          <a:xfrm>
            <a:off x="3829050" y="2400300"/>
            <a:ext cx="571500" cy="571500"/>
          </a:xfrm>
          <a:prstGeom prst="line">
            <a:avLst/>
          </a:prstGeom>
          <a:noFill/>
          <a:ln w="38100">
            <a:solidFill>
              <a:srgbClr val="00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925" name="Line 21"/>
          <p:cNvSpPr>
            <a:spLocks noChangeShapeType="1"/>
          </p:cNvSpPr>
          <p:nvPr/>
        </p:nvSpPr>
        <p:spPr bwMode="auto">
          <a:xfrm flipH="1">
            <a:off x="3371850" y="2400300"/>
            <a:ext cx="400050" cy="571500"/>
          </a:xfrm>
          <a:prstGeom prst="line">
            <a:avLst/>
          </a:prstGeom>
          <a:noFill/>
          <a:ln w="38100">
            <a:solidFill>
              <a:srgbClr val="00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926" name="Text Box 22"/>
          <p:cNvSpPr txBox="1">
            <a:spLocks noChangeArrowheads="1"/>
          </p:cNvSpPr>
          <p:nvPr/>
        </p:nvSpPr>
        <p:spPr bwMode="auto">
          <a:xfrm>
            <a:off x="3143250" y="2457450"/>
            <a:ext cx="457200" cy="323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500"/>
              <a:t>W</a:t>
            </a:r>
          </a:p>
        </p:txBody>
      </p:sp>
      <p:sp>
        <p:nvSpPr>
          <p:cNvPr id="123927" name="Text Box 23"/>
          <p:cNvSpPr txBox="1">
            <a:spLocks noChangeArrowheads="1"/>
          </p:cNvSpPr>
          <p:nvPr/>
        </p:nvSpPr>
        <p:spPr bwMode="auto">
          <a:xfrm>
            <a:off x="4114800" y="2457450"/>
            <a:ext cx="400050" cy="323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500"/>
              <a:t>E</a:t>
            </a:r>
          </a:p>
        </p:txBody>
      </p:sp>
      <p:sp>
        <p:nvSpPr>
          <p:cNvPr id="123928" name="Oval 24"/>
          <p:cNvSpPr>
            <a:spLocks noChangeArrowheads="1"/>
          </p:cNvSpPr>
          <p:nvPr/>
        </p:nvSpPr>
        <p:spPr bwMode="auto">
          <a:xfrm>
            <a:off x="4972050" y="3028950"/>
            <a:ext cx="742950" cy="40005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500"/>
              <a:t>(3,2)</a:t>
            </a:r>
            <a:endParaRPr lang="zh-CN" altLang="en-US" sz="1500">
              <a:solidFill>
                <a:srgbClr val="FF0000"/>
              </a:solidFill>
            </a:endParaRPr>
          </a:p>
        </p:txBody>
      </p:sp>
      <p:sp>
        <p:nvSpPr>
          <p:cNvPr id="123929" name="Oval 25"/>
          <p:cNvSpPr>
            <a:spLocks noChangeArrowheads="1"/>
          </p:cNvSpPr>
          <p:nvPr/>
        </p:nvSpPr>
        <p:spPr bwMode="auto">
          <a:xfrm>
            <a:off x="5886450" y="3028950"/>
            <a:ext cx="742950" cy="40005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500"/>
              <a:t>(3,1)</a:t>
            </a:r>
            <a:endParaRPr lang="zh-CN" altLang="en-US" sz="1500">
              <a:solidFill>
                <a:srgbClr val="FF0000"/>
              </a:solidFill>
            </a:endParaRPr>
          </a:p>
        </p:txBody>
      </p:sp>
      <p:sp>
        <p:nvSpPr>
          <p:cNvPr id="123930" name="Line 26"/>
          <p:cNvSpPr>
            <a:spLocks noChangeShapeType="1"/>
          </p:cNvSpPr>
          <p:nvPr/>
        </p:nvSpPr>
        <p:spPr bwMode="auto">
          <a:xfrm>
            <a:off x="5657850" y="2400300"/>
            <a:ext cx="571500" cy="628650"/>
          </a:xfrm>
          <a:prstGeom prst="line">
            <a:avLst/>
          </a:prstGeom>
          <a:noFill/>
          <a:ln w="38100">
            <a:solidFill>
              <a:srgbClr val="00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931" name="Line 27"/>
          <p:cNvSpPr>
            <a:spLocks noChangeShapeType="1"/>
          </p:cNvSpPr>
          <p:nvPr/>
        </p:nvSpPr>
        <p:spPr bwMode="auto">
          <a:xfrm flipH="1">
            <a:off x="5314950" y="2400300"/>
            <a:ext cx="228600" cy="628650"/>
          </a:xfrm>
          <a:prstGeom prst="line">
            <a:avLst/>
          </a:prstGeom>
          <a:noFill/>
          <a:ln w="38100">
            <a:solidFill>
              <a:srgbClr val="00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932" name="Text Box 28"/>
          <p:cNvSpPr txBox="1">
            <a:spLocks noChangeArrowheads="1"/>
          </p:cNvSpPr>
          <p:nvPr/>
        </p:nvSpPr>
        <p:spPr bwMode="auto">
          <a:xfrm>
            <a:off x="5029200" y="2514600"/>
            <a:ext cx="400050" cy="323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500"/>
              <a:t>E</a:t>
            </a:r>
          </a:p>
        </p:txBody>
      </p:sp>
      <p:sp>
        <p:nvSpPr>
          <p:cNvPr id="123933" name="Text Box 29"/>
          <p:cNvSpPr txBox="1">
            <a:spLocks noChangeArrowheads="1"/>
          </p:cNvSpPr>
          <p:nvPr/>
        </p:nvSpPr>
        <p:spPr bwMode="auto">
          <a:xfrm>
            <a:off x="6000750" y="2457450"/>
            <a:ext cx="400050" cy="323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500"/>
              <a:t>S</a:t>
            </a:r>
          </a:p>
        </p:txBody>
      </p:sp>
      <p:sp>
        <p:nvSpPr>
          <p:cNvPr id="123934" name="Oval 30"/>
          <p:cNvSpPr>
            <a:spLocks noChangeArrowheads="1"/>
          </p:cNvSpPr>
          <p:nvPr/>
        </p:nvSpPr>
        <p:spPr bwMode="auto">
          <a:xfrm>
            <a:off x="4057650" y="4057650"/>
            <a:ext cx="742950" cy="40005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500"/>
              <a:t>(3,3)</a:t>
            </a:r>
            <a:endParaRPr lang="zh-CN" altLang="en-US" sz="1500">
              <a:solidFill>
                <a:srgbClr val="FF0000"/>
              </a:solidFill>
            </a:endParaRPr>
          </a:p>
        </p:txBody>
      </p:sp>
      <p:sp>
        <p:nvSpPr>
          <p:cNvPr id="123935" name="Oval 31"/>
          <p:cNvSpPr>
            <a:spLocks noChangeArrowheads="1"/>
          </p:cNvSpPr>
          <p:nvPr/>
        </p:nvSpPr>
        <p:spPr bwMode="auto">
          <a:xfrm>
            <a:off x="3200400" y="4057650"/>
            <a:ext cx="742950" cy="40005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500"/>
              <a:t>(4,4)</a:t>
            </a:r>
            <a:endParaRPr lang="zh-CN" altLang="en-US" sz="1500">
              <a:solidFill>
                <a:srgbClr val="FF0000"/>
              </a:solidFill>
            </a:endParaRPr>
          </a:p>
        </p:txBody>
      </p:sp>
      <p:sp>
        <p:nvSpPr>
          <p:cNvPr id="123936" name="Line 32"/>
          <p:cNvSpPr>
            <a:spLocks noChangeShapeType="1"/>
          </p:cNvSpPr>
          <p:nvPr/>
        </p:nvSpPr>
        <p:spPr bwMode="auto">
          <a:xfrm flipH="1">
            <a:off x="4400550" y="3371850"/>
            <a:ext cx="57150" cy="685800"/>
          </a:xfrm>
          <a:prstGeom prst="line">
            <a:avLst/>
          </a:prstGeom>
          <a:noFill/>
          <a:ln w="38100">
            <a:solidFill>
              <a:srgbClr val="00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937" name="Line 33"/>
          <p:cNvSpPr>
            <a:spLocks noChangeShapeType="1"/>
          </p:cNvSpPr>
          <p:nvPr/>
        </p:nvSpPr>
        <p:spPr bwMode="auto">
          <a:xfrm flipH="1">
            <a:off x="3600450" y="3371850"/>
            <a:ext cx="800100" cy="685800"/>
          </a:xfrm>
          <a:prstGeom prst="line">
            <a:avLst/>
          </a:prstGeom>
          <a:noFill/>
          <a:ln w="38100">
            <a:solidFill>
              <a:srgbClr val="00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938" name="Text Box 34"/>
          <p:cNvSpPr txBox="1">
            <a:spLocks noChangeArrowheads="1"/>
          </p:cNvSpPr>
          <p:nvPr/>
        </p:nvSpPr>
        <p:spPr bwMode="auto">
          <a:xfrm>
            <a:off x="3600450" y="3486150"/>
            <a:ext cx="457200" cy="323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500"/>
              <a:t>E</a:t>
            </a:r>
          </a:p>
        </p:txBody>
      </p:sp>
      <p:sp>
        <p:nvSpPr>
          <p:cNvPr id="123939" name="Text Box 35"/>
          <p:cNvSpPr txBox="1">
            <a:spLocks noChangeArrowheads="1"/>
          </p:cNvSpPr>
          <p:nvPr/>
        </p:nvSpPr>
        <p:spPr bwMode="auto">
          <a:xfrm>
            <a:off x="4057650" y="3600450"/>
            <a:ext cx="400050" cy="323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500"/>
              <a:t>S</a:t>
            </a:r>
          </a:p>
        </p:txBody>
      </p:sp>
      <p:sp>
        <p:nvSpPr>
          <p:cNvPr id="123941" name="AutoShape 37"/>
          <p:cNvSpPr>
            <a:spLocks noChangeArrowheads="1"/>
          </p:cNvSpPr>
          <p:nvPr/>
        </p:nvSpPr>
        <p:spPr bwMode="auto">
          <a:xfrm>
            <a:off x="3213497" y="4572000"/>
            <a:ext cx="819150" cy="429816"/>
          </a:xfrm>
          <a:prstGeom prst="upArrow">
            <a:avLst>
              <a:gd name="adj1" fmla="val 50000"/>
              <a:gd name="adj2" fmla="val 250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a:r>
              <a:rPr lang="zh-CN" altLang="en-US" sz="900"/>
              <a:t>目标</a:t>
            </a:r>
          </a:p>
          <a:p>
            <a:pPr algn="ctr"/>
            <a:r>
              <a:rPr lang="zh-CN" altLang="en-US" sz="900"/>
              <a:t>节点</a:t>
            </a:r>
          </a:p>
        </p:txBody>
      </p:sp>
      <p:sp>
        <p:nvSpPr>
          <p:cNvPr id="123942" name="Text Box 38"/>
          <p:cNvSpPr txBox="1">
            <a:spLocks noChangeArrowheads="1"/>
          </p:cNvSpPr>
          <p:nvPr/>
        </p:nvSpPr>
        <p:spPr bwMode="auto">
          <a:xfrm>
            <a:off x="2857500" y="3314700"/>
            <a:ext cx="28575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a:solidFill>
                  <a:srgbClr val="FF0000"/>
                </a:solidFill>
              </a:rPr>
              <a:t>X</a:t>
            </a:r>
          </a:p>
        </p:txBody>
      </p:sp>
      <p:sp>
        <p:nvSpPr>
          <p:cNvPr id="123943" name="Text Box 39"/>
          <p:cNvSpPr txBox="1">
            <a:spLocks noChangeArrowheads="1"/>
          </p:cNvSpPr>
          <p:nvPr/>
        </p:nvSpPr>
        <p:spPr bwMode="auto">
          <a:xfrm>
            <a:off x="351235" y="141685"/>
            <a:ext cx="19431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dirty="0"/>
              <a:t>例：</a:t>
            </a:r>
            <a:r>
              <a:rPr lang="zh-CN" altLang="en-US" u="sng" dirty="0"/>
              <a:t>迷宫问题</a:t>
            </a:r>
          </a:p>
        </p:txBody>
      </p:sp>
      <p:sp>
        <p:nvSpPr>
          <p:cNvPr id="123944" name="Oval 40"/>
          <p:cNvSpPr>
            <a:spLocks noChangeArrowheads="1"/>
          </p:cNvSpPr>
          <p:nvPr/>
        </p:nvSpPr>
        <p:spPr bwMode="auto">
          <a:xfrm>
            <a:off x="782241" y="2247900"/>
            <a:ext cx="161925" cy="161925"/>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3945" name="Oval 41"/>
          <p:cNvSpPr>
            <a:spLocks noChangeArrowheads="1"/>
          </p:cNvSpPr>
          <p:nvPr/>
        </p:nvSpPr>
        <p:spPr bwMode="auto">
          <a:xfrm>
            <a:off x="1160860" y="1383506"/>
            <a:ext cx="161925" cy="161925"/>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3946" name="Oval 42"/>
          <p:cNvSpPr>
            <a:spLocks noChangeArrowheads="1"/>
          </p:cNvSpPr>
          <p:nvPr/>
        </p:nvSpPr>
        <p:spPr bwMode="auto">
          <a:xfrm>
            <a:off x="1160860" y="951310"/>
            <a:ext cx="161925" cy="161925"/>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3947" name="Oval 43"/>
          <p:cNvSpPr>
            <a:spLocks noChangeArrowheads="1"/>
          </p:cNvSpPr>
          <p:nvPr/>
        </p:nvSpPr>
        <p:spPr bwMode="auto">
          <a:xfrm>
            <a:off x="837010" y="951310"/>
            <a:ext cx="161925" cy="161925"/>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3948" name="Oval 44"/>
          <p:cNvSpPr>
            <a:spLocks noChangeArrowheads="1"/>
          </p:cNvSpPr>
          <p:nvPr/>
        </p:nvSpPr>
        <p:spPr bwMode="auto">
          <a:xfrm>
            <a:off x="1593056" y="951310"/>
            <a:ext cx="161925" cy="161925"/>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3949" name="Oval 45"/>
          <p:cNvSpPr>
            <a:spLocks noChangeArrowheads="1"/>
          </p:cNvSpPr>
          <p:nvPr/>
        </p:nvSpPr>
        <p:spPr bwMode="auto">
          <a:xfrm>
            <a:off x="1916906" y="951310"/>
            <a:ext cx="161925" cy="161925"/>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3950" name="Oval 46"/>
          <p:cNvSpPr>
            <a:spLocks noChangeArrowheads="1"/>
          </p:cNvSpPr>
          <p:nvPr/>
        </p:nvSpPr>
        <p:spPr bwMode="auto">
          <a:xfrm>
            <a:off x="1160860" y="1815704"/>
            <a:ext cx="161925" cy="161925"/>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3951" name="Oval 47"/>
          <p:cNvSpPr>
            <a:spLocks noChangeArrowheads="1"/>
          </p:cNvSpPr>
          <p:nvPr/>
        </p:nvSpPr>
        <p:spPr bwMode="auto">
          <a:xfrm>
            <a:off x="1593056" y="2247900"/>
            <a:ext cx="161925" cy="161925"/>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3952" name="Oval 48"/>
          <p:cNvSpPr>
            <a:spLocks noChangeArrowheads="1"/>
          </p:cNvSpPr>
          <p:nvPr/>
        </p:nvSpPr>
        <p:spPr bwMode="auto">
          <a:xfrm>
            <a:off x="1593056" y="1815704"/>
            <a:ext cx="161925" cy="161925"/>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3953" name="Oval 49"/>
          <p:cNvSpPr>
            <a:spLocks noChangeArrowheads="1"/>
          </p:cNvSpPr>
          <p:nvPr/>
        </p:nvSpPr>
        <p:spPr bwMode="auto">
          <a:xfrm>
            <a:off x="1593056" y="1383506"/>
            <a:ext cx="161925" cy="161925"/>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3954" name="Line 50"/>
          <p:cNvSpPr>
            <a:spLocks noChangeShapeType="1"/>
          </p:cNvSpPr>
          <p:nvPr/>
        </p:nvSpPr>
        <p:spPr bwMode="auto">
          <a:xfrm flipV="1">
            <a:off x="3914776" y="3436144"/>
            <a:ext cx="594122" cy="539354"/>
          </a:xfrm>
          <a:prstGeom prst="line">
            <a:avLst/>
          </a:prstGeom>
          <a:noFill/>
          <a:ln w="57150">
            <a:solidFill>
              <a:srgbClr val="FFFF00"/>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955" name="Line 51"/>
          <p:cNvSpPr>
            <a:spLocks noChangeShapeType="1"/>
          </p:cNvSpPr>
          <p:nvPr/>
        </p:nvSpPr>
        <p:spPr bwMode="auto">
          <a:xfrm flipH="1" flipV="1">
            <a:off x="4131469" y="2409825"/>
            <a:ext cx="323850" cy="485775"/>
          </a:xfrm>
          <a:prstGeom prst="line">
            <a:avLst/>
          </a:prstGeom>
          <a:noFill/>
          <a:ln w="57150">
            <a:solidFill>
              <a:srgbClr val="FFFF00"/>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956" name="Line 52"/>
          <p:cNvSpPr>
            <a:spLocks noChangeShapeType="1"/>
          </p:cNvSpPr>
          <p:nvPr/>
        </p:nvSpPr>
        <p:spPr bwMode="auto">
          <a:xfrm flipV="1">
            <a:off x="4185047" y="1815704"/>
            <a:ext cx="485775" cy="215503"/>
          </a:xfrm>
          <a:prstGeom prst="line">
            <a:avLst/>
          </a:prstGeom>
          <a:noFill/>
          <a:ln w="57150">
            <a:solidFill>
              <a:srgbClr val="FFFF00"/>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957" name="Line 53"/>
          <p:cNvSpPr>
            <a:spLocks noChangeShapeType="1"/>
          </p:cNvSpPr>
          <p:nvPr/>
        </p:nvSpPr>
        <p:spPr bwMode="auto">
          <a:xfrm flipV="1">
            <a:off x="4887516" y="789385"/>
            <a:ext cx="0" cy="431006"/>
          </a:xfrm>
          <a:prstGeom prst="line">
            <a:avLst/>
          </a:prstGeom>
          <a:noFill/>
          <a:ln w="57150">
            <a:solidFill>
              <a:srgbClr val="FFFF00"/>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14497844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2391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2391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23914"/>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123915"/>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2" presetClass="entr" presetSubtype="8" fill="hold" grpId="0" nodeType="clickEffect">
                                  <p:stCondLst>
                                    <p:cond delay="0"/>
                                  </p:stCondLst>
                                  <p:childTnLst>
                                    <p:set>
                                      <p:cBhvr>
                                        <p:cTn id="22" dur="1" fill="hold">
                                          <p:stCondLst>
                                            <p:cond delay="0"/>
                                          </p:stCondLst>
                                        </p:cTn>
                                        <p:tgtEl>
                                          <p:spTgt spid="123917"/>
                                        </p:tgtEl>
                                        <p:attrNameLst>
                                          <p:attrName>style.visibility</p:attrName>
                                        </p:attrNameLst>
                                      </p:cBhvr>
                                      <p:to>
                                        <p:strVal val="visible"/>
                                      </p:to>
                                    </p:set>
                                    <p:anim calcmode="lin" valueType="num">
                                      <p:cBhvr additive="base">
                                        <p:cTn id="23" dur="500" fill="hold"/>
                                        <p:tgtEl>
                                          <p:spTgt spid="123917"/>
                                        </p:tgtEl>
                                        <p:attrNameLst>
                                          <p:attrName>ppt_x</p:attrName>
                                        </p:attrNameLst>
                                      </p:cBhvr>
                                      <p:tavLst>
                                        <p:tav tm="0">
                                          <p:val>
                                            <p:strVal val="0-#ppt_w/2"/>
                                          </p:val>
                                        </p:tav>
                                        <p:tav tm="100000">
                                          <p:val>
                                            <p:strVal val="#ppt_x"/>
                                          </p:val>
                                        </p:tav>
                                      </p:tavLst>
                                    </p:anim>
                                    <p:anim calcmode="lin" valueType="num">
                                      <p:cBhvr additive="base">
                                        <p:cTn id="24" dur="500" fill="hold"/>
                                        <p:tgtEl>
                                          <p:spTgt spid="123917"/>
                                        </p:tgtEl>
                                        <p:attrNameLst>
                                          <p:attrName>ppt_y</p:attrName>
                                        </p:attrNameLst>
                                      </p:cBhvr>
                                      <p:tavLst>
                                        <p:tav tm="0">
                                          <p:val>
                                            <p:strVal val="#ppt_y"/>
                                          </p:val>
                                        </p:tav>
                                        <p:tav tm="100000">
                                          <p:val>
                                            <p:strVal val="#ppt_y"/>
                                          </p:val>
                                        </p:tav>
                                      </p:tavLst>
                                    </p:anim>
                                  </p:childTnLst>
                                </p:cTn>
                              </p:par>
                            </p:childTnLst>
                          </p:cTn>
                        </p:par>
                      </p:childTnLst>
                    </p:cTn>
                  </p:par>
                  <p:par>
                    <p:cTn id="25" fill="hold" nodeType="clickPar">
                      <p:stCondLst>
                        <p:cond delay="indefinite"/>
                      </p:stCondLst>
                      <p:childTnLst>
                        <p:par>
                          <p:cTn id="26" fill="hold" nodeType="withGroup">
                            <p:stCondLst>
                              <p:cond delay="0"/>
                            </p:stCondLst>
                            <p:childTnLst>
                              <p:par>
                                <p:cTn id="27" presetID="2" presetClass="entr" presetSubtype="8" fill="hold" grpId="0" nodeType="clickEffect">
                                  <p:stCondLst>
                                    <p:cond delay="0"/>
                                  </p:stCondLst>
                                  <p:childTnLst>
                                    <p:set>
                                      <p:cBhvr>
                                        <p:cTn id="28" dur="1" fill="hold">
                                          <p:stCondLst>
                                            <p:cond delay="0"/>
                                          </p:stCondLst>
                                        </p:cTn>
                                        <p:tgtEl>
                                          <p:spTgt spid="123919"/>
                                        </p:tgtEl>
                                        <p:attrNameLst>
                                          <p:attrName>style.visibility</p:attrName>
                                        </p:attrNameLst>
                                      </p:cBhvr>
                                      <p:to>
                                        <p:strVal val="visible"/>
                                      </p:to>
                                    </p:set>
                                    <p:anim calcmode="lin" valueType="num">
                                      <p:cBhvr additive="base">
                                        <p:cTn id="29" dur="500" fill="hold"/>
                                        <p:tgtEl>
                                          <p:spTgt spid="123919"/>
                                        </p:tgtEl>
                                        <p:attrNameLst>
                                          <p:attrName>ppt_x</p:attrName>
                                        </p:attrNameLst>
                                      </p:cBhvr>
                                      <p:tavLst>
                                        <p:tav tm="0">
                                          <p:val>
                                            <p:strVal val="0-#ppt_w/2"/>
                                          </p:val>
                                        </p:tav>
                                        <p:tav tm="100000">
                                          <p:val>
                                            <p:strVal val="#ppt_x"/>
                                          </p:val>
                                        </p:tav>
                                      </p:tavLst>
                                    </p:anim>
                                    <p:anim calcmode="lin" valueType="num">
                                      <p:cBhvr additive="base">
                                        <p:cTn id="30" dur="500" fill="hold"/>
                                        <p:tgtEl>
                                          <p:spTgt spid="123919"/>
                                        </p:tgtEl>
                                        <p:attrNameLst>
                                          <p:attrName>ppt_y</p:attrName>
                                        </p:attrNameLst>
                                      </p:cBhvr>
                                      <p:tavLst>
                                        <p:tav tm="0">
                                          <p:val>
                                            <p:strVal val="#ppt_y"/>
                                          </p:val>
                                        </p:tav>
                                        <p:tav tm="100000">
                                          <p:val>
                                            <p:strVal val="#ppt_y"/>
                                          </p:val>
                                        </p:tav>
                                      </p:tavLst>
                                    </p:anim>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123916"/>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2" presetClass="entr" presetSubtype="8" fill="hold" grpId="0" nodeType="clickEffect">
                                  <p:stCondLst>
                                    <p:cond delay="0"/>
                                  </p:stCondLst>
                                  <p:childTnLst>
                                    <p:set>
                                      <p:cBhvr>
                                        <p:cTn id="38" dur="1" fill="hold">
                                          <p:stCondLst>
                                            <p:cond delay="0"/>
                                          </p:stCondLst>
                                        </p:cTn>
                                        <p:tgtEl>
                                          <p:spTgt spid="123918"/>
                                        </p:tgtEl>
                                        <p:attrNameLst>
                                          <p:attrName>style.visibility</p:attrName>
                                        </p:attrNameLst>
                                      </p:cBhvr>
                                      <p:to>
                                        <p:strVal val="visible"/>
                                      </p:to>
                                    </p:set>
                                    <p:anim calcmode="lin" valueType="num">
                                      <p:cBhvr additive="base">
                                        <p:cTn id="39" dur="500" fill="hold"/>
                                        <p:tgtEl>
                                          <p:spTgt spid="123918"/>
                                        </p:tgtEl>
                                        <p:attrNameLst>
                                          <p:attrName>ppt_x</p:attrName>
                                        </p:attrNameLst>
                                      </p:cBhvr>
                                      <p:tavLst>
                                        <p:tav tm="0">
                                          <p:val>
                                            <p:strVal val="0-#ppt_w/2"/>
                                          </p:val>
                                        </p:tav>
                                        <p:tav tm="100000">
                                          <p:val>
                                            <p:strVal val="#ppt_x"/>
                                          </p:val>
                                        </p:tav>
                                      </p:tavLst>
                                    </p:anim>
                                    <p:anim calcmode="lin" valueType="num">
                                      <p:cBhvr additive="base">
                                        <p:cTn id="40" dur="500" fill="hold"/>
                                        <p:tgtEl>
                                          <p:spTgt spid="123918"/>
                                        </p:tgtEl>
                                        <p:attrNameLst>
                                          <p:attrName>ppt_y</p:attrName>
                                        </p:attrNameLst>
                                      </p:cBhvr>
                                      <p:tavLst>
                                        <p:tav tm="0">
                                          <p:val>
                                            <p:strVal val="#ppt_y"/>
                                          </p:val>
                                        </p:tav>
                                        <p:tav tm="100000">
                                          <p:val>
                                            <p:strVal val="#ppt_y"/>
                                          </p:val>
                                        </p:tav>
                                      </p:tavLst>
                                    </p:anim>
                                  </p:childTnLst>
                                </p:cTn>
                              </p:par>
                            </p:childTnLst>
                          </p:cTn>
                        </p:par>
                      </p:childTnLst>
                    </p:cTn>
                  </p:par>
                  <p:par>
                    <p:cTn id="41" fill="hold" nodeType="clickPar">
                      <p:stCondLst>
                        <p:cond delay="indefinite"/>
                      </p:stCondLst>
                      <p:childTnLst>
                        <p:par>
                          <p:cTn id="42" fill="hold" nodeType="withGroup">
                            <p:stCondLst>
                              <p:cond delay="0"/>
                            </p:stCondLst>
                            <p:childTnLst>
                              <p:par>
                                <p:cTn id="43" presetID="2" presetClass="entr" presetSubtype="8" fill="hold" grpId="0" nodeType="clickEffect">
                                  <p:stCondLst>
                                    <p:cond delay="0"/>
                                  </p:stCondLst>
                                  <p:childTnLst>
                                    <p:set>
                                      <p:cBhvr>
                                        <p:cTn id="44" dur="1" fill="hold">
                                          <p:stCondLst>
                                            <p:cond delay="0"/>
                                          </p:stCondLst>
                                        </p:cTn>
                                        <p:tgtEl>
                                          <p:spTgt spid="123920"/>
                                        </p:tgtEl>
                                        <p:attrNameLst>
                                          <p:attrName>style.visibility</p:attrName>
                                        </p:attrNameLst>
                                      </p:cBhvr>
                                      <p:to>
                                        <p:strVal val="visible"/>
                                      </p:to>
                                    </p:set>
                                    <p:anim calcmode="lin" valueType="num">
                                      <p:cBhvr additive="base">
                                        <p:cTn id="45" dur="500" fill="hold"/>
                                        <p:tgtEl>
                                          <p:spTgt spid="123920"/>
                                        </p:tgtEl>
                                        <p:attrNameLst>
                                          <p:attrName>ppt_x</p:attrName>
                                        </p:attrNameLst>
                                      </p:cBhvr>
                                      <p:tavLst>
                                        <p:tav tm="0">
                                          <p:val>
                                            <p:strVal val="0-#ppt_w/2"/>
                                          </p:val>
                                        </p:tav>
                                        <p:tav tm="100000">
                                          <p:val>
                                            <p:strVal val="#ppt_x"/>
                                          </p:val>
                                        </p:tav>
                                      </p:tavLst>
                                    </p:anim>
                                    <p:anim calcmode="lin" valueType="num">
                                      <p:cBhvr additive="base">
                                        <p:cTn id="46" dur="500" fill="hold"/>
                                        <p:tgtEl>
                                          <p:spTgt spid="123920"/>
                                        </p:tgtEl>
                                        <p:attrNameLst>
                                          <p:attrName>ppt_y</p:attrName>
                                        </p:attrNameLst>
                                      </p:cBhvr>
                                      <p:tavLst>
                                        <p:tav tm="0">
                                          <p:val>
                                            <p:strVal val="#ppt_y"/>
                                          </p:val>
                                        </p:tav>
                                        <p:tav tm="100000">
                                          <p:val>
                                            <p:strVal val="#ppt_y"/>
                                          </p:val>
                                        </p:tav>
                                      </p:tavLst>
                                    </p:anim>
                                  </p:childTnLst>
                                </p:cTn>
                              </p:par>
                            </p:childTnLst>
                          </p:cTn>
                        </p:par>
                      </p:childTnLst>
                    </p:cTn>
                  </p:par>
                  <p:par>
                    <p:cTn id="47" fill="hold" nodeType="clickPar">
                      <p:stCondLst>
                        <p:cond delay="indefinite"/>
                      </p:stCondLst>
                      <p:childTnLst>
                        <p:par>
                          <p:cTn id="48" fill="hold" nodeType="withGroup">
                            <p:stCondLst>
                              <p:cond delay="0"/>
                            </p:stCondLst>
                            <p:childTnLst>
                              <p:par>
                                <p:cTn id="49" presetID="2" presetClass="entr" presetSubtype="8" fill="hold" grpId="0" nodeType="clickEffect">
                                  <p:stCondLst>
                                    <p:cond delay="0"/>
                                  </p:stCondLst>
                                  <p:childTnLst>
                                    <p:set>
                                      <p:cBhvr>
                                        <p:cTn id="50" dur="1" fill="hold">
                                          <p:stCondLst>
                                            <p:cond delay="0"/>
                                          </p:stCondLst>
                                        </p:cTn>
                                        <p:tgtEl>
                                          <p:spTgt spid="123921"/>
                                        </p:tgtEl>
                                        <p:attrNameLst>
                                          <p:attrName>style.visibility</p:attrName>
                                        </p:attrNameLst>
                                      </p:cBhvr>
                                      <p:to>
                                        <p:strVal val="visible"/>
                                      </p:to>
                                    </p:set>
                                    <p:anim calcmode="lin" valueType="num">
                                      <p:cBhvr additive="base">
                                        <p:cTn id="51" dur="500" fill="hold"/>
                                        <p:tgtEl>
                                          <p:spTgt spid="123921"/>
                                        </p:tgtEl>
                                        <p:attrNameLst>
                                          <p:attrName>ppt_x</p:attrName>
                                        </p:attrNameLst>
                                      </p:cBhvr>
                                      <p:tavLst>
                                        <p:tav tm="0">
                                          <p:val>
                                            <p:strVal val="0-#ppt_w/2"/>
                                          </p:val>
                                        </p:tav>
                                        <p:tav tm="100000">
                                          <p:val>
                                            <p:strVal val="#ppt_x"/>
                                          </p:val>
                                        </p:tav>
                                      </p:tavLst>
                                    </p:anim>
                                    <p:anim calcmode="lin" valueType="num">
                                      <p:cBhvr additive="base">
                                        <p:cTn id="52" dur="500" fill="hold"/>
                                        <p:tgtEl>
                                          <p:spTgt spid="123921"/>
                                        </p:tgtEl>
                                        <p:attrNameLst>
                                          <p:attrName>ppt_y</p:attrName>
                                        </p:attrNameLst>
                                      </p:cBhvr>
                                      <p:tavLst>
                                        <p:tav tm="0">
                                          <p:val>
                                            <p:strVal val="#ppt_y"/>
                                          </p:val>
                                        </p:tav>
                                        <p:tav tm="100000">
                                          <p:val>
                                            <p:strVal val="#ppt_y"/>
                                          </p:val>
                                        </p:tav>
                                      </p:tavLst>
                                    </p:anim>
                                  </p:childTnLst>
                                </p:cTn>
                              </p:par>
                            </p:childTnLst>
                          </p:cTn>
                        </p:par>
                      </p:childTnLst>
                    </p:cTn>
                  </p:par>
                  <p:par>
                    <p:cTn id="53" fill="hold" nodeType="clickPar">
                      <p:stCondLst>
                        <p:cond delay="indefinite"/>
                      </p:stCondLst>
                      <p:childTnLst>
                        <p:par>
                          <p:cTn id="54" fill="hold" nodeType="withGroup">
                            <p:stCondLst>
                              <p:cond delay="0"/>
                            </p:stCondLst>
                            <p:childTnLst>
                              <p:par>
                                <p:cTn id="55" presetID="2" presetClass="entr" presetSubtype="8" fill="hold" grpId="0" nodeType="clickEffect">
                                  <p:stCondLst>
                                    <p:cond delay="0"/>
                                  </p:stCondLst>
                                  <p:childTnLst>
                                    <p:set>
                                      <p:cBhvr>
                                        <p:cTn id="56" dur="1" fill="hold">
                                          <p:stCondLst>
                                            <p:cond delay="0"/>
                                          </p:stCondLst>
                                        </p:cTn>
                                        <p:tgtEl>
                                          <p:spTgt spid="123925"/>
                                        </p:tgtEl>
                                        <p:attrNameLst>
                                          <p:attrName>style.visibility</p:attrName>
                                        </p:attrNameLst>
                                      </p:cBhvr>
                                      <p:to>
                                        <p:strVal val="visible"/>
                                      </p:to>
                                    </p:set>
                                    <p:anim calcmode="lin" valueType="num">
                                      <p:cBhvr additive="base">
                                        <p:cTn id="57" dur="500" fill="hold"/>
                                        <p:tgtEl>
                                          <p:spTgt spid="123925"/>
                                        </p:tgtEl>
                                        <p:attrNameLst>
                                          <p:attrName>ppt_x</p:attrName>
                                        </p:attrNameLst>
                                      </p:cBhvr>
                                      <p:tavLst>
                                        <p:tav tm="0">
                                          <p:val>
                                            <p:strVal val="0-#ppt_w/2"/>
                                          </p:val>
                                        </p:tav>
                                        <p:tav tm="100000">
                                          <p:val>
                                            <p:strVal val="#ppt_x"/>
                                          </p:val>
                                        </p:tav>
                                      </p:tavLst>
                                    </p:anim>
                                    <p:anim calcmode="lin" valueType="num">
                                      <p:cBhvr additive="base">
                                        <p:cTn id="58" dur="500" fill="hold"/>
                                        <p:tgtEl>
                                          <p:spTgt spid="123925"/>
                                        </p:tgtEl>
                                        <p:attrNameLst>
                                          <p:attrName>ppt_y</p:attrName>
                                        </p:attrNameLst>
                                      </p:cBhvr>
                                      <p:tavLst>
                                        <p:tav tm="0">
                                          <p:val>
                                            <p:strVal val="#ppt_y"/>
                                          </p:val>
                                        </p:tav>
                                        <p:tav tm="100000">
                                          <p:val>
                                            <p:strVal val="#ppt_y"/>
                                          </p:val>
                                        </p:tav>
                                      </p:tavLst>
                                    </p:anim>
                                  </p:childTnLst>
                                </p:cTn>
                              </p:par>
                            </p:childTnLst>
                          </p:cTn>
                        </p:par>
                      </p:childTnLst>
                    </p:cTn>
                  </p:par>
                  <p:par>
                    <p:cTn id="59" fill="hold" nodeType="clickPar">
                      <p:stCondLst>
                        <p:cond delay="indefinite"/>
                      </p:stCondLst>
                      <p:childTnLst>
                        <p:par>
                          <p:cTn id="60" fill="hold" nodeType="withGroup">
                            <p:stCondLst>
                              <p:cond delay="0"/>
                            </p:stCondLst>
                            <p:childTnLst>
                              <p:par>
                                <p:cTn id="61" presetID="2" presetClass="entr" presetSubtype="8" fill="hold" grpId="0" nodeType="clickEffect">
                                  <p:stCondLst>
                                    <p:cond delay="0"/>
                                  </p:stCondLst>
                                  <p:childTnLst>
                                    <p:set>
                                      <p:cBhvr>
                                        <p:cTn id="62" dur="1" fill="hold">
                                          <p:stCondLst>
                                            <p:cond delay="0"/>
                                          </p:stCondLst>
                                        </p:cTn>
                                        <p:tgtEl>
                                          <p:spTgt spid="123926"/>
                                        </p:tgtEl>
                                        <p:attrNameLst>
                                          <p:attrName>style.visibility</p:attrName>
                                        </p:attrNameLst>
                                      </p:cBhvr>
                                      <p:to>
                                        <p:strVal val="visible"/>
                                      </p:to>
                                    </p:set>
                                    <p:anim calcmode="lin" valueType="num">
                                      <p:cBhvr additive="base">
                                        <p:cTn id="63" dur="500" fill="hold"/>
                                        <p:tgtEl>
                                          <p:spTgt spid="123926"/>
                                        </p:tgtEl>
                                        <p:attrNameLst>
                                          <p:attrName>ppt_x</p:attrName>
                                        </p:attrNameLst>
                                      </p:cBhvr>
                                      <p:tavLst>
                                        <p:tav tm="0">
                                          <p:val>
                                            <p:strVal val="0-#ppt_w/2"/>
                                          </p:val>
                                        </p:tav>
                                        <p:tav tm="100000">
                                          <p:val>
                                            <p:strVal val="#ppt_x"/>
                                          </p:val>
                                        </p:tav>
                                      </p:tavLst>
                                    </p:anim>
                                    <p:anim calcmode="lin" valueType="num">
                                      <p:cBhvr additive="base">
                                        <p:cTn id="64" dur="500" fill="hold"/>
                                        <p:tgtEl>
                                          <p:spTgt spid="123926"/>
                                        </p:tgtEl>
                                        <p:attrNameLst>
                                          <p:attrName>ppt_y</p:attrName>
                                        </p:attrNameLst>
                                      </p:cBhvr>
                                      <p:tavLst>
                                        <p:tav tm="0">
                                          <p:val>
                                            <p:strVal val="#ppt_y"/>
                                          </p:val>
                                        </p:tav>
                                        <p:tav tm="100000">
                                          <p:val>
                                            <p:strVal val="#ppt_y"/>
                                          </p:val>
                                        </p:tav>
                                      </p:tavLst>
                                    </p:anim>
                                  </p:childTnLst>
                                </p:cTn>
                              </p:par>
                            </p:childTnLst>
                          </p:cTn>
                        </p:par>
                      </p:childTnLst>
                    </p:cTn>
                  </p:par>
                  <p:par>
                    <p:cTn id="65" fill="hold" nodeType="clickPar">
                      <p:stCondLst>
                        <p:cond delay="indefinite"/>
                      </p:stCondLst>
                      <p:childTnLst>
                        <p:par>
                          <p:cTn id="66" fill="hold" nodeType="withGroup">
                            <p:stCondLst>
                              <p:cond delay="0"/>
                            </p:stCondLst>
                            <p:childTnLst>
                              <p:par>
                                <p:cTn id="67" presetID="1" presetClass="entr" presetSubtype="0" fill="hold" grpId="0" nodeType="clickEffect">
                                  <p:stCondLst>
                                    <p:cond delay="0"/>
                                  </p:stCondLst>
                                  <p:childTnLst>
                                    <p:set>
                                      <p:cBhvr>
                                        <p:cTn id="68" dur="1" fill="hold">
                                          <p:stCondLst>
                                            <p:cond delay="499"/>
                                          </p:stCondLst>
                                        </p:cTn>
                                        <p:tgtEl>
                                          <p:spTgt spid="123922"/>
                                        </p:tgtEl>
                                        <p:attrNameLst>
                                          <p:attrName>style.visibility</p:attrName>
                                        </p:attrNameLst>
                                      </p:cBhvr>
                                      <p:to>
                                        <p:strVal val="visible"/>
                                      </p:to>
                                    </p:set>
                                  </p:childTnLst>
                                </p:cTn>
                              </p:par>
                            </p:childTnLst>
                          </p:cTn>
                        </p:par>
                      </p:childTnLst>
                    </p:cTn>
                  </p:par>
                  <p:par>
                    <p:cTn id="69" fill="hold" nodeType="clickPar">
                      <p:stCondLst>
                        <p:cond delay="indefinite"/>
                      </p:stCondLst>
                      <p:childTnLst>
                        <p:par>
                          <p:cTn id="70" fill="hold" nodeType="withGroup">
                            <p:stCondLst>
                              <p:cond delay="0"/>
                            </p:stCondLst>
                            <p:childTnLst>
                              <p:par>
                                <p:cTn id="71" presetID="2" presetClass="entr" presetSubtype="8" fill="hold" grpId="0" nodeType="clickEffect">
                                  <p:stCondLst>
                                    <p:cond delay="0"/>
                                  </p:stCondLst>
                                  <p:childTnLst>
                                    <p:set>
                                      <p:cBhvr>
                                        <p:cTn id="72" dur="1" fill="hold">
                                          <p:stCondLst>
                                            <p:cond delay="0"/>
                                          </p:stCondLst>
                                        </p:cTn>
                                        <p:tgtEl>
                                          <p:spTgt spid="123924"/>
                                        </p:tgtEl>
                                        <p:attrNameLst>
                                          <p:attrName>style.visibility</p:attrName>
                                        </p:attrNameLst>
                                      </p:cBhvr>
                                      <p:to>
                                        <p:strVal val="visible"/>
                                      </p:to>
                                    </p:set>
                                    <p:anim calcmode="lin" valueType="num">
                                      <p:cBhvr additive="base">
                                        <p:cTn id="73" dur="500" fill="hold"/>
                                        <p:tgtEl>
                                          <p:spTgt spid="123924"/>
                                        </p:tgtEl>
                                        <p:attrNameLst>
                                          <p:attrName>ppt_x</p:attrName>
                                        </p:attrNameLst>
                                      </p:cBhvr>
                                      <p:tavLst>
                                        <p:tav tm="0">
                                          <p:val>
                                            <p:strVal val="0-#ppt_w/2"/>
                                          </p:val>
                                        </p:tav>
                                        <p:tav tm="100000">
                                          <p:val>
                                            <p:strVal val="#ppt_x"/>
                                          </p:val>
                                        </p:tav>
                                      </p:tavLst>
                                    </p:anim>
                                    <p:anim calcmode="lin" valueType="num">
                                      <p:cBhvr additive="base">
                                        <p:cTn id="74" dur="500" fill="hold"/>
                                        <p:tgtEl>
                                          <p:spTgt spid="123924"/>
                                        </p:tgtEl>
                                        <p:attrNameLst>
                                          <p:attrName>ppt_y</p:attrName>
                                        </p:attrNameLst>
                                      </p:cBhvr>
                                      <p:tavLst>
                                        <p:tav tm="0">
                                          <p:val>
                                            <p:strVal val="#ppt_y"/>
                                          </p:val>
                                        </p:tav>
                                        <p:tav tm="100000">
                                          <p:val>
                                            <p:strVal val="#ppt_y"/>
                                          </p:val>
                                        </p:tav>
                                      </p:tavLst>
                                    </p:anim>
                                  </p:childTnLst>
                                </p:cTn>
                              </p:par>
                            </p:childTnLst>
                          </p:cTn>
                        </p:par>
                      </p:childTnLst>
                    </p:cTn>
                  </p:par>
                  <p:par>
                    <p:cTn id="75" fill="hold" nodeType="clickPar">
                      <p:stCondLst>
                        <p:cond delay="indefinite"/>
                      </p:stCondLst>
                      <p:childTnLst>
                        <p:par>
                          <p:cTn id="76" fill="hold" nodeType="withGroup">
                            <p:stCondLst>
                              <p:cond delay="0"/>
                            </p:stCondLst>
                            <p:childTnLst>
                              <p:par>
                                <p:cTn id="77" presetID="2" presetClass="entr" presetSubtype="8" fill="hold" grpId="0" nodeType="clickEffect">
                                  <p:stCondLst>
                                    <p:cond delay="0"/>
                                  </p:stCondLst>
                                  <p:childTnLst>
                                    <p:set>
                                      <p:cBhvr>
                                        <p:cTn id="78" dur="1" fill="hold">
                                          <p:stCondLst>
                                            <p:cond delay="0"/>
                                          </p:stCondLst>
                                        </p:cTn>
                                        <p:tgtEl>
                                          <p:spTgt spid="123927"/>
                                        </p:tgtEl>
                                        <p:attrNameLst>
                                          <p:attrName>style.visibility</p:attrName>
                                        </p:attrNameLst>
                                      </p:cBhvr>
                                      <p:to>
                                        <p:strVal val="visible"/>
                                      </p:to>
                                    </p:set>
                                    <p:anim calcmode="lin" valueType="num">
                                      <p:cBhvr additive="base">
                                        <p:cTn id="79" dur="500" fill="hold"/>
                                        <p:tgtEl>
                                          <p:spTgt spid="123927"/>
                                        </p:tgtEl>
                                        <p:attrNameLst>
                                          <p:attrName>ppt_x</p:attrName>
                                        </p:attrNameLst>
                                      </p:cBhvr>
                                      <p:tavLst>
                                        <p:tav tm="0">
                                          <p:val>
                                            <p:strVal val="0-#ppt_w/2"/>
                                          </p:val>
                                        </p:tav>
                                        <p:tav tm="100000">
                                          <p:val>
                                            <p:strVal val="#ppt_x"/>
                                          </p:val>
                                        </p:tav>
                                      </p:tavLst>
                                    </p:anim>
                                    <p:anim calcmode="lin" valueType="num">
                                      <p:cBhvr additive="base">
                                        <p:cTn id="80" dur="500" fill="hold"/>
                                        <p:tgtEl>
                                          <p:spTgt spid="123927"/>
                                        </p:tgtEl>
                                        <p:attrNameLst>
                                          <p:attrName>ppt_y</p:attrName>
                                        </p:attrNameLst>
                                      </p:cBhvr>
                                      <p:tavLst>
                                        <p:tav tm="0">
                                          <p:val>
                                            <p:strVal val="#ppt_y"/>
                                          </p:val>
                                        </p:tav>
                                        <p:tav tm="100000">
                                          <p:val>
                                            <p:strVal val="#ppt_y"/>
                                          </p:val>
                                        </p:tav>
                                      </p:tavLst>
                                    </p:anim>
                                  </p:childTnLst>
                                </p:cTn>
                              </p:par>
                            </p:childTnLst>
                          </p:cTn>
                        </p:par>
                      </p:childTnLst>
                    </p:cTn>
                  </p:par>
                  <p:par>
                    <p:cTn id="81" fill="hold" nodeType="clickPar">
                      <p:stCondLst>
                        <p:cond delay="indefinite"/>
                      </p:stCondLst>
                      <p:childTnLst>
                        <p:par>
                          <p:cTn id="82" fill="hold" nodeType="withGroup">
                            <p:stCondLst>
                              <p:cond delay="0"/>
                            </p:stCondLst>
                            <p:childTnLst>
                              <p:par>
                                <p:cTn id="83" presetID="2" presetClass="entr" presetSubtype="8" fill="hold" grpId="0" nodeType="clickEffect">
                                  <p:stCondLst>
                                    <p:cond delay="0"/>
                                  </p:stCondLst>
                                  <p:childTnLst>
                                    <p:set>
                                      <p:cBhvr>
                                        <p:cTn id="84" dur="1" fill="hold">
                                          <p:stCondLst>
                                            <p:cond delay="0"/>
                                          </p:stCondLst>
                                        </p:cTn>
                                        <p:tgtEl>
                                          <p:spTgt spid="123923"/>
                                        </p:tgtEl>
                                        <p:attrNameLst>
                                          <p:attrName>style.visibility</p:attrName>
                                        </p:attrNameLst>
                                      </p:cBhvr>
                                      <p:to>
                                        <p:strVal val="visible"/>
                                      </p:to>
                                    </p:set>
                                    <p:anim calcmode="lin" valueType="num">
                                      <p:cBhvr additive="base">
                                        <p:cTn id="85" dur="500" fill="hold"/>
                                        <p:tgtEl>
                                          <p:spTgt spid="123923"/>
                                        </p:tgtEl>
                                        <p:attrNameLst>
                                          <p:attrName>ppt_x</p:attrName>
                                        </p:attrNameLst>
                                      </p:cBhvr>
                                      <p:tavLst>
                                        <p:tav tm="0">
                                          <p:val>
                                            <p:strVal val="0-#ppt_w/2"/>
                                          </p:val>
                                        </p:tav>
                                        <p:tav tm="100000">
                                          <p:val>
                                            <p:strVal val="#ppt_x"/>
                                          </p:val>
                                        </p:tav>
                                      </p:tavLst>
                                    </p:anim>
                                    <p:anim calcmode="lin" valueType="num">
                                      <p:cBhvr additive="base">
                                        <p:cTn id="86" dur="500" fill="hold"/>
                                        <p:tgtEl>
                                          <p:spTgt spid="123923"/>
                                        </p:tgtEl>
                                        <p:attrNameLst>
                                          <p:attrName>ppt_y</p:attrName>
                                        </p:attrNameLst>
                                      </p:cBhvr>
                                      <p:tavLst>
                                        <p:tav tm="0">
                                          <p:val>
                                            <p:strVal val="#ppt_y"/>
                                          </p:val>
                                        </p:tav>
                                        <p:tav tm="100000">
                                          <p:val>
                                            <p:strVal val="#ppt_y"/>
                                          </p:val>
                                        </p:tav>
                                      </p:tavLst>
                                    </p:anim>
                                  </p:childTnLst>
                                </p:cTn>
                              </p:par>
                            </p:childTnLst>
                          </p:cTn>
                        </p:par>
                      </p:childTnLst>
                    </p:cTn>
                  </p:par>
                  <p:par>
                    <p:cTn id="87" fill="hold" nodeType="clickPar">
                      <p:stCondLst>
                        <p:cond delay="indefinite"/>
                      </p:stCondLst>
                      <p:childTnLst>
                        <p:par>
                          <p:cTn id="88" fill="hold" nodeType="withGroup">
                            <p:stCondLst>
                              <p:cond delay="0"/>
                            </p:stCondLst>
                            <p:childTnLst>
                              <p:par>
                                <p:cTn id="89" presetID="2" presetClass="entr" presetSubtype="8" fill="hold" grpId="0" nodeType="clickEffect">
                                  <p:stCondLst>
                                    <p:cond delay="0"/>
                                  </p:stCondLst>
                                  <p:childTnLst>
                                    <p:set>
                                      <p:cBhvr>
                                        <p:cTn id="90" dur="1" fill="hold">
                                          <p:stCondLst>
                                            <p:cond delay="0"/>
                                          </p:stCondLst>
                                        </p:cTn>
                                        <p:tgtEl>
                                          <p:spTgt spid="123931"/>
                                        </p:tgtEl>
                                        <p:attrNameLst>
                                          <p:attrName>style.visibility</p:attrName>
                                        </p:attrNameLst>
                                      </p:cBhvr>
                                      <p:to>
                                        <p:strVal val="visible"/>
                                      </p:to>
                                    </p:set>
                                    <p:anim calcmode="lin" valueType="num">
                                      <p:cBhvr additive="base">
                                        <p:cTn id="91" dur="500" fill="hold"/>
                                        <p:tgtEl>
                                          <p:spTgt spid="123931"/>
                                        </p:tgtEl>
                                        <p:attrNameLst>
                                          <p:attrName>ppt_x</p:attrName>
                                        </p:attrNameLst>
                                      </p:cBhvr>
                                      <p:tavLst>
                                        <p:tav tm="0">
                                          <p:val>
                                            <p:strVal val="0-#ppt_w/2"/>
                                          </p:val>
                                        </p:tav>
                                        <p:tav tm="100000">
                                          <p:val>
                                            <p:strVal val="#ppt_x"/>
                                          </p:val>
                                        </p:tav>
                                      </p:tavLst>
                                    </p:anim>
                                    <p:anim calcmode="lin" valueType="num">
                                      <p:cBhvr additive="base">
                                        <p:cTn id="92" dur="500" fill="hold"/>
                                        <p:tgtEl>
                                          <p:spTgt spid="123931"/>
                                        </p:tgtEl>
                                        <p:attrNameLst>
                                          <p:attrName>ppt_y</p:attrName>
                                        </p:attrNameLst>
                                      </p:cBhvr>
                                      <p:tavLst>
                                        <p:tav tm="0">
                                          <p:val>
                                            <p:strVal val="#ppt_y"/>
                                          </p:val>
                                        </p:tav>
                                        <p:tav tm="100000">
                                          <p:val>
                                            <p:strVal val="#ppt_y"/>
                                          </p:val>
                                        </p:tav>
                                      </p:tavLst>
                                    </p:anim>
                                  </p:childTnLst>
                                </p:cTn>
                              </p:par>
                            </p:childTnLst>
                          </p:cTn>
                        </p:par>
                      </p:childTnLst>
                    </p:cTn>
                  </p:par>
                  <p:par>
                    <p:cTn id="93" fill="hold" nodeType="clickPar">
                      <p:stCondLst>
                        <p:cond delay="indefinite"/>
                      </p:stCondLst>
                      <p:childTnLst>
                        <p:par>
                          <p:cTn id="94" fill="hold" nodeType="withGroup">
                            <p:stCondLst>
                              <p:cond delay="0"/>
                            </p:stCondLst>
                            <p:childTnLst>
                              <p:par>
                                <p:cTn id="95" presetID="2" presetClass="entr" presetSubtype="8" fill="hold" grpId="0" nodeType="clickEffect">
                                  <p:stCondLst>
                                    <p:cond delay="0"/>
                                  </p:stCondLst>
                                  <p:childTnLst>
                                    <p:set>
                                      <p:cBhvr>
                                        <p:cTn id="96" dur="1" fill="hold">
                                          <p:stCondLst>
                                            <p:cond delay="0"/>
                                          </p:stCondLst>
                                        </p:cTn>
                                        <p:tgtEl>
                                          <p:spTgt spid="123932"/>
                                        </p:tgtEl>
                                        <p:attrNameLst>
                                          <p:attrName>style.visibility</p:attrName>
                                        </p:attrNameLst>
                                      </p:cBhvr>
                                      <p:to>
                                        <p:strVal val="visible"/>
                                      </p:to>
                                    </p:set>
                                    <p:anim calcmode="lin" valueType="num">
                                      <p:cBhvr additive="base">
                                        <p:cTn id="97" dur="500" fill="hold"/>
                                        <p:tgtEl>
                                          <p:spTgt spid="123932"/>
                                        </p:tgtEl>
                                        <p:attrNameLst>
                                          <p:attrName>ppt_x</p:attrName>
                                        </p:attrNameLst>
                                      </p:cBhvr>
                                      <p:tavLst>
                                        <p:tav tm="0">
                                          <p:val>
                                            <p:strVal val="0-#ppt_w/2"/>
                                          </p:val>
                                        </p:tav>
                                        <p:tav tm="100000">
                                          <p:val>
                                            <p:strVal val="#ppt_x"/>
                                          </p:val>
                                        </p:tav>
                                      </p:tavLst>
                                    </p:anim>
                                    <p:anim calcmode="lin" valueType="num">
                                      <p:cBhvr additive="base">
                                        <p:cTn id="98" dur="500" fill="hold"/>
                                        <p:tgtEl>
                                          <p:spTgt spid="123932"/>
                                        </p:tgtEl>
                                        <p:attrNameLst>
                                          <p:attrName>ppt_y</p:attrName>
                                        </p:attrNameLst>
                                      </p:cBhvr>
                                      <p:tavLst>
                                        <p:tav tm="0">
                                          <p:val>
                                            <p:strVal val="#ppt_y"/>
                                          </p:val>
                                        </p:tav>
                                        <p:tav tm="100000">
                                          <p:val>
                                            <p:strVal val="#ppt_y"/>
                                          </p:val>
                                        </p:tav>
                                      </p:tavLst>
                                    </p:anim>
                                  </p:childTnLst>
                                </p:cTn>
                              </p:par>
                            </p:childTnLst>
                          </p:cTn>
                        </p:par>
                      </p:childTnLst>
                    </p:cTn>
                  </p:par>
                  <p:par>
                    <p:cTn id="99" fill="hold" nodeType="clickPar">
                      <p:stCondLst>
                        <p:cond delay="indefinite"/>
                      </p:stCondLst>
                      <p:childTnLst>
                        <p:par>
                          <p:cTn id="100" fill="hold" nodeType="withGroup">
                            <p:stCondLst>
                              <p:cond delay="0"/>
                            </p:stCondLst>
                            <p:childTnLst>
                              <p:par>
                                <p:cTn id="101" presetID="2" presetClass="entr" presetSubtype="8" fill="hold" grpId="0" nodeType="clickEffect">
                                  <p:stCondLst>
                                    <p:cond delay="0"/>
                                  </p:stCondLst>
                                  <p:childTnLst>
                                    <p:set>
                                      <p:cBhvr>
                                        <p:cTn id="102" dur="1" fill="hold">
                                          <p:stCondLst>
                                            <p:cond delay="0"/>
                                          </p:stCondLst>
                                        </p:cTn>
                                        <p:tgtEl>
                                          <p:spTgt spid="123928"/>
                                        </p:tgtEl>
                                        <p:attrNameLst>
                                          <p:attrName>style.visibility</p:attrName>
                                        </p:attrNameLst>
                                      </p:cBhvr>
                                      <p:to>
                                        <p:strVal val="visible"/>
                                      </p:to>
                                    </p:set>
                                    <p:anim calcmode="lin" valueType="num">
                                      <p:cBhvr additive="base">
                                        <p:cTn id="103" dur="500" fill="hold"/>
                                        <p:tgtEl>
                                          <p:spTgt spid="123928"/>
                                        </p:tgtEl>
                                        <p:attrNameLst>
                                          <p:attrName>ppt_x</p:attrName>
                                        </p:attrNameLst>
                                      </p:cBhvr>
                                      <p:tavLst>
                                        <p:tav tm="0">
                                          <p:val>
                                            <p:strVal val="0-#ppt_w/2"/>
                                          </p:val>
                                        </p:tav>
                                        <p:tav tm="100000">
                                          <p:val>
                                            <p:strVal val="#ppt_x"/>
                                          </p:val>
                                        </p:tav>
                                      </p:tavLst>
                                    </p:anim>
                                    <p:anim calcmode="lin" valueType="num">
                                      <p:cBhvr additive="base">
                                        <p:cTn id="104" dur="500" fill="hold"/>
                                        <p:tgtEl>
                                          <p:spTgt spid="123928"/>
                                        </p:tgtEl>
                                        <p:attrNameLst>
                                          <p:attrName>ppt_y</p:attrName>
                                        </p:attrNameLst>
                                      </p:cBhvr>
                                      <p:tavLst>
                                        <p:tav tm="0">
                                          <p:val>
                                            <p:strVal val="#ppt_y"/>
                                          </p:val>
                                        </p:tav>
                                        <p:tav tm="100000">
                                          <p:val>
                                            <p:strVal val="#ppt_y"/>
                                          </p:val>
                                        </p:tav>
                                      </p:tavLst>
                                    </p:anim>
                                  </p:childTnLst>
                                </p:cTn>
                              </p:par>
                            </p:childTnLst>
                          </p:cTn>
                        </p:par>
                      </p:childTnLst>
                    </p:cTn>
                  </p:par>
                  <p:par>
                    <p:cTn id="105" fill="hold" nodeType="clickPar">
                      <p:stCondLst>
                        <p:cond delay="indefinite"/>
                      </p:stCondLst>
                      <p:childTnLst>
                        <p:par>
                          <p:cTn id="106" fill="hold" nodeType="withGroup">
                            <p:stCondLst>
                              <p:cond delay="0"/>
                            </p:stCondLst>
                            <p:childTnLst>
                              <p:par>
                                <p:cTn id="107" presetID="2" presetClass="entr" presetSubtype="8" fill="hold" grpId="0" nodeType="clickEffect">
                                  <p:stCondLst>
                                    <p:cond delay="0"/>
                                  </p:stCondLst>
                                  <p:childTnLst>
                                    <p:set>
                                      <p:cBhvr>
                                        <p:cTn id="108" dur="1" fill="hold">
                                          <p:stCondLst>
                                            <p:cond delay="0"/>
                                          </p:stCondLst>
                                        </p:cTn>
                                        <p:tgtEl>
                                          <p:spTgt spid="123930"/>
                                        </p:tgtEl>
                                        <p:attrNameLst>
                                          <p:attrName>style.visibility</p:attrName>
                                        </p:attrNameLst>
                                      </p:cBhvr>
                                      <p:to>
                                        <p:strVal val="visible"/>
                                      </p:to>
                                    </p:set>
                                    <p:anim calcmode="lin" valueType="num">
                                      <p:cBhvr additive="base">
                                        <p:cTn id="109" dur="500" fill="hold"/>
                                        <p:tgtEl>
                                          <p:spTgt spid="123930"/>
                                        </p:tgtEl>
                                        <p:attrNameLst>
                                          <p:attrName>ppt_x</p:attrName>
                                        </p:attrNameLst>
                                      </p:cBhvr>
                                      <p:tavLst>
                                        <p:tav tm="0">
                                          <p:val>
                                            <p:strVal val="0-#ppt_w/2"/>
                                          </p:val>
                                        </p:tav>
                                        <p:tav tm="100000">
                                          <p:val>
                                            <p:strVal val="#ppt_x"/>
                                          </p:val>
                                        </p:tav>
                                      </p:tavLst>
                                    </p:anim>
                                    <p:anim calcmode="lin" valueType="num">
                                      <p:cBhvr additive="base">
                                        <p:cTn id="110" dur="500" fill="hold"/>
                                        <p:tgtEl>
                                          <p:spTgt spid="123930"/>
                                        </p:tgtEl>
                                        <p:attrNameLst>
                                          <p:attrName>ppt_y</p:attrName>
                                        </p:attrNameLst>
                                      </p:cBhvr>
                                      <p:tavLst>
                                        <p:tav tm="0">
                                          <p:val>
                                            <p:strVal val="#ppt_y"/>
                                          </p:val>
                                        </p:tav>
                                        <p:tav tm="100000">
                                          <p:val>
                                            <p:strVal val="#ppt_y"/>
                                          </p:val>
                                        </p:tav>
                                      </p:tavLst>
                                    </p:anim>
                                  </p:childTnLst>
                                </p:cTn>
                              </p:par>
                            </p:childTnLst>
                          </p:cTn>
                        </p:par>
                      </p:childTnLst>
                    </p:cTn>
                  </p:par>
                  <p:par>
                    <p:cTn id="111" fill="hold" nodeType="clickPar">
                      <p:stCondLst>
                        <p:cond delay="indefinite"/>
                      </p:stCondLst>
                      <p:childTnLst>
                        <p:par>
                          <p:cTn id="112" fill="hold" nodeType="withGroup">
                            <p:stCondLst>
                              <p:cond delay="0"/>
                            </p:stCondLst>
                            <p:childTnLst>
                              <p:par>
                                <p:cTn id="113" presetID="2" presetClass="entr" presetSubtype="8" fill="hold" grpId="0" nodeType="clickEffect">
                                  <p:stCondLst>
                                    <p:cond delay="0"/>
                                  </p:stCondLst>
                                  <p:childTnLst>
                                    <p:set>
                                      <p:cBhvr>
                                        <p:cTn id="114" dur="1" fill="hold">
                                          <p:stCondLst>
                                            <p:cond delay="0"/>
                                          </p:stCondLst>
                                        </p:cTn>
                                        <p:tgtEl>
                                          <p:spTgt spid="123933"/>
                                        </p:tgtEl>
                                        <p:attrNameLst>
                                          <p:attrName>style.visibility</p:attrName>
                                        </p:attrNameLst>
                                      </p:cBhvr>
                                      <p:to>
                                        <p:strVal val="visible"/>
                                      </p:to>
                                    </p:set>
                                    <p:anim calcmode="lin" valueType="num">
                                      <p:cBhvr additive="base">
                                        <p:cTn id="115" dur="500" fill="hold"/>
                                        <p:tgtEl>
                                          <p:spTgt spid="123933"/>
                                        </p:tgtEl>
                                        <p:attrNameLst>
                                          <p:attrName>ppt_x</p:attrName>
                                        </p:attrNameLst>
                                      </p:cBhvr>
                                      <p:tavLst>
                                        <p:tav tm="0">
                                          <p:val>
                                            <p:strVal val="0-#ppt_w/2"/>
                                          </p:val>
                                        </p:tav>
                                        <p:tav tm="100000">
                                          <p:val>
                                            <p:strVal val="#ppt_x"/>
                                          </p:val>
                                        </p:tav>
                                      </p:tavLst>
                                    </p:anim>
                                    <p:anim calcmode="lin" valueType="num">
                                      <p:cBhvr additive="base">
                                        <p:cTn id="116" dur="500" fill="hold"/>
                                        <p:tgtEl>
                                          <p:spTgt spid="123933"/>
                                        </p:tgtEl>
                                        <p:attrNameLst>
                                          <p:attrName>ppt_y</p:attrName>
                                        </p:attrNameLst>
                                      </p:cBhvr>
                                      <p:tavLst>
                                        <p:tav tm="0">
                                          <p:val>
                                            <p:strVal val="#ppt_y"/>
                                          </p:val>
                                        </p:tav>
                                        <p:tav tm="100000">
                                          <p:val>
                                            <p:strVal val="#ppt_y"/>
                                          </p:val>
                                        </p:tav>
                                      </p:tavLst>
                                    </p:anim>
                                  </p:childTnLst>
                                </p:cTn>
                              </p:par>
                            </p:childTnLst>
                          </p:cTn>
                        </p:par>
                      </p:childTnLst>
                    </p:cTn>
                  </p:par>
                  <p:par>
                    <p:cTn id="117" fill="hold" nodeType="clickPar">
                      <p:stCondLst>
                        <p:cond delay="indefinite"/>
                      </p:stCondLst>
                      <p:childTnLst>
                        <p:par>
                          <p:cTn id="118" fill="hold" nodeType="withGroup">
                            <p:stCondLst>
                              <p:cond delay="0"/>
                            </p:stCondLst>
                            <p:childTnLst>
                              <p:par>
                                <p:cTn id="119" presetID="2" presetClass="entr" presetSubtype="8" fill="hold" grpId="0" nodeType="clickEffect">
                                  <p:stCondLst>
                                    <p:cond delay="0"/>
                                  </p:stCondLst>
                                  <p:childTnLst>
                                    <p:set>
                                      <p:cBhvr>
                                        <p:cTn id="120" dur="1" fill="hold">
                                          <p:stCondLst>
                                            <p:cond delay="0"/>
                                          </p:stCondLst>
                                        </p:cTn>
                                        <p:tgtEl>
                                          <p:spTgt spid="123929"/>
                                        </p:tgtEl>
                                        <p:attrNameLst>
                                          <p:attrName>style.visibility</p:attrName>
                                        </p:attrNameLst>
                                      </p:cBhvr>
                                      <p:to>
                                        <p:strVal val="visible"/>
                                      </p:to>
                                    </p:set>
                                    <p:anim calcmode="lin" valueType="num">
                                      <p:cBhvr additive="base">
                                        <p:cTn id="121" dur="500" fill="hold"/>
                                        <p:tgtEl>
                                          <p:spTgt spid="123929"/>
                                        </p:tgtEl>
                                        <p:attrNameLst>
                                          <p:attrName>ppt_x</p:attrName>
                                        </p:attrNameLst>
                                      </p:cBhvr>
                                      <p:tavLst>
                                        <p:tav tm="0">
                                          <p:val>
                                            <p:strVal val="0-#ppt_w/2"/>
                                          </p:val>
                                        </p:tav>
                                        <p:tav tm="100000">
                                          <p:val>
                                            <p:strVal val="#ppt_x"/>
                                          </p:val>
                                        </p:tav>
                                      </p:tavLst>
                                    </p:anim>
                                    <p:anim calcmode="lin" valueType="num">
                                      <p:cBhvr additive="base">
                                        <p:cTn id="122" dur="500" fill="hold"/>
                                        <p:tgtEl>
                                          <p:spTgt spid="123929"/>
                                        </p:tgtEl>
                                        <p:attrNameLst>
                                          <p:attrName>ppt_y</p:attrName>
                                        </p:attrNameLst>
                                      </p:cBhvr>
                                      <p:tavLst>
                                        <p:tav tm="0">
                                          <p:val>
                                            <p:strVal val="#ppt_y"/>
                                          </p:val>
                                        </p:tav>
                                        <p:tav tm="100000">
                                          <p:val>
                                            <p:strVal val="#ppt_y"/>
                                          </p:val>
                                        </p:tav>
                                      </p:tavLst>
                                    </p:anim>
                                  </p:childTnLst>
                                </p:cTn>
                              </p:par>
                            </p:childTnLst>
                          </p:cTn>
                        </p:par>
                      </p:childTnLst>
                    </p:cTn>
                  </p:par>
                  <p:par>
                    <p:cTn id="123" fill="hold" nodeType="clickPar">
                      <p:stCondLst>
                        <p:cond delay="indefinite"/>
                      </p:stCondLst>
                      <p:childTnLst>
                        <p:par>
                          <p:cTn id="124" fill="hold" nodeType="withGroup">
                            <p:stCondLst>
                              <p:cond delay="0"/>
                            </p:stCondLst>
                            <p:childTnLst>
                              <p:par>
                                <p:cTn id="125" presetID="2" presetClass="entr" presetSubtype="8" fill="hold" grpId="0" nodeType="clickEffect">
                                  <p:stCondLst>
                                    <p:cond delay="0"/>
                                  </p:stCondLst>
                                  <p:childTnLst>
                                    <p:set>
                                      <p:cBhvr>
                                        <p:cTn id="126" dur="1" fill="hold">
                                          <p:stCondLst>
                                            <p:cond delay="0"/>
                                          </p:stCondLst>
                                        </p:cTn>
                                        <p:tgtEl>
                                          <p:spTgt spid="123942"/>
                                        </p:tgtEl>
                                        <p:attrNameLst>
                                          <p:attrName>style.visibility</p:attrName>
                                        </p:attrNameLst>
                                      </p:cBhvr>
                                      <p:to>
                                        <p:strVal val="visible"/>
                                      </p:to>
                                    </p:set>
                                    <p:anim calcmode="lin" valueType="num">
                                      <p:cBhvr additive="base">
                                        <p:cTn id="127" dur="500" fill="hold"/>
                                        <p:tgtEl>
                                          <p:spTgt spid="123942"/>
                                        </p:tgtEl>
                                        <p:attrNameLst>
                                          <p:attrName>ppt_x</p:attrName>
                                        </p:attrNameLst>
                                      </p:cBhvr>
                                      <p:tavLst>
                                        <p:tav tm="0">
                                          <p:val>
                                            <p:strVal val="0-#ppt_w/2"/>
                                          </p:val>
                                        </p:tav>
                                        <p:tav tm="100000">
                                          <p:val>
                                            <p:strVal val="#ppt_x"/>
                                          </p:val>
                                        </p:tav>
                                      </p:tavLst>
                                    </p:anim>
                                    <p:anim calcmode="lin" valueType="num">
                                      <p:cBhvr additive="base">
                                        <p:cTn id="128" dur="500" fill="hold"/>
                                        <p:tgtEl>
                                          <p:spTgt spid="123942"/>
                                        </p:tgtEl>
                                        <p:attrNameLst>
                                          <p:attrName>ppt_y</p:attrName>
                                        </p:attrNameLst>
                                      </p:cBhvr>
                                      <p:tavLst>
                                        <p:tav tm="0">
                                          <p:val>
                                            <p:strVal val="#ppt_y"/>
                                          </p:val>
                                        </p:tav>
                                        <p:tav tm="100000">
                                          <p:val>
                                            <p:strVal val="#ppt_y"/>
                                          </p:val>
                                        </p:tav>
                                      </p:tavLst>
                                    </p:anim>
                                  </p:childTnLst>
                                </p:cTn>
                              </p:par>
                            </p:childTnLst>
                          </p:cTn>
                        </p:par>
                      </p:childTnLst>
                    </p:cTn>
                  </p:par>
                  <p:par>
                    <p:cTn id="129" fill="hold" nodeType="clickPar">
                      <p:stCondLst>
                        <p:cond delay="indefinite"/>
                      </p:stCondLst>
                      <p:childTnLst>
                        <p:par>
                          <p:cTn id="130" fill="hold" nodeType="withGroup">
                            <p:stCondLst>
                              <p:cond delay="0"/>
                            </p:stCondLst>
                            <p:childTnLst>
                              <p:par>
                                <p:cTn id="131" presetID="2" presetClass="entr" presetSubtype="8" fill="hold" grpId="0" nodeType="clickEffect">
                                  <p:stCondLst>
                                    <p:cond delay="0"/>
                                  </p:stCondLst>
                                  <p:childTnLst>
                                    <p:set>
                                      <p:cBhvr>
                                        <p:cTn id="132" dur="1" fill="hold">
                                          <p:stCondLst>
                                            <p:cond delay="0"/>
                                          </p:stCondLst>
                                        </p:cTn>
                                        <p:tgtEl>
                                          <p:spTgt spid="123937"/>
                                        </p:tgtEl>
                                        <p:attrNameLst>
                                          <p:attrName>style.visibility</p:attrName>
                                        </p:attrNameLst>
                                      </p:cBhvr>
                                      <p:to>
                                        <p:strVal val="visible"/>
                                      </p:to>
                                    </p:set>
                                    <p:anim calcmode="lin" valueType="num">
                                      <p:cBhvr additive="base">
                                        <p:cTn id="133" dur="500" fill="hold"/>
                                        <p:tgtEl>
                                          <p:spTgt spid="123937"/>
                                        </p:tgtEl>
                                        <p:attrNameLst>
                                          <p:attrName>ppt_x</p:attrName>
                                        </p:attrNameLst>
                                      </p:cBhvr>
                                      <p:tavLst>
                                        <p:tav tm="0">
                                          <p:val>
                                            <p:strVal val="0-#ppt_w/2"/>
                                          </p:val>
                                        </p:tav>
                                        <p:tav tm="100000">
                                          <p:val>
                                            <p:strVal val="#ppt_x"/>
                                          </p:val>
                                        </p:tav>
                                      </p:tavLst>
                                    </p:anim>
                                    <p:anim calcmode="lin" valueType="num">
                                      <p:cBhvr additive="base">
                                        <p:cTn id="134" dur="500" fill="hold"/>
                                        <p:tgtEl>
                                          <p:spTgt spid="123937"/>
                                        </p:tgtEl>
                                        <p:attrNameLst>
                                          <p:attrName>ppt_y</p:attrName>
                                        </p:attrNameLst>
                                      </p:cBhvr>
                                      <p:tavLst>
                                        <p:tav tm="0">
                                          <p:val>
                                            <p:strVal val="#ppt_y"/>
                                          </p:val>
                                        </p:tav>
                                        <p:tav tm="100000">
                                          <p:val>
                                            <p:strVal val="#ppt_y"/>
                                          </p:val>
                                        </p:tav>
                                      </p:tavLst>
                                    </p:anim>
                                  </p:childTnLst>
                                </p:cTn>
                              </p:par>
                            </p:childTnLst>
                          </p:cTn>
                        </p:par>
                      </p:childTnLst>
                    </p:cTn>
                  </p:par>
                  <p:par>
                    <p:cTn id="135" fill="hold" nodeType="clickPar">
                      <p:stCondLst>
                        <p:cond delay="indefinite"/>
                      </p:stCondLst>
                      <p:childTnLst>
                        <p:par>
                          <p:cTn id="136" fill="hold" nodeType="withGroup">
                            <p:stCondLst>
                              <p:cond delay="0"/>
                            </p:stCondLst>
                            <p:childTnLst>
                              <p:par>
                                <p:cTn id="137" presetID="2" presetClass="entr" presetSubtype="8" fill="hold" grpId="0" nodeType="clickEffect">
                                  <p:stCondLst>
                                    <p:cond delay="0"/>
                                  </p:stCondLst>
                                  <p:childTnLst>
                                    <p:set>
                                      <p:cBhvr>
                                        <p:cTn id="138" dur="1" fill="hold">
                                          <p:stCondLst>
                                            <p:cond delay="0"/>
                                          </p:stCondLst>
                                        </p:cTn>
                                        <p:tgtEl>
                                          <p:spTgt spid="123938"/>
                                        </p:tgtEl>
                                        <p:attrNameLst>
                                          <p:attrName>style.visibility</p:attrName>
                                        </p:attrNameLst>
                                      </p:cBhvr>
                                      <p:to>
                                        <p:strVal val="visible"/>
                                      </p:to>
                                    </p:set>
                                    <p:anim calcmode="lin" valueType="num">
                                      <p:cBhvr additive="base">
                                        <p:cTn id="139" dur="500" fill="hold"/>
                                        <p:tgtEl>
                                          <p:spTgt spid="123938"/>
                                        </p:tgtEl>
                                        <p:attrNameLst>
                                          <p:attrName>ppt_x</p:attrName>
                                        </p:attrNameLst>
                                      </p:cBhvr>
                                      <p:tavLst>
                                        <p:tav tm="0">
                                          <p:val>
                                            <p:strVal val="0-#ppt_w/2"/>
                                          </p:val>
                                        </p:tav>
                                        <p:tav tm="100000">
                                          <p:val>
                                            <p:strVal val="#ppt_x"/>
                                          </p:val>
                                        </p:tav>
                                      </p:tavLst>
                                    </p:anim>
                                    <p:anim calcmode="lin" valueType="num">
                                      <p:cBhvr additive="base">
                                        <p:cTn id="140" dur="500" fill="hold"/>
                                        <p:tgtEl>
                                          <p:spTgt spid="123938"/>
                                        </p:tgtEl>
                                        <p:attrNameLst>
                                          <p:attrName>ppt_y</p:attrName>
                                        </p:attrNameLst>
                                      </p:cBhvr>
                                      <p:tavLst>
                                        <p:tav tm="0">
                                          <p:val>
                                            <p:strVal val="#ppt_y"/>
                                          </p:val>
                                        </p:tav>
                                        <p:tav tm="100000">
                                          <p:val>
                                            <p:strVal val="#ppt_y"/>
                                          </p:val>
                                        </p:tav>
                                      </p:tavLst>
                                    </p:anim>
                                  </p:childTnLst>
                                </p:cTn>
                              </p:par>
                            </p:childTnLst>
                          </p:cTn>
                        </p:par>
                      </p:childTnLst>
                    </p:cTn>
                  </p:par>
                  <p:par>
                    <p:cTn id="141" fill="hold" nodeType="clickPar">
                      <p:stCondLst>
                        <p:cond delay="indefinite"/>
                      </p:stCondLst>
                      <p:childTnLst>
                        <p:par>
                          <p:cTn id="142" fill="hold" nodeType="withGroup">
                            <p:stCondLst>
                              <p:cond delay="0"/>
                            </p:stCondLst>
                            <p:childTnLst>
                              <p:par>
                                <p:cTn id="143" presetID="2" presetClass="entr" presetSubtype="8" fill="hold" grpId="0" nodeType="clickEffect">
                                  <p:stCondLst>
                                    <p:cond delay="0"/>
                                  </p:stCondLst>
                                  <p:childTnLst>
                                    <p:set>
                                      <p:cBhvr>
                                        <p:cTn id="144" dur="1" fill="hold">
                                          <p:stCondLst>
                                            <p:cond delay="0"/>
                                          </p:stCondLst>
                                        </p:cTn>
                                        <p:tgtEl>
                                          <p:spTgt spid="123935"/>
                                        </p:tgtEl>
                                        <p:attrNameLst>
                                          <p:attrName>style.visibility</p:attrName>
                                        </p:attrNameLst>
                                      </p:cBhvr>
                                      <p:to>
                                        <p:strVal val="visible"/>
                                      </p:to>
                                    </p:set>
                                    <p:anim calcmode="lin" valueType="num">
                                      <p:cBhvr additive="base">
                                        <p:cTn id="145" dur="500" fill="hold"/>
                                        <p:tgtEl>
                                          <p:spTgt spid="123935"/>
                                        </p:tgtEl>
                                        <p:attrNameLst>
                                          <p:attrName>ppt_x</p:attrName>
                                        </p:attrNameLst>
                                      </p:cBhvr>
                                      <p:tavLst>
                                        <p:tav tm="0">
                                          <p:val>
                                            <p:strVal val="0-#ppt_w/2"/>
                                          </p:val>
                                        </p:tav>
                                        <p:tav tm="100000">
                                          <p:val>
                                            <p:strVal val="#ppt_x"/>
                                          </p:val>
                                        </p:tav>
                                      </p:tavLst>
                                    </p:anim>
                                    <p:anim calcmode="lin" valueType="num">
                                      <p:cBhvr additive="base">
                                        <p:cTn id="146" dur="500" fill="hold"/>
                                        <p:tgtEl>
                                          <p:spTgt spid="123935"/>
                                        </p:tgtEl>
                                        <p:attrNameLst>
                                          <p:attrName>ppt_y</p:attrName>
                                        </p:attrNameLst>
                                      </p:cBhvr>
                                      <p:tavLst>
                                        <p:tav tm="0">
                                          <p:val>
                                            <p:strVal val="#ppt_y"/>
                                          </p:val>
                                        </p:tav>
                                        <p:tav tm="100000">
                                          <p:val>
                                            <p:strVal val="#ppt_y"/>
                                          </p:val>
                                        </p:tav>
                                      </p:tavLst>
                                    </p:anim>
                                  </p:childTnLst>
                                </p:cTn>
                              </p:par>
                            </p:childTnLst>
                          </p:cTn>
                        </p:par>
                      </p:childTnLst>
                    </p:cTn>
                  </p:par>
                  <p:par>
                    <p:cTn id="147" fill="hold" nodeType="clickPar">
                      <p:stCondLst>
                        <p:cond delay="indefinite"/>
                      </p:stCondLst>
                      <p:childTnLst>
                        <p:par>
                          <p:cTn id="148" fill="hold" nodeType="withGroup">
                            <p:stCondLst>
                              <p:cond delay="0"/>
                            </p:stCondLst>
                            <p:childTnLst>
                              <p:par>
                                <p:cTn id="149" presetID="2" presetClass="entr" presetSubtype="8" fill="hold" grpId="0" nodeType="clickEffect">
                                  <p:stCondLst>
                                    <p:cond delay="0"/>
                                  </p:stCondLst>
                                  <p:childTnLst>
                                    <p:set>
                                      <p:cBhvr>
                                        <p:cTn id="150" dur="1" fill="hold">
                                          <p:stCondLst>
                                            <p:cond delay="0"/>
                                          </p:stCondLst>
                                        </p:cTn>
                                        <p:tgtEl>
                                          <p:spTgt spid="123936"/>
                                        </p:tgtEl>
                                        <p:attrNameLst>
                                          <p:attrName>style.visibility</p:attrName>
                                        </p:attrNameLst>
                                      </p:cBhvr>
                                      <p:to>
                                        <p:strVal val="visible"/>
                                      </p:to>
                                    </p:set>
                                    <p:anim calcmode="lin" valueType="num">
                                      <p:cBhvr additive="base">
                                        <p:cTn id="151" dur="500" fill="hold"/>
                                        <p:tgtEl>
                                          <p:spTgt spid="123936"/>
                                        </p:tgtEl>
                                        <p:attrNameLst>
                                          <p:attrName>ppt_x</p:attrName>
                                        </p:attrNameLst>
                                      </p:cBhvr>
                                      <p:tavLst>
                                        <p:tav tm="0">
                                          <p:val>
                                            <p:strVal val="0-#ppt_w/2"/>
                                          </p:val>
                                        </p:tav>
                                        <p:tav tm="100000">
                                          <p:val>
                                            <p:strVal val="#ppt_x"/>
                                          </p:val>
                                        </p:tav>
                                      </p:tavLst>
                                    </p:anim>
                                    <p:anim calcmode="lin" valueType="num">
                                      <p:cBhvr additive="base">
                                        <p:cTn id="152" dur="500" fill="hold"/>
                                        <p:tgtEl>
                                          <p:spTgt spid="123936"/>
                                        </p:tgtEl>
                                        <p:attrNameLst>
                                          <p:attrName>ppt_y</p:attrName>
                                        </p:attrNameLst>
                                      </p:cBhvr>
                                      <p:tavLst>
                                        <p:tav tm="0">
                                          <p:val>
                                            <p:strVal val="#ppt_y"/>
                                          </p:val>
                                        </p:tav>
                                        <p:tav tm="100000">
                                          <p:val>
                                            <p:strVal val="#ppt_y"/>
                                          </p:val>
                                        </p:tav>
                                      </p:tavLst>
                                    </p:anim>
                                  </p:childTnLst>
                                </p:cTn>
                              </p:par>
                            </p:childTnLst>
                          </p:cTn>
                        </p:par>
                      </p:childTnLst>
                    </p:cTn>
                  </p:par>
                  <p:par>
                    <p:cTn id="153" fill="hold" nodeType="clickPar">
                      <p:stCondLst>
                        <p:cond delay="indefinite"/>
                      </p:stCondLst>
                      <p:childTnLst>
                        <p:par>
                          <p:cTn id="154" fill="hold" nodeType="withGroup">
                            <p:stCondLst>
                              <p:cond delay="0"/>
                            </p:stCondLst>
                            <p:childTnLst>
                              <p:par>
                                <p:cTn id="155" presetID="2" presetClass="entr" presetSubtype="8" fill="hold" grpId="0" nodeType="clickEffect">
                                  <p:stCondLst>
                                    <p:cond delay="0"/>
                                  </p:stCondLst>
                                  <p:childTnLst>
                                    <p:set>
                                      <p:cBhvr>
                                        <p:cTn id="156" dur="1" fill="hold">
                                          <p:stCondLst>
                                            <p:cond delay="0"/>
                                          </p:stCondLst>
                                        </p:cTn>
                                        <p:tgtEl>
                                          <p:spTgt spid="123939"/>
                                        </p:tgtEl>
                                        <p:attrNameLst>
                                          <p:attrName>style.visibility</p:attrName>
                                        </p:attrNameLst>
                                      </p:cBhvr>
                                      <p:to>
                                        <p:strVal val="visible"/>
                                      </p:to>
                                    </p:set>
                                    <p:anim calcmode="lin" valueType="num">
                                      <p:cBhvr additive="base">
                                        <p:cTn id="157" dur="500" fill="hold"/>
                                        <p:tgtEl>
                                          <p:spTgt spid="123939"/>
                                        </p:tgtEl>
                                        <p:attrNameLst>
                                          <p:attrName>ppt_x</p:attrName>
                                        </p:attrNameLst>
                                      </p:cBhvr>
                                      <p:tavLst>
                                        <p:tav tm="0">
                                          <p:val>
                                            <p:strVal val="0-#ppt_w/2"/>
                                          </p:val>
                                        </p:tav>
                                        <p:tav tm="100000">
                                          <p:val>
                                            <p:strVal val="#ppt_x"/>
                                          </p:val>
                                        </p:tav>
                                      </p:tavLst>
                                    </p:anim>
                                    <p:anim calcmode="lin" valueType="num">
                                      <p:cBhvr additive="base">
                                        <p:cTn id="158" dur="500" fill="hold"/>
                                        <p:tgtEl>
                                          <p:spTgt spid="123939"/>
                                        </p:tgtEl>
                                        <p:attrNameLst>
                                          <p:attrName>ppt_y</p:attrName>
                                        </p:attrNameLst>
                                      </p:cBhvr>
                                      <p:tavLst>
                                        <p:tav tm="0">
                                          <p:val>
                                            <p:strVal val="#ppt_y"/>
                                          </p:val>
                                        </p:tav>
                                        <p:tav tm="100000">
                                          <p:val>
                                            <p:strVal val="#ppt_y"/>
                                          </p:val>
                                        </p:tav>
                                      </p:tavLst>
                                    </p:anim>
                                  </p:childTnLst>
                                </p:cTn>
                              </p:par>
                            </p:childTnLst>
                          </p:cTn>
                        </p:par>
                      </p:childTnLst>
                    </p:cTn>
                  </p:par>
                  <p:par>
                    <p:cTn id="159" fill="hold" nodeType="clickPar">
                      <p:stCondLst>
                        <p:cond delay="indefinite"/>
                      </p:stCondLst>
                      <p:childTnLst>
                        <p:par>
                          <p:cTn id="160" fill="hold" nodeType="withGroup">
                            <p:stCondLst>
                              <p:cond delay="0"/>
                            </p:stCondLst>
                            <p:childTnLst>
                              <p:par>
                                <p:cTn id="161" presetID="2" presetClass="entr" presetSubtype="8" fill="hold" grpId="0" nodeType="clickEffect">
                                  <p:stCondLst>
                                    <p:cond delay="0"/>
                                  </p:stCondLst>
                                  <p:childTnLst>
                                    <p:set>
                                      <p:cBhvr>
                                        <p:cTn id="162" dur="1" fill="hold">
                                          <p:stCondLst>
                                            <p:cond delay="0"/>
                                          </p:stCondLst>
                                        </p:cTn>
                                        <p:tgtEl>
                                          <p:spTgt spid="123934"/>
                                        </p:tgtEl>
                                        <p:attrNameLst>
                                          <p:attrName>style.visibility</p:attrName>
                                        </p:attrNameLst>
                                      </p:cBhvr>
                                      <p:to>
                                        <p:strVal val="visible"/>
                                      </p:to>
                                    </p:set>
                                    <p:anim calcmode="lin" valueType="num">
                                      <p:cBhvr additive="base">
                                        <p:cTn id="163" dur="500" fill="hold"/>
                                        <p:tgtEl>
                                          <p:spTgt spid="123934"/>
                                        </p:tgtEl>
                                        <p:attrNameLst>
                                          <p:attrName>ppt_x</p:attrName>
                                        </p:attrNameLst>
                                      </p:cBhvr>
                                      <p:tavLst>
                                        <p:tav tm="0">
                                          <p:val>
                                            <p:strVal val="0-#ppt_w/2"/>
                                          </p:val>
                                        </p:tav>
                                        <p:tav tm="100000">
                                          <p:val>
                                            <p:strVal val="#ppt_x"/>
                                          </p:val>
                                        </p:tav>
                                      </p:tavLst>
                                    </p:anim>
                                    <p:anim calcmode="lin" valueType="num">
                                      <p:cBhvr additive="base">
                                        <p:cTn id="164" dur="500" fill="hold"/>
                                        <p:tgtEl>
                                          <p:spTgt spid="123934"/>
                                        </p:tgtEl>
                                        <p:attrNameLst>
                                          <p:attrName>ppt_y</p:attrName>
                                        </p:attrNameLst>
                                      </p:cBhvr>
                                      <p:tavLst>
                                        <p:tav tm="0">
                                          <p:val>
                                            <p:strVal val="#ppt_y"/>
                                          </p:val>
                                        </p:tav>
                                        <p:tav tm="100000">
                                          <p:val>
                                            <p:strVal val="#ppt_y"/>
                                          </p:val>
                                        </p:tav>
                                      </p:tavLst>
                                    </p:anim>
                                  </p:childTnLst>
                                </p:cTn>
                              </p:par>
                            </p:childTnLst>
                          </p:cTn>
                        </p:par>
                      </p:childTnLst>
                    </p:cTn>
                  </p:par>
                  <p:par>
                    <p:cTn id="165" fill="hold" nodeType="clickPar">
                      <p:stCondLst>
                        <p:cond delay="indefinite"/>
                      </p:stCondLst>
                      <p:childTnLst>
                        <p:par>
                          <p:cTn id="166" fill="hold" nodeType="withGroup">
                            <p:stCondLst>
                              <p:cond delay="0"/>
                            </p:stCondLst>
                            <p:childTnLst>
                              <p:par>
                                <p:cTn id="167" presetID="3" presetClass="entr" presetSubtype="10" fill="hold" grpId="0" nodeType="clickEffect">
                                  <p:stCondLst>
                                    <p:cond delay="0"/>
                                  </p:stCondLst>
                                  <p:childTnLst>
                                    <p:set>
                                      <p:cBhvr>
                                        <p:cTn id="168" dur="1" fill="hold">
                                          <p:stCondLst>
                                            <p:cond delay="0"/>
                                          </p:stCondLst>
                                        </p:cTn>
                                        <p:tgtEl>
                                          <p:spTgt spid="123941"/>
                                        </p:tgtEl>
                                        <p:attrNameLst>
                                          <p:attrName>style.visibility</p:attrName>
                                        </p:attrNameLst>
                                      </p:cBhvr>
                                      <p:to>
                                        <p:strVal val="visible"/>
                                      </p:to>
                                    </p:set>
                                    <p:animEffect transition="in" filter="blinds(horizontal)">
                                      <p:cBhvr>
                                        <p:cTn id="169" dur="500"/>
                                        <p:tgtEl>
                                          <p:spTgt spid="123941"/>
                                        </p:tgtEl>
                                      </p:cBhvr>
                                    </p:animEffect>
                                  </p:childTnLst>
                                </p:cTn>
                              </p:par>
                            </p:childTnLst>
                          </p:cTn>
                        </p:par>
                      </p:childTnLst>
                    </p:cTn>
                  </p:par>
                  <p:par>
                    <p:cTn id="170" fill="hold" nodeType="clickPar">
                      <p:stCondLst>
                        <p:cond delay="indefinite"/>
                      </p:stCondLst>
                      <p:childTnLst>
                        <p:par>
                          <p:cTn id="171" fill="hold" nodeType="withGroup">
                            <p:stCondLst>
                              <p:cond delay="0"/>
                            </p:stCondLst>
                            <p:childTnLst>
                              <p:par>
                                <p:cTn id="172" presetID="3" presetClass="entr" presetSubtype="10" fill="hold" grpId="0" nodeType="clickEffect">
                                  <p:stCondLst>
                                    <p:cond delay="0"/>
                                  </p:stCondLst>
                                  <p:childTnLst>
                                    <p:set>
                                      <p:cBhvr>
                                        <p:cTn id="173" dur="1" fill="hold">
                                          <p:stCondLst>
                                            <p:cond delay="0"/>
                                          </p:stCondLst>
                                        </p:cTn>
                                        <p:tgtEl>
                                          <p:spTgt spid="123954"/>
                                        </p:tgtEl>
                                        <p:attrNameLst>
                                          <p:attrName>style.visibility</p:attrName>
                                        </p:attrNameLst>
                                      </p:cBhvr>
                                      <p:to>
                                        <p:strVal val="visible"/>
                                      </p:to>
                                    </p:set>
                                    <p:animEffect transition="in" filter="blinds(horizontal)">
                                      <p:cBhvr>
                                        <p:cTn id="174" dur="500"/>
                                        <p:tgtEl>
                                          <p:spTgt spid="123954"/>
                                        </p:tgtEl>
                                      </p:cBhvr>
                                    </p:animEffect>
                                  </p:childTnLst>
                                </p:cTn>
                              </p:par>
                            </p:childTnLst>
                          </p:cTn>
                        </p:par>
                      </p:childTnLst>
                    </p:cTn>
                  </p:par>
                  <p:par>
                    <p:cTn id="175" fill="hold" nodeType="clickPar">
                      <p:stCondLst>
                        <p:cond delay="indefinite"/>
                      </p:stCondLst>
                      <p:childTnLst>
                        <p:par>
                          <p:cTn id="176" fill="hold" nodeType="withGroup">
                            <p:stCondLst>
                              <p:cond delay="0"/>
                            </p:stCondLst>
                            <p:childTnLst>
                              <p:par>
                                <p:cTn id="177" presetID="3" presetClass="entr" presetSubtype="10" fill="hold" grpId="0" nodeType="clickEffect">
                                  <p:stCondLst>
                                    <p:cond delay="0"/>
                                  </p:stCondLst>
                                  <p:childTnLst>
                                    <p:set>
                                      <p:cBhvr>
                                        <p:cTn id="178" dur="1" fill="hold">
                                          <p:stCondLst>
                                            <p:cond delay="0"/>
                                          </p:stCondLst>
                                        </p:cTn>
                                        <p:tgtEl>
                                          <p:spTgt spid="123955"/>
                                        </p:tgtEl>
                                        <p:attrNameLst>
                                          <p:attrName>style.visibility</p:attrName>
                                        </p:attrNameLst>
                                      </p:cBhvr>
                                      <p:to>
                                        <p:strVal val="visible"/>
                                      </p:to>
                                    </p:set>
                                    <p:animEffect transition="in" filter="blinds(horizontal)">
                                      <p:cBhvr>
                                        <p:cTn id="179" dur="500"/>
                                        <p:tgtEl>
                                          <p:spTgt spid="123955"/>
                                        </p:tgtEl>
                                      </p:cBhvr>
                                    </p:animEffect>
                                  </p:childTnLst>
                                </p:cTn>
                              </p:par>
                            </p:childTnLst>
                          </p:cTn>
                        </p:par>
                      </p:childTnLst>
                    </p:cTn>
                  </p:par>
                  <p:par>
                    <p:cTn id="180" fill="hold" nodeType="clickPar">
                      <p:stCondLst>
                        <p:cond delay="indefinite"/>
                      </p:stCondLst>
                      <p:childTnLst>
                        <p:par>
                          <p:cTn id="181" fill="hold" nodeType="withGroup">
                            <p:stCondLst>
                              <p:cond delay="0"/>
                            </p:stCondLst>
                            <p:childTnLst>
                              <p:par>
                                <p:cTn id="182" presetID="3" presetClass="entr" presetSubtype="10" fill="hold" grpId="0" nodeType="clickEffect">
                                  <p:stCondLst>
                                    <p:cond delay="0"/>
                                  </p:stCondLst>
                                  <p:childTnLst>
                                    <p:set>
                                      <p:cBhvr>
                                        <p:cTn id="183" dur="1" fill="hold">
                                          <p:stCondLst>
                                            <p:cond delay="0"/>
                                          </p:stCondLst>
                                        </p:cTn>
                                        <p:tgtEl>
                                          <p:spTgt spid="123956"/>
                                        </p:tgtEl>
                                        <p:attrNameLst>
                                          <p:attrName>style.visibility</p:attrName>
                                        </p:attrNameLst>
                                      </p:cBhvr>
                                      <p:to>
                                        <p:strVal val="visible"/>
                                      </p:to>
                                    </p:set>
                                    <p:animEffect transition="in" filter="blinds(horizontal)">
                                      <p:cBhvr>
                                        <p:cTn id="184" dur="500"/>
                                        <p:tgtEl>
                                          <p:spTgt spid="123956"/>
                                        </p:tgtEl>
                                      </p:cBhvr>
                                    </p:animEffect>
                                  </p:childTnLst>
                                </p:cTn>
                              </p:par>
                            </p:childTnLst>
                          </p:cTn>
                        </p:par>
                      </p:childTnLst>
                    </p:cTn>
                  </p:par>
                  <p:par>
                    <p:cTn id="185" fill="hold" nodeType="clickPar">
                      <p:stCondLst>
                        <p:cond delay="indefinite"/>
                      </p:stCondLst>
                      <p:childTnLst>
                        <p:par>
                          <p:cTn id="186" fill="hold" nodeType="withGroup">
                            <p:stCondLst>
                              <p:cond delay="0"/>
                            </p:stCondLst>
                            <p:childTnLst>
                              <p:par>
                                <p:cTn id="187" presetID="3" presetClass="entr" presetSubtype="10" fill="hold" grpId="0" nodeType="clickEffect">
                                  <p:stCondLst>
                                    <p:cond delay="0"/>
                                  </p:stCondLst>
                                  <p:childTnLst>
                                    <p:set>
                                      <p:cBhvr>
                                        <p:cTn id="188" dur="1" fill="hold">
                                          <p:stCondLst>
                                            <p:cond delay="0"/>
                                          </p:stCondLst>
                                        </p:cTn>
                                        <p:tgtEl>
                                          <p:spTgt spid="123957"/>
                                        </p:tgtEl>
                                        <p:attrNameLst>
                                          <p:attrName>style.visibility</p:attrName>
                                        </p:attrNameLst>
                                      </p:cBhvr>
                                      <p:to>
                                        <p:strVal val="visible"/>
                                      </p:to>
                                    </p:set>
                                    <p:animEffect transition="in" filter="blinds(horizontal)">
                                      <p:cBhvr>
                                        <p:cTn id="189" dur="500"/>
                                        <p:tgtEl>
                                          <p:spTgt spid="123957"/>
                                        </p:tgtEl>
                                      </p:cBhvr>
                                    </p:animEffect>
                                  </p:childTnLst>
                                </p:cTn>
                              </p:par>
                            </p:childTnLst>
                          </p:cTn>
                        </p:par>
                      </p:childTnLst>
                    </p:cTn>
                  </p:par>
                  <p:par>
                    <p:cTn id="190" fill="hold" nodeType="clickPar">
                      <p:stCondLst>
                        <p:cond delay="indefinite"/>
                      </p:stCondLst>
                      <p:childTnLst>
                        <p:par>
                          <p:cTn id="191" fill="hold" nodeType="withGroup">
                            <p:stCondLst>
                              <p:cond delay="0"/>
                            </p:stCondLst>
                            <p:childTnLst>
                              <p:par>
                                <p:cTn id="192" presetID="1" presetClass="emph" presetSubtype="2" fill="hold" nodeType="clickEffect">
                                  <p:stCondLst>
                                    <p:cond delay="0"/>
                                  </p:stCondLst>
                                  <p:childTnLst>
                                    <p:animClr clrSpc="rgb" dir="cw">
                                      <p:cBhvr>
                                        <p:cTn id="193" dur="2000" fill="hold"/>
                                        <p:tgtEl>
                                          <p:spTgt spid="123949"/>
                                        </p:tgtEl>
                                        <p:attrNameLst>
                                          <p:attrName>fillcolor</p:attrName>
                                        </p:attrNameLst>
                                      </p:cBhvr>
                                      <p:to>
                                        <a:srgbClr val="FFFF00"/>
                                      </p:to>
                                    </p:animClr>
                                    <p:set>
                                      <p:cBhvr>
                                        <p:cTn id="194" dur="2000" fill="hold"/>
                                        <p:tgtEl>
                                          <p:spTgt spid="123949"/>
                                        </p:tgtEl>
                                        <p:attrNameLst>
                                          <p:attrName>fill.type</p:attrName>
                                        </p:attrNameLst>
                                      </p:cBhvr>
                                      <p:to>
                                        <p:strVal val="solid"/>
                                      </p:to>
                                    </p:set>
                                    <p:set>
                                      <p:cBhvr>
                                        <p:cTn id="195" dur="2000" fill="hold"/>
                                        <p:tgtEl>
                                          <p:spTgt spid="123949"/>
                                        </p:tgtEl>
                                        <p:attrNameLst>
                                          <p:attrName>fill.on</p:attrName>
                                        </p:attrNameLst>
                                      </p:cBhvr>
                                      <p:to>
                                        <p:strVal val="true"/>
                                      </p:to>
                                    </p:set>
                                  </p:childTnLst>
                                </p:cTn>
                              </p:par>
                            </p:childTnLst>
                          </p:cTn>
                        </p:par>
                      </p:childTnLst>
                    </p:cTn>
                  </p:par>
                  <p:par>
                    <p:cTn id="196" fill="hold" nodeType="clickPar">
                      <p:stCondLst>
                        <p:cond delay="indefinite"/>
                      </p:stCondLst>
                      <p:childTnLst>
                        <p:par>
                          <p:cTn id="197" fill="hold" nodeType="withGroup">
                            <p:stCondLst>
                              <p:cond delay="0"/>
                            </p:stCondLst>
                            <p:childTnLst>
                              <p:par>
                                <p:cTn id="198" presetID="1" presetClass="emph" presetSubtype="2" fill="hold" nodeType="clickEffect">
                                  <p:stCondLst>
                                    <p:cond delay="0"/>
                                  </p:stCondLst>
                                  <p:childTnLst>
                                    <p:animClr clrSpc="rgb" dir="cw">
                                      <p:cBhvr>
                                        <p:cTn id="199" dur="2000" fill="hold"/>
                                        <p:tgtEl>
                                          <p:spTgt spid="123948"/>
                                        </p:tgtEl>
                                        <p:attrNameLst>
                                          <p:attrName>fillcolor</p:attrName>
                                        </p:attrNameLst>
                                      </p:cBhvr>
                                      <p:to>
                                        <a:srgbClr val="FFFF00"/>
                                      </p:to>
                                    </p:animClr>
                                    <p:set>
                                      <p:cBhvr>
                                        <p:cTn id="200" dur="2000" fill="hold"/>
                                        <p:tgtEl>
                                          <p:spTgt spid="123948"/>
                                        </p:tgtEl>
                                        <p:attrNameLst>
                                          <p:attrName>fill.type</p:attrName>
                                        </p:attrNameLst>
                                      </p:cBhvr>
                                      <p:to>
                                        <p:strVal val="solid"/>
                                      </p:to>
                                    </p:set>
                                    <p:set>
                                      <p:cBhvr>
                                        <p:cTn id="201" dur="2000" fill="hold"/>
                                        <p:tgtEl>
                                          <p:spTgt spid="123948"/>
                                        </p:tgtEl>
                                        <p:attrNameLst>
                                          <p:attrName>fill.on</p:attrName>
                                        </p:attrNameLst>
                                      </p:cBhvr>
                                      <p:to>
                                        <p:strVal val="true"/>
                                      </p:to>
                                    </p:set>
                                  </p:childTnLst>
                                </p:cTn>
                              </p:par>
                            </p:childTnLst>
                          </p:cTn>
                        </p:par>
                      </p:childTnLst>
                    </p:cTn>
                  </p:par>
                  <p:par>
                    <p:cTn id="202" fill="hold" nodeType="clickPar">
                      <p:stCondLst>
                        <p:cond delay="indefinite"/>
                      </p:stCondLst>
                      <p:childTnLst>
                        <p:par>
                          <p:cTn id="203" fill="hold" nodeType="withGroup">
                            <p:stCondLst>
                              <p:cond delay="0"/>
                            </p:stCondLst>
                            <p:childTnLst>
                              <p:par>
                                <p:cTn id="204" presetID="1" presetClass="emph" presetSubtype="2" fill="hold" nodeType="clickEffect">
                                  <p:stCondLst>
                                    <p:cond delay="0"/>
                                  </p:stCondLst>
                                  <p:childTnLst>
                                    <p:animClr clrSpc="rgb" dir="cw">
                                      <p:cBhvr>
                                        <p:cTn id="205" dur="2000" fill="hold"/>
                                        <p:tgtEl>
                                          <p:spTgt spid="123946"/>
                                        </p:tgtEl>
                                        <p:attrNameLst>
                                          <p:attrName>fillcolor</p:attrName>
                                        </p:attrNameLst>
                                      </p:cBhvr>
                                      <p:to>
                                        <a:srgbClr val="FFFF00"/>
                                      </p:to>
                                    </p:animClr>
                                    <p:set>
                                      <p:cBhvr>
                                        <p:cTn id="206" dur="2000" fill="hold"/>
                                        <p:tgtEl>
                                          <p:spTgt spid="123946"/>
                                        </p:tgtEl>
                                        <p:attrNameLst>
                                          <p:attrName>fill.type</p:attrName>
                                        </p:attrNameLst>
                                      </p:cBhvr>
                                      <p:to>
                                        <p:strVal val="solid"/>
                                      </p:to>
                                    </p:set>
                                    <p:set>
                                      <p:cBhvr>
                                        <p:cTn id="207" dur="2000" fill="hold"/>
                                        <p:tgtEl>
                                          <p:spTgt spid="123946"/>
                                        </p:tgtEl>
                                        <p:attrNameLst>
                                          <p:attrName>fill.on</p:attrName>
                                        </p:attrNameLst>
                                      </p:cBhvr>
                                      <p:to>
                                        <p:strVal val="true"/>
                                      </p:to>
                                    </p:set>
                                  </p:childTnLst>
                                </p:cTn>
                              </p:par>
                            </p:childTnLst>
                          </p:cTn>
                        </p:par>
                      </p:childTnLst>
                    </p:cTn>
                  </p:par>
                  <p:par>
                    <p:cTn id="208" fill="hold" nodeType="clickPar">
                      <p:stCondLst>
                        <p:cond delay="indefinite"/>
                      </p:stCondLst>
                      <p:childTnLst>
                        <p:par>
                          <p:cTn id="209" fill="hold" nodeType="withGroup">
                            <p:stCondLst>
                              <p:cond delay="0"/>
                            </p:stCondLst>
                            <p:childTnLst>
                              <p:par>
                                <p:cTn id="210" presetID="1" presetClass="emph" presetSubtype="2" fill="hold" nodeType="clickEffect">
                                  <p:stCondLst>
                                    <p:cond delay="0"/>
                                  </p:stCondLst>
                                  <p:childTnLst>
                                    <p:animClr clrSpc="rgb" dir="cw">
                                      <p:cBhvr>
                                        <p:cTn id="211" dur="2000" fill="hold"/>
                                        <p:tgtEl>
                                          <p:spTgt spid="123945"/>
                                        </p:tgtEl>
                                        <p:attrNameLst>
                                          <p:attrName>fillcolor</p:attrName>
                                        </p:attrNameLst>
                                      </p:cBhvr>
                                      <p:to>
                                        <a:srgbClr val="FFFF00"/>
                                      </p:to>
                                    </p:animClr>
                                    <p:set>
                                      <p:cBhvr>
                                        <p:cTn id="212" dur="2000" fill="hold"/>
                                        <p:tgtEl>
                                          <p:spTgt spid="123945"/>
                                        </p:tgtEl>
                                        <p:attrNameLst>
                                          <p:attrName>fill.type</p:attrName>
                                        </p:attrNameLst>
                                      </p:cBhvr>
                                      <p:to>
                                        <p:strVal val="solid"/>
                                      </p:to>
                                    </p:set>
                                    <p:set>
                                      <p:cBhvr>
                                        <p:cTn id="213" dur="2000" fill="hold"/>
                                        <p:tgtEl>
                                          <p:spTgt spid="123945"/>
                                        </p:tgtEl>
                                        <p:attrNameLst>
                                          <p:attrName>fill.on</p:attrName>
                                        </p:attrNameLst>
                                      </p:cBhvr>
                                      <p:to>
                                        <p:strVal val="true"/>
                                      </p:to>
                                    </p:set>
                                  </p:childTnLst>
                                </p:cTn>
                              </p:par>
                            </p:childTnLst>
                          </p:cTn>
                        </p:par>
                      </p:childTnLst>
                    </p:cTn>
                  </p:par>
                  <p:par>
                    <p:cTn id="214" fill="hold" nodeType="clickPar">
                      <p:stCondLst>
                        <p:cond delay="indefinite"/>
                      </p:stCondLst>
                      <p:childTnLst>
                        <p:par>
                          <p:cTn id="215" fill="hold" nodeType="withGroup">
                            <p:stCondLst>
                              <p:cond delay="0"/>
                            </p:stCondLst>
                            <p:childTnLst>
                              <p:par>
                                <p:cTn id="216" presetID="1" presetClass="emph" presetSubtype="2" fill="hold" nodeType="clickEffect">
                                  <p:stCondLst>
                                    <p:cond delay="0"/>
                                  </p:stCondLst>
                                  <p:childTnLst>
                                    <p:animClr clrSpc="rgb" dir="cw">
                                      <p:cBhvr>
                                        <p:cTn id="217" dur="2000" fill="hold"/>
                                        <p:tgtEl>
                                          <p:spTgt spid="123944"/>
                                        </p:tgtEl>
                                        <p:attrNameLst>
                                          <p:attrName>fillcolor</p:attrName>
                                        </p:attrNameLst>
                                      </p:cBhvr>
                                      <p:to>
                                        <a:srgbClr val="FFFF00"/>
                                      </p:to>
                                    </p:animClr>
                                    <p:set>
                                      <p:cBhvr>
                                        <p:cTn id="218" dur="2000" fill="hold"/>
                                        <p:tgtEl>
                                          <p:spTgt spid="123944"/>
                                        </p:tgtEl>
                                        <p:attrNameLst>
                                          <p:attrName>fill.type</p:attrName>
                                        </p:attrNameLst>
                                      </p:cBhvr>
                                      <p:to>
                                        <p:strVal val="solid"/>
                                      </p:to>
                                    </p:set>
                                    <p:set>
                                      <p:cBhvr>
                                        <p:cTn id="219" dur="2000" fill="hold"/>
                                        <p:tgtEl>
                                          <p:spTgt spid="123944"/>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912" grpId="0" animBg="1" autoUpdateAnimBg="0"/>
      <p:bldP spid="123913" grpId="0" animBg="1"/>
      <p:bldP spid="123914" grpId="0" autoUpdateAnimBg="0"/>
      <p:bldP spid="123915" grpId="0" animBg="1" autoUpdateAnimBg="0"/>
      <p:bldP spid="123916" grpId="0" animBg="1" autoUpdateAnimBg="0"/>
      <p:bldP spid="123917" grpId="0" animBg="1"/>
      <p:bldP spid="123918" grpId="0" animBg="1"/>
      <p:bldP spid="123919" grpId="0" autoUpdateAnimBg="0"/>
      <p:bldP spid="123920" grpId="0" autoUpdateAnimBg="0"/>
      <p:bldP spid="123921" grpId="0" animBg="1" autoUpdateAnimBg="0"/>
      <p:bldP spid="123922" grpId="0" animBg="1" autoUpdateAnimBg="0"/>
      <p:bldP spid="123923" grpId="0" animBg="1" autoUpdateAnimBg="0"/>
      <p:bldP spid="123924" grpId="0" animBg="1"/>
      <p:bldP spid="123925" grpId="0" animBg="1"/>
      <p:bldP spid="123926" grpId="0" autoUpdateAnimBg="0"/>
      <p:bldP spid="123927" grpId="0" autoUpdateAnimBg="0"/>
      <p:bldP spid="123928" grpId="0" animBg="1" autoUpdateAnimBg="0"/>
      <p:bldP spid="123929" grpId="0" animBg="1" autoUpdateAnimBg="0"/>
      <p:bldP spid="123930" grpId="0" animBg="1"/>
      <p:bldP spid="123931" grpId="0" animBg="1"/>
      <p:bldP spid="123932" grpId="0" autoUpdateAnimBg="0"/>
      <p:bldP spid="123933" grpId="0" autoUpdateAnimBg="0"/>
      <p:bldP spid="123934" grpId="0" animBg="1" autoUpdateAnimBg="0"/>
      <p:bldP spid="123935" grpId="0" animBg="1" autoUpdateAnimBg="0"/>
      <p:bldP spid="123936" grpId="0" animBg="1"/>
      <p:bldP spid="123937" grpId="0" animBg="1"/>
      <p:bldP spid="123938" grpId="0" autoUpdateAnimBg="0"/>
      <p:bldP spid="123939" grpId="0" autoUpdateAnimBg="0"/>
      <p:bldP spid="123941" grpId="0" animBg="1"/>
      <p:bldP spid="123942" grpId="0" autoUpdateAnimBg="0"/>
      <p:bldP spid="123954" grpId="0" animBg="1"/>
      <p:bldP spid="123955" grpId="0" animBg="1"/>
      <p:bldP spid="123956" grpId="0" animBg="1"/>
      <p:bldP spid="123957"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8" name="Text Box 4"/>
          <p:cNvSpPr txBox="1">
            <a:spLocks noChangeArrowheads="1"/>
          </p:cNvSpPr>
          <p:nvPr/>
        </p:nvSpPr>
        <p:spPr bwMode="auto">
          <a:xfrm>
            <a:off x="404813" y="357188"/>
            <a:ext cx="216098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dirty="0"/>
              <a:t>例：四皇后问题</a:t>
            </a:r>
            <a:endParaRPr lang="en-US" altLang="zh-CN" dirty="0"/>
          </a:p>
        </p:txBody>
      </p:sp>
      <p:graphicFrame>
        <p:nvGraphicFramePr>
          <p:cNvPr id="231734" name="Group 310"/>
          <p:cNvGraphicFramePr>
            <a:graphicFrameLocks noGrp="1"/>
          </p:cNvGraphicFramePr>
          <p:nvPr/>
        </p:nvGraphicFramePr>
        <p:xfrm>
          <a:off x="2726532" y="195263"/>
          <a:ext cx="917972" cy="822960"/>
        </p:xfrm>
        <a:graphic>
          <a:graphicData uri="http://schemas.openxmlformats.org/drawingml/2006/table">
            <a:tbl>
              <a:tblPr/>
              <a:tblGrid>
                <a:gridCol w="229791"/>
                <a:gridCol w="229790"/>
                <a:gridCol w="228600"/>
                <a:gridCol w="229791"/>
              </a:tblGrid>
              <a:tr h="205740">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en-US" altLang="zh-CN" sz="9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9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9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9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205740">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9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9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9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9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205740">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9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9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9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9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205740">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9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9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9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9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r>
            </a:tbl>
          </a:graphicData>
        </a:graphic>
      </p:graphicFrame>
      <p:graphicFrame>
        <p:nvGraphicFramePr>
          <p:cNvPr id="231736" name="Group 312"/>
          <p:cNvGraphicFramePr>
            <a:graphicFrameLocks noGrp="1"/>
          </p:cNvGraphicFramePr>
          <p:nvPr/>
        </p:nvGraphicFramePr>
        <p:xfrm>
          <a:off x="2511028" y="1168004"/>
          <a:ext cx="917971" cy="833914"/>
        </p:xfrm>
        <a:graphic>
          <a:graphicData uri="http://schemas.openxmlformats.org/drawingml/2006/table">
            <a:tbl>
              <a:tblPr/>
              <a:tblGrid>
                <a:gridCol w="229790"/>
                <a:gridCol w="229791"/>
                <a:gridCol w="228600"/>
                <a:gridCol w="229790"/>
              </a:tblGrid>
              <a:tr h="216694">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en-US" altLang="zh-CN" sz="9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9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Q</a:t>
                      </a:r>
                      <a:endParaRPr kumimoji="1" lang="zh-CN" altLang="en-US" sz="9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9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9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205740">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9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9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9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9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205740">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9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9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9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9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205740">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9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9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9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9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r>
            </a:tbl>
          </a:graphicData>
        </a:graphic>
      </p:graphicFrame>
      <p:graphicFrame>
        <p:nvGraphicFramePr>
          <p:cNvPr id="231829" name="Group 405"/>
          <p:cNvGraphicFramePr>
            <a:graphicFrameLocks noGrp="1"/>
          </p:cNvGraphicFramePr>
          <p:nvPr/>
        </p:nvGraphicFramePr>
        <p:xfrm>
          <a:off x="3699272" y="1168003"/>
          <a:ext cx="917971" cy="865109"/>
        </p:xfrm>
        <a:graphic>
          <a:graphicData uri="http://schemas.openxmlformats.org/drawingml/2006/table">
            <a:tbl>
              <a:tblPr/>
              <a:tblGrid>
                <a:gridCol w="229790"/>
                <a:gridCol w="229791"/>
                <a:gridCol w="228600"/>
                <a:gridCol w="229790"/>
              </a:tblGrid>
              <a:tr h="215504">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en-US" altLang="zh-CN" sz="9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9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9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Q</a:t>
                      </a:r>
                      <a:endParaRPr kumimoji="1" lang="zh-CN" altLang="en-US" sz="9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9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205740">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9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9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9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9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238125">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9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9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9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9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205740">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9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9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9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9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r>
            </a:tbl>
          </a:graphicData>
        </a:graphic>
      </p:graphicFrame>
      <p:graphicFrame>
        <p:nvGraphicFramePr>
          <p:cNvPr id="231744" name="Group 320"/>
          <p:cNvGraphicFramePr>
            <a:graphicFrameLocks noGrp="1"/>
          </p:cNvGraphicFramePr>
          <p:nvPr/>
        </p:nvGraphicFramePr>
        <p:xfrm>
          <a:off x="5481638" y="1168003"/>
          <a:ext cx="917972" cy="832724"/>
        </p:xfrm>
        <a:graphic>
          <a:graphicData uri="http://schemas.openxmlformats.org/drawingml/2006/table">
            <a:tbl>
              <a:tblPr/>
              <a:tblGrid>
                <a:gridCol w="229791"/>
                <a:gridCol w="229790"/>
                <a:gridCol w="228600"/>
                <a:gridCol w="229791"/>
              </a:tblGrid>
              <a:tr h="215504">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en-US" altLang="zh-CN" sz="9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9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9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9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Q</a:t>
                      </a:r>
                      <a:endParaRPr kumimoji="1" lang="zh-CN" altLang="en-US" sz="9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r>
              <a:tr h="205740">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9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9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9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9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205740">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9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9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9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9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205740">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9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9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9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9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r>
            </a:tbl>
          </a:graphicData>
        </a:graphic>
      </p:graphicFrame>
      <p:graphicFrame>
        <p:nvGraphicFramePr>
          <p:cNvPr id="231731" name="Group 307"/>
          <p:cNvGraphicFramePr>
            <a:graphicFrameLocks noGrp="1"/>
          </p:cNvGraphicFramePr>
          <p:nvPr/>
        </p:nvGraphicFramePr>
        <p:xfrm>
          <a:off x="782241" y="1168003"/>
          <a:ext cx="917971" cy="832724"/>
        </p:xfrm>
        <a:graphic>
          <a:graphicData uri="http://schemas.openxmlformats.org/drawingml/2006/table">
            <a:tbl>
              <a:tblPr/>
              <a:tblGrid>
                <a:gridCol w="229790"/>
                <a:gridCol w="229791"/>
                <a:gridCol w="228600"/>
                <a:gridCol w="229790"/>
              </a:tblGrid>
              <a:tr h="215504">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9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Q</a:t>
                      </a: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9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9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9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205740">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9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9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9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9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205740">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9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9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9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9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205740">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9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9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9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9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r>
            </a:tbl>
          </a:graphicData>
        </a:graphic>
      </p:graphicFrame>
      <p:graphicFrame>
        <p:nvGraphicFramePr>
          <p:cNvPr id="231800" name="Group 376"/>
          <p:cNvGraphicFramePr>
            <a:graphicFrameLocks noGrp="1"/>
          </p:cNvGraphicFramePr>
          <p:nvPr/>
        </p:nvGraphicFramePr>
        <p:xfrm>
          <a:off x="1269207" y="2193131"/>
          <a:ext cx="917972" cy="832724"/>
        </p:xfrm>
        <a:graphic>
          <a:graphicData uri="http://schemas.openxmlformats.org/drawingml/2006/table">
            <a:tbl>
              <a:tblPr/>
              <a:tblGrid>
                <a:gridCol w="229791"/>
                <a:gridCol w="229790"/>
                <a:gridCol w="228600"/>
                <a:gridCol w="229791"/>
              </a:tblGrid>
              <a:tr h="215504">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9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Q</a:t>
                      </a: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9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9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9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205740">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9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9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9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9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Q</a:t>
                      </a: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r>
              <a:tr h="205740">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9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9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9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9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205740">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9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9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9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9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r>
            </a:tbl>
          </a:graphicData>
        </a:graphic>
      </p:graphicFrame>
      <p:graphicFrame>
        <p:nvGraphicFramePr>
          <p:cNvPr id="231799" name="Group 375"/>
          <p:cNvGraphicFramePr>
            <a:graphicFrameLocks noGrp="1"/>
          </p:cNvGraphicFramePr>
          <p:nvPr/>
        </p:nvGraphicFramePr>
        <p:xfrm>
          <a:off x="296466" y="2193131"/>
          <a:ext cx="917971" cy="832724"/>
        </p:xfrm>
        <a:graphic>
          <a:graphicData uri="http://schemas.openxmlformats.org/drawingml/2006/table">
            <a:tbl>
              <a:tblPr/>
              <a:tblGrid>
                <a:gridCol w="229790"/>
                <a:gridCol w="229791"/>
                <a:gridCol w="228600"/>
                <a:gridCol w="229790"/>
              </a:tblGrid>
              <a:tr h="215504">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9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Q</a:t>
                      </a: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9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9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9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205740">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9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9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9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Q</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9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205740">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9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9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9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9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205740">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9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9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9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9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r>
            </a:tbl>
          </a:graphicData>
        </a:graphic>
      </p:graphicFrame>
      <p:graphicFrame>
        <p:nvGraphicFramePr>
          <p:cNvPr id="231828" name="Group 404"/>
          <p:cNvGraphicFramePr>
            <a:graphicFrameLocks noGrp="1"/>
          </p:cNvGraphicFramePr>
          <p:nvPr/>
        </p:nvGraphicFramePr>
        <p:xfrm>
          <a:off x="2349103" y="2193132"/>
          <a:ext cx="917971" cy="833914"/>
        </p:xfrm>
        <a:graphic>
          <a:graphicData uri="http://schemas.openxmlformats.org/drawingml/2006/table">
            <a:tbl>
              <a:tblPr/>
              <a:tblGrid>
                <a:gridCol w="229790"/>
                <a:gridCol w="229791"/>
                <a:gridCol w="228600"/>
                <a:gridCol w="229790"/>
              </a:tblGrid>
              <a:tr h="216694">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en-US" altLang="zh-CN" sz="9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9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Q</a:t>
                      </a:r>
                      <a:endParaRPr kumimoji="1" lang="zh-CN" altLang="en-US" sz="9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9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9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205740">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9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9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9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9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Q</a:t>
                      </a: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r>
              <a:tr h="205740">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9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9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9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9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205740">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9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9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9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9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r>
            </a:tbl>
          </a:graphicData>
        </a:graphic>
      </p:graphicFrame>
      <p:graphicFrame>
        <p:nvGraphicFramePr>
          <p:cNvPr id="232039" name="Group 615"/>
          <p:cNvGraphicFramePr>
            <a:graphicFrameLocks noGrp="1"/>
          </p:cNvGraphicFramePr>
          <p:nvPr/>
        </p:nvGraphicFramePr>
        <p:xfrm>
          <a:off x="3429001" y="2193132"/>
          <a:ext cx="917972" cy="839867"/>
        </p:xfrm>
        <a:graphic>
          <a:graphicData uri="http://schemas.openxmlformats.org/drawingml/2006/table">
            <a:tbl>
              <a:tblPr/>
              <a:tblGrid>
                <a:gridCol w="229791"/>
                <a:gridCol w="229790"/>
                <a:gridCol w="228600"/>
                <a:gridCol w="229791"/>
              </a:tblGrid>
              <a:tr h="205740">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en-US" altLang="zh-CN" sz="9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9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9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Q</a:t>
                      </a:r>
                      <a:endParaRPr kumimoji="1" lang="zh-CN" altLang="en-US" sz="9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9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205740">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9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Q</a:t>
                      </a: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9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9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9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222647">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9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9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9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9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205740">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9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9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9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9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r>
            </a:tbl>
          </a:graphicData>
        </a:graphic>
      </p:graphicFrame>
      <p:graphicFrame>
        <p:nvGraphicFramePr>
          <p:cNvPr id="232043" name="Group 619"/>
          <p:cNvGraphicFramePr>
            <a:graphicFrameLocks noGrp="1"/>
          </p:cNvGraphicFramePr>
          <p:nvPr/>
        </p:nvGraphicFramePr>
        <p:xfrm>
          <a:off x="4725591" y="2193131"/>
          <a:ext cx="863204" cy="827961"/>
        </p:xfrm>
        <a:graphic>
          <a:graphicData uri="http://schemas.openxmlformats.org/drawingml/2006/table">
            <a:tbl>
              <a:tblPr/>
              <a:tblGrid>
                <a:gridCol w="215503"/>
                <a:gridCol w="216694"/>
                <a:gridCol w="215504"/>
                <a:gridCol w="215503"/>
              </a:tblGrid>
              <a:tr h="210741">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en-US" altLang="zh-CN" sz="9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9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9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9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Q</a:t>
                      </a:r>
                      <a:endParaRPr kumimoji="1" lang="zh-CN" altLang="en-US" sz="9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r>
              <a:tr h="205740">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9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Q</a:t>
                      </a: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9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9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9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205740">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9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9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9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9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205740">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9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9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9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9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r>
            </a:tbl>
          </a:graphicData>
        </a:graphic>
      </p:graphicFrame>
      <p:graphicFrame>
        <p:nvGraphicFramePr>
          <p:cNvPr id="232111" name="Group 687"/>
          <p:cNvGraphicFramePr>
            <a:graphicFrameLocks noGrp="1"/>
          </p:cNvGraphicFramePr>
          <p:nvPr/>
        </p:nvGraphicFramePr>
        <p:xfrm>
          <a:off x="5750719" y="2193132"/>
          <a:ext cx="810815" cy="843678"/>
        </p:xfrm>
        <a:graphic>
          <a:graphicData uri="http://schemas.openxmlformats.org/drawingml/2006/table">
            <a:tbl>
              <a:tblPr/>
              <a:tblGrid>
                <a:gridCol w="202406"/>
                <a:gridCol w="203597"/>
                <a:gridCol w="202406"/>
                <a:gridCol w="202406"/>
              </a:tblGrid>
              <a:tr h="217885">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en-US" altLang="zh-CN" sz="9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9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9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9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Q</a:t>
                      </a:r>
                      <a:endParaRPr kumimoji="1" lang="zh-CN" altLang="en-US" sz="9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r>
              <a:tr h="214313">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9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9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Q</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9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9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205740">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9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9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9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9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205740">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9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9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9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9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r>
            </a:tbl>
          </a:graphicData>
        </a:graphic>
      </p:graphicFrame>
      <p:graphicFrame>
        <p:nvGraphicFramePr>
          <p:cNvPr id="231942" name="Group 518"/>
          <p:cNvGraphicFramePr>
            <a:graphicFrameLocks noGrp="1"/>
          </p:cNvGraphicFramePr>
          <p:nvPr/>
        </p:nvGraphicFramePr>
        <p:xfrm>
          <a:off x="837010" y="3219450"/>
          <a:ext cx="917971" cy="832724"/>
        </p:xfrm>
        <a:graphic>
          <a:graphicData uri="http://schemas.openxmlformats.org/drawingml/2006/table">
            <a:tbl>
              <a:tblPr/>
              <a:tblGrid>
                <a:gridCol w="229790"/>
                <a:gridCol w="229791"/>
                <a:gridCol w="228600"/>
                <a:gridCol w="229790"/>
              </a:tblGrid>
              <a:tr h="215504">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9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Q</a:t>
                      </a: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9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9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9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205740">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9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9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9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9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Q</a:t>
                      </a: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r>
              <a:tr h="205740">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9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9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Q</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9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9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205740">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9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9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9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9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r>
            </a:tbl>
          </a:graphicData>
        </a:graphic>
      </p:graphicFrame>
      <p:sp>
        <p:nvSpPr>
          <p:cNvPr id="231972" name="Line 548"/>
          <p:cNvSpPr>
            <a:spLocks noChangeShapeType="1"/>
          </p:cNvSpPr>
          <p:nvPr/>
        </p:nvSpPr>
        <p:spPr bwMode="auto">
          <a:xfrm flipH="1">
            <a:off x="1214438" y="1006079"/>
            <a:ext cx="1835944" cy="161925"/>
          </a:xfrm>
          <a:prstGeom prst="line">
            <a:avLst/>
          </a:prstGeom>
          <a:noFill/>
          <a:ln w="38100">
            <a:solidFill>
              <a:srgbClr val="FFCC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31973" name="Line 549"/>
          <p:cNvSpPr>
            <a:spLocks noChangeShapeType="1"/>
          </p:cNvSpPr>
          <p:nvPr/>
        </p:nvSpPr>
        <p:spPr bwMode="auto">
          <a:xfrm>
            <a:off x="3267075" y="1006079"/>
            <a:ext cx="2753916" cy="161925"/>
          </a:xfrm>
          <a:prstGeom prst="line">
            <a:avLst/>
          </a:prstGeom>
          <a:noFill/>
          <a:ln w="38100">
            <a:solidFill>
              <a:srgbClr val="FFCC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31974" name="Line 550"/>
          <p:cNvSpPr>
            <a:spLocks noChangeShapeType="1"/>
          </p:cNvSpPr>
          <p:nvPr/>
        </p:nvSpPr>
        <p:spPr bwMode="auto">
          <a:xfrm flipH="1">
            <a:off x="2888457" y="1006079"/>
            <a:ext cx="270272" cy="161925"/>
          </a:xfrm>
          <a:prstGeom prst="line">
            <a:avLst/>
          </a:prstGeom>
          <a:noFill/>
          <a:ln w="38100">
            <a:solidFill>
              <a:srgbClr val="FFCC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31975" name="Line 551"/>
          <p:cNvSpPr>
            <a:spLocks noChangeShapeType="1"/>
          </p:cNvSpPr>
          <p:nvPr/>
        </p:nvSpPr>
        <p:spPr bwMode="auto">
          <a:xfrm>
            <a:off x="3267075" y="1006079"/>
            <a:ext cx="864394" cy="161925"/>
          </a:xfrm>
          <a:prstGeom prst="line">
            <a:avLst/>
          </a:prstGeom>
          <a:noFill/>
          <a:ln w="38100">
            <a:solidFill>
              <a:srgbClr val="FFCC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31976" name="Line 552"/>
          <p:cNvSpPr>
            <a:spLocks noChangeShapeType="1"/>
          </p:cNvSpPr>
          <p:nvPr/>
        </p:nvSpPr>
        <p:spPr bwMode="auto">
          <a:xfrm flipH="1">
            <a:off x="675085" y="1977629"/>
            <a:ext cx="539353" cy="215503"/>
          </a:xfrm>
          <a:prstGeom prst="line">
            <a:avLst/>
          </a:prstGeom>
          <a:noFill/>
          <a:ln w="38100">
            <a:solidFill>
              <a:srgbClr val="FFCC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31977" name="Line 553"/>
          <p:cNvSpPr>
            <a:spLocks noChangeShapeType="1"/>
          </p:cNvSpPr>
          <p:nvPr/>
        </p:nvSpPr>
        <p:spPr bwMode="auto">
          <a:xfrm>
            <a:off x="1322785" y="1977629"/>
            <a:ext cx="432197" cy="215503"/>
          </a:xfrm>
          <a:prstGeom prst="line">
            <a:avLst/>
          </a:prstGeom>
          <a:noFill/>
          <a:ln w="38100">
            <a:solidFill>
              <a:srgbClr val="FFCC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31978" name="Line 554"/>
          <p:cNvSpPr>
            <a:spLocks noChangeShapeType="1"/>
          </p:cNvSpPr>
          <p:nvPr/>
        </p:nvSpPr>
        <p:spPr bwMode="auto">
          <a:xfrm flipH="1">
            <a:off x="1322785" y="3003948"/>
            <a:ext cx="323850" cy="215503"/>
          </a:xfrm>
          <a:prstGeom prst="line">
            <a:avLst/>
          </a:prstGeom>
          <a:noFill/>
          <a:ln w="38100">
            <a:solidFill>
              <a:srgbClr val="FFCC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31979" name="Text Box 555"/>
          <p:cNvSpPr txBox="1">
            <a:spLocks noChangeArrowheads="1"/>
          </p:cNvSpPr>
          <p:nvPr/>
        </p:nvSpPr>
        <p:spPr bwMode="auto">
          <a:xfrm>
            <a:off x="296466" y="3003947"/>
            <a:ext cx="32385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a:solidFill>
                  <a:srgbClr val="FF0000"/>
                </a:solidFill>
              </a:rPr>
              <a:t>X</a:t>
            </a:r>
          </a:p>
        </p:txBody>
      </p:sp>
      <p:graphicFrame>
        <p:nvGraphicFramePr>
          <p:cNvPr id="232008" name="Group 584"/>
          <p:cNvGraphicFramePr>
            <a:graphicFrameLocks noGrp="1"/>
          </p:cNvGraphicFramePr>
          <p:nvPr/>
        </p:nvGraphicFramePr>
        <p:xfrm>
          <a:off x="2349103" y="3219450"/>
          <a:ext cx="917971" cy="833914"/>
        </p:xfrm>
        <a:graphic>
          <a:graphicData uri="http://schemas.openxmlformats.org/drawingml/2006/table">
            <a:tbl>
              <a:tblPr/>
              <a:tblGrid>
                <a:gridCol w="229790"/>
                <a:gridCol w="229791"/>
                <a:gridCol w="228600"/>
                <a:gridCol w="229790"/>
              </a:tblGrid>
              <a:tr h="216694">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en-US" altLang="zh-CN" sz="9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9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Q</a:t>
                      </a:r>
                      <a:endParaRPr kumimoji="1" lang="zh-CN" altLang="en-US" sz="9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9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9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205740">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9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9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9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9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Q</a:t>
                      </a: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r>
              <a:tr h="205740">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9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Q</a:t>
                      </a: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9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9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9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205740">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9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9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9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9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r>
            </a:tbl>
          </a:graphicData>
        </a:graphic>
      </p:graphicFrame>
      <p:graphicFrame>
        <p:nvGraphicFramePr>
          <p:cNvPr id="232038" name="Group 614"/>
          <p:cNvGraphicFramePr>
            <a:graphicFrameLocks noGrp="1"/>
          </p:cNvGraphicFramePr>
          <p:nvPr/>
        </p:nvGraphicFramePr>
        <p:xfrm>
          <a:off x="3590926" y="3219450"/>
          <a:ext cx="917972" cy="865109"/>
        </p:xfrm>
        <a:graphic>
          <a:graphicData uri="http://schemas.openxmlformats.org/drawingml/2006/table">
            <a:tbl>
              <a:tblPr/>
              <a:tblGrid>
                <a:gridCol w="229791"/>
                <a:gridCol w="229790"/>
                <a:gridCol w="228600"/>
                <a:gridCol w="229791"/>
              </a:tblGrid>
              <a:tr h="215504">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en-US" altLang="zh-CN" sz="9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9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9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Q</a:t>
                      </a:r>
                      <a:endParaRPr kumimoji="1" lang="zh-CN" altLang="en-US" sz="9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9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205740">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9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Q</a:t>
                      </a: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9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9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9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238125">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9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9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9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9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Q</a:t>
                      </a: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r>
              <a:tr h="205740">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9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9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9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9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r>
            </a:tbl>
          </a:graphicData>
        </a:graphic>
      </p:graphicFrame>
      <p:sp>
        <p:nvSpPr>
          <p:cNvPr id="232040" name="Line 616"/>
          <p:cNvSpPr>
            <a:spLocks noChangeShapeType="1"/>
          </p:cNvSpPr>
          <p:nvPr/>
        </p:nvSpPr>
        <p:spPr bwMode="auto">
          <a:xfrm flipH="1">
            <a:off x="2781300" y="3003948"/>
            <a:ext cx="0" cy="215503"/>
          </a:xfrm>
          <a:prstGeom prst="line">
            <a:avLst/>
          </a:prstGeom>
          <a:noFill/>
          <a:ln w="38100">
            <a:solidFill>
              <a:srgbClr val="FFCC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32041" name="Line 617"/>
          <p:cNvSpPr>
            <a:spLocks noChangeShapeType="1"/>
          </p:cNvSpPr>
          <p:nvPr/>
        </p:nvSpPr>
        <p:spPr bwMode="auto">
          <a:xfrm>
            <a:off x="3968354" y="3003948"/>
            <a:ext cx="1190" cy="215503"/>
          </a:xfrm>
          <a:prstGeom prst="line">
            <a:avLst/>
          </a:prstGeom>
          <a:noFill/>
          <a:ln w="38100">
            <a:solidFill>
              <a:srgbClr val="FFCC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232073" name="Group 649"/>
          <p:cNvGraphicFramePr>
            <a:graphicFrameLocks noGrp="1"/>
          </p:cNvGraphicFramePr>
          <p:nvPr/>
        </p:nvGraphicFramePr>
        <p:xfrm>
          <a:off x="4779169" y="3219450"/>
          <a:ext cx="863205" cy="827961"/>
        </p:xfrm>
        <a:graphic>
          <a:graphicData uri="http://schemas.openxmlformats.org/drawingml/2006/table">
            <a:tbl>
              <a:tblPr/>
              <a:tblGrid>
                <a:gridCol w="215504"/>
                <a:gridCol w="216694"/>
                <a:gridCol w="215503"/>
                <a:gridCol w="215504"/>
              </a:tblGrid>
              <a:tr h="210741">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en-US" altLang="zh-CN" sz="9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9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9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9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Q</a:t>
                      </a:r>
                      <a:endParaRPr kumimoji="1" lang="zh-CN" altLang="en-US" sz="9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r>
              <a:tr h="205740">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9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Q</a:t>
                      </a: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9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9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9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205740">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9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9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9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Q</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9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205740">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9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9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9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9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r>
            </a:tbl>
          </a:graphicData>
        </a:graphic>
      </p:graphicFrame>
      <p:sp>
        <p:nvSpPr>
          <p:cNvPr id="232074" name="Line 650"/>
          <p:cNvSpPr>
            <a:spLocks noChangeShapeType="1"/>
          </p:cNvSpPr>
          <p:nvPr/>
        </p:nvSpPr>
        <p:spPr bwMode="auto">
          <a:xfrm flipH="1">
            <a:off x="2834878" y="1977629"/>
            <a:ext cx="108347" cy="215503"/>
          </a:xfrm>
          <a:prstGeom prst="line">
            <a:avLst/>
          </a:prstGeom>
          <a:noFill/>
          <a:ln w="38100">
            <a:solidFill>
              <a:srgbClr val="FFCC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32075" name="Line 651"/>
          <p:cNvSpPr>
            <a:spLocks noChangeShapeType="1"/>
          </p:cNvSpPr>
          <p:nvPr/>
        </p:nvSpPr>
        <p:spPr bwMode="auto">
          <a:xfrm flipH="1">
            <a:off x="3914775" y="1977629"/>
            <a:ext cx="216694" cy="215503"/>
          </a:xfrm>
          <a:prstGeom prst="line">
            <a:avLst/>
          </a:prstGeom>
          <a:noFill/>
          <a:ln w="38100">
            <a:solidFill>
              <a:srgbClr val="FFCC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32076" name="Line 652"/>
          <p:cNvSpPr>
            <a:spLocks noChangeShapeType="1"/>
          </p:cNvSpPr>
          <p:nvPr/>
        </p:nvSpPr>
        <p:spPr bwMode="auto">
          <a:xfrm flipH="1">
            <a:off x="5211366" y="1977629"/>
            <a:ext cx="756047" cy="215503"/>
          </a:xfrm>
          <a:prstGeom prst="line">
            <a:avLst/>
          </a:prstGeom>
          <a:noFill/>
          <a:ln w="38100">
            <a:solidFill>
              <a:srgbClr val="FFCC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32077" name="Line 653"/>
          <p:cNvSpPr>
            <a:spLocks noChangeShapeType="1"/>
          </p:cNvSpPr>
          <p:nvPr/>
        </p:nvSpPr>
        <p:spPr bwMode="auto">
          <a:xfrm>
            <a:off x="6020991" y="1977629"/>
            <a:ext cx="108347" cy="215503"/>
          </a:xfrm>
          <a:prstGeom prst="line">
            <a:avLst/>
          </a:prstGeom>
          <a:noFill/>
          <a:ln w="38100">
            <a:solidFill>
              <a:srgbClr val="FFCC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32078" name="Line 654"/>
          <p:cNvSpPr>
            <a:spLocks noChangeShapeType="1"/>
          </p:cNvSpPr>
          <p:nvPr/>
        </p:nvSpPr>
        <p:spPr bwMode="auto">
          <a:xfrm flipH="1">
            <a:off x="5157788" y="3003948"/>
            <a:ext cx="0" cy="215503"/>
          </a:xfrm>
          <a:prstGeom prst="line">
            <a:avLst/>
          </a:prstGeom>
          <a:noFill/>
          <a:ln w="38100">
            <a:solidFill>
              <a:srgbClr val="FFCC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32079" name="Text Box 655"/>
          <p:cNvSpPr txBox="1">
            <a:spLocks noChangeArrowheads="1"/>
          </p:cNvSpPr>
          <p:nvPr/>
        </p:nvSpPr>
        <p:spPr bwMode="auto">
          <a:xfrm>
            <a:off x="837010" y="4083844"/>
            <a:ext cx="32385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a:solidFill>
                  <a:srgbClr val="FF0000"/>
                </a:solidFill>
              </a:rPr>
              <a:t>X</a:t>
            </a:r>
          </a:p>
        </p:txBody>
      </p:sp>
      <p:graphicFrame>
        <p:nvGraphicFramePr>
          <p:cNvPr id="232112" name="Group 688"/>
          <p:cNvGraphicFramePr>
            <a:graphicFrameLocks noGrp="1"/>
          </p:cNvGraphicFramePr>
          <p:nvPr/>
        </p:nvGraphicFramePr>
        <p:xfrm>
          <a:off x="2349103" y="4192191"/>
          <a:ext cx="917972" cy="833914"/>
        </p:xfrm>
        <a:graphic>
          <a:graphicData uri="http://schemas.openxmlformats.org/drawingml/2006/table">
            <a:tbl>
              <a:tblPr/>
              <a:tblGrid>
                <a:gridCol w="215503"/>
                <a:gridCol w="244079"/>
                <a:gridCol w="228600"/>
                <a:gridCol w="229790"/>
              </a:tblGrid>
              <a:tr h="216694">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en-US" altLang="zh-CN" sz="9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9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Q</a:t>
                      </a:r>
                      <a:endParaRPr kumimoji="1" lang="zh-CN" altLang="en-US" sz="9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9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9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205740">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9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9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9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9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Q</a:t>
                      </a: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r>
              <a:tr h="205740">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9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Q</a:t>
                      </a: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9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9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9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205740">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9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9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9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Q</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9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r>
            </a:tbl>
          </a:graphicData>
        </a:graphic>
      </p:graphicFrame>
      <p:sp>
        <p:nvSpPr>
          <p:cNvPr id="232108" name="Line 684"/>
          <p:cNvSpPr>
            <a:spLocks noChangeShapeType="1"/>
          </p:cNvSpPr>
          <p:nvPr/>
        </p:nvSpPr>
        <p:spPr bwMode="auto">
          <a:xfrm flipH="1">
            <a:off x="2781300" y="4030266"/>
            <a:ext cx="0" cy="161925"/>
          </a:xfrm>
          <a:prstGeom prst="line">
            <a:avLst/>
          </a:prstGeom>
          <a:noFill/>
          <a:ln w="38100">
            <a:solidFill>
              <a:srgbClr val="FFCC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32110" name="AutoShape 686"/>
          <p:cNvSpPr>
            <a:spLocks noChangeArrowheads="1"/>
          </p:cNvSpPr>
          <p:nvPr/>
        </p:nvSpPr>
        <p:spPr bwMode="auto">
          <a:xfrm>
            <a:off x="3267075" y="4462463"/>
            <a:ext cx="864394" cy="323850"/>
          </a:xfrm>
          <a:prstGeom prst="leftArrow">
            <a:avLst>
              <a:gd name="adj1" fmla="val 50000"/>
              <a:gd name="adj2" fmla="val 66728"/>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2113" name="Text Box 689"/>
          <p:cNvSpPr txBox="1">
            <a:spLocks noChangeArrowheads="1"/>
          </p:cNvSpPr>
          <p:nvPr/>
        </p:nvSpPr>
        <p:spPr bwMode="auto">
          <a:xfrm>
            <a:off x="6291263" y="3112294"/>
            <a:ext cx="32385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a:solidFill>
                  <a:srgbClr val="FF0000"/>
                </a:solidFill>
              </a:rPr>
              <a:t>X</a:t>
            </a:r>
          </a:p>
        </p:txBody>
      </p:sp>
    </p:spTree>
    <p:extLst>
      <p:ext uri="{BB962C8B-B14F-4D97-AF65-F5344CB8AC3E}">
        <p14:creationId xmlns:p14="http://schemas.microsoft.com/office/powerpoint/2010/main" val="163192686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231972"/>
                                        </p:tgtEl>
                                        <p:attrNameLst>
                                          <p:attrName>style.visibility</p:attrName>
                                        </p:attrNameLst>
                                      </p:cBhvr>
                                      <p:to>
                                        <p:strVal val="visible"/>
                                      </p:to>
                                    </p:set>
                                    <p:anim calcmode="lin" valueType="num">
                                      <p:cBhvr additive="base">
                                        <p:cTn id="7" dur="500" fill="hold"/>
                                        <p:tgtEl>
                                          <p:spTgt spid="231972"/>
                                        </p:tgtEl>
                                        <p:attrNameLst>
                                          <p:attrName>ppt_x</p:attrName>
                                        </p:attrNameLst>
                                      </p:cBhvr>
                                      <p:tavLst>
                                        <p:tav tm="0">
                                          <p:val>
                                            <p:strVal val="1+#ppt_w/2"/>
                                          </p:val>
                                        </p:tav>
                                        <p:tav tm="100000">
                                          <p:val>
                                            <p:strVal val="#ppt_x"/>
                                          </p:val>
                                        </p:tav>
                                      </p:tavLst>
                                    </p:anim>
                                    <p:anim calcmode="lin" valueType="num">
                                      <p:cBhvr additive="base">
                                        <p:cTn id="8" dur="500" fill="hold"/>
                                        <p:tgtEl>
                                          <p:spTgt spid="231972"/>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231731"/>
                                        </p:tgtEl>
                                        <p:attrNameLst>
                                          <p:attrName>style.visibility</p:attrName>
                                        </p:attrNameLst>
                                      </p:cBhvr>
                                      <p:to>
                                        <p:strVal val="visible"/>
                                      </p:to>
                                    </p:set>
                                    <p:anim calcmode="lin" valueType="num">
                                      <p:cBhvr additive="base">
                                        <p:cTn id="13" dur="500" fill="hold"/>
                                        <p:tgtEl>
                                          <p:spTgt spid="231731"/>
                                        </p:tgtEl>
                                        <p:attrNameLst>
                                          <p:attrName>ppt_x</p:attrName>
                                        </p:attrNameLst>
                                      </p:cBhvr>
                                      <p:tavLst>
                                        <p:tav tm="0">
                                          <p:val>
                                            <p:strVal val="#ppt_x"/>
                                          </p:val>
                                        </p:tav>
                                        <p:tav tm="100000">
                                          <p:val>
                                            <p:strVal val="#ppt_x"/>
                                          </p:val>
                                        </p:tav>
                                      </p:tavLst>
                                    </p:anim>
                                    <p:anim calcmode="lin" valueType="num">
                                      <p:cBhvr additive="base">
                                        <p:cTn id="14" dur="500" fill="hold"/>
                                        <p:tgtEl>
                                          <p:spTgt spid="231731"/>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231974"/>
                                        </p:tgtEl>
                                        <p:attrNameLst>
                                          <p:attrName>style.visibility</p:attrName>
                                        </p:attrNameLst>
                                      </p:cBhvr>
                                      <p:to>
                                        <p:strVal val="visible"/>
                                      </p:to>
                                    </p:set>
                                    <p:anim calcmode="lin" valueType="num">
                                      <p:cBhvr additive="base">
                                        <p:cTn id="19" dur="500" fill="hold"/>
                                        <p:tgtEl>
                                          <p:spTgt spid="231974"/>
                                        </p:tgtEl>
                                        <p:attrNameLst>
                                          <p:attrName>ppt_x</p:attrName>
                                        </p:attrNameLst>
                                      </p:cBhvr>
                                      <p:tavLst>
                                        <p:tav tm="0">
                                          <p:val>
                                            <p:strVal val="1+#ppt_w/2"/>
                                          </p:val>
                                        </p:tav>
                                        <p:tav tm="100000">
                                          <p:val>
                                            <p:strVal val="#ppt_x"/>
                                          </p:val>
                                        </p:tav>
                                      </p:tavLst>
                                    </p:anim>
                                    <p:anim calcmode="lin" valueType="num">
                                      <p:cBhvr additive="base">
                                        <p:cTn id="20" dur="500" fill="hold"/>
                                        <p:tgtEl>
                                          <p:spTgt spid="231974"/>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231736"/>
                                        </p:tgtEl>
                                        <p:attrNameLst>
                                          <p:attrName>style.visibility</p:attrName>
                                        </p:attrNameLst>
                                      </p:cBhvr>
                                      <p:to>
                                        <p:strVal val="visible"/>
                                      </p:to>
                                    </p:set>
                                    <p:anim calcmode="lin" valueType="num">
                                      <p:cBhvr additive="base">
                                        <p:cTn id="25" dur="500" fill="hold"/>
                                        <p:tgtEl>
                                          <p:spTgt spid="231736"/>
                                        </p:tgtEl>
                                        <p:attrNameLst>
                                          <p:attrName>ppt_x</p:attrName>
                                        </p:attrNameLst>
                                      </p:cBhvr>
                                      <p:tavLst>
                                        <p:tav tm="0">
                                          <p:val>
                                            <p:strVal val="#ppt_x"/>
                                          </p:val>
                                        </p:tav>
                                        <p:tav tm="100000">
                                          <p:val>
                                            <p:strVal val="#ppt_x"/>
                                          </p:val>
                                        </p:tav>
                                      </p:tavLst>
                                    </p:anim>
                                    <p:anim calcmode="lin" valueType="num">
                                      <p:cBhvr additive="base">
                                        <p:cTn id="26" dur="500" fill="hold"/>
                                        <p:tgtEl>
                                          <p:spTgt spid="231736"/>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2" fill="hold" grpId="0" nodeType="clickEffect">
                                  <p:stCondLst>
                                    <p:cond delay="0"/>
                                  </p:stCondLst>
                                  <p:childTnLst>
                                    <p:set>
                                      <p:cBhvr>
                                        <p:cTn id="30" dur="1" fill="hold">
                                          <p:stCondLst>
                                            <p:cond delay="0"/>
                                          </p:stCondLst>
                                        </p:cTn>
                                        <p:tgtEl>
                                          <p:spTgt spid="231975"/>
                                        </p:tgtEl>
                                        <p:attrNameLst>
                                          <p:attrName>style.visibility</p:attrName>
                                        </p:attrNameLst>
                                      </p:cBhvr>
                                      <p:to>
                                        <p:strVal val="visible"/>
                                      </p:to>
                                    </p:set>
                                    <p:anim calcmode="lin" valueType="num">
                                      <p:cBhvr additive="base">
                                        <p:cTn id="31" dur="500" fill="hold"/>
                                        <p:tgtEl>
                                          <p:spTgt spid="231975"/>
                                        </p:tgtEl>
                                        <p:attrNameLst>
                                          <p:attrName>ppt_x</p:attrName>
                                        </p:attrNameLst>
                                      </p:cBhvr>
                                      <p:tavLst>
                                        <p:tav tm="0">
                                          <p:val>
                                            <p:strVal val="1+#ppt_w/2"/>
                                          </p:val>
                                        </p:tav>
                                        <p:tav tm="100000">
                                          <p:val>
                                            <p:strVal val="#ppt_x"/>
                                          </p:val>
                                        </p:tav>
                                      </p:tavLst>
                                    </p:anim>
                                    <p:anim calcmode="lin" valueType="num">
                                      <p:cBhvr additive="base">
                                        <p:cTn id="32" dur="500" fill="hold"/>
                                        <p:tgtEl>
                                          <p:spTgt spid="231975"/>
                                        </p:tgtEl>
                                        <p:attrNameLst>
                                          <p:attrName>ppt_y</p:attrName>
                                        </p:attrNameLst>
                                      </p:cBhvr>
                                      <p:tavLst>
                                        <p:tav tm="0">
                                          <p:val>
                                            <p:strVal val="#ppt_y"/>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4" fill="hold" nodeType="clickEffect">
                                  <p:stCondLst>
                                    <p:cond delay="0"/>
                                  </p:stCondLst>
                                  <p:childTnLst>
                                    <p:set>
                                      <p:cBhvr>
                                        <p:cTn id="36" dur="1" fill="hold">
                                          <p:stCondLst>
                                            <p:cond delay="0"/>
                                          </p:stCondLst>
                                        </p:cTn>
                                        <p:tgtEl>
                                          <p:spTgt spid="231829"/>
                                        </p:tgtEl>
                                        <p:attrNameLst>
                                          <p:attrName>style.visibility</p:attrName>
                                        </p:attrNameLst>
                                      </p:cBhvr>
                                      <p:to>
                                        <p:strVal val="visible"/>
                                      </p:to>
                                    </p:set>
                                    <p:anim calcmode="lin" valueType="num">
                                      <p:cBhvr additive="base">
                                        <p:cTn id="37" dur="500" fill="hold"/>
                                        <p:tgtEl>
                                          <p:spTgt spid="231829"/>
                                        </p:tgtEl>
                                        <p:attrNameLst>
                                          <p:attrName>ppt_x</p:attrName>
                                        </p:attrNameLst>
                                      </p:cBhvr>
                                      <p:tavLst>
                                        <p:tav tm="0">
                                          <p:val>
                                            <p:strVal val="#ppt_x"/>
                                          </p:val>
                                        </p:tav>
                                        <p:tav tm="100000">
                                          <p:val>
                                            <p:strVal val="#ppt_x"/>
                                          </p:val>
                                        </p:tav>
                                      </p:tavLst>
                                    </p:anim>
                                    <p:anim calcmode="lin" valueType="num">
                                      <p:cBhvr additive="base">
                                        <p:cTn id="38" dur="500" fill="hold"/>
                                        <p:tgtEl>
                                          <p:spTgt spid="231829"/>
                                        </p:tgtEl>
                                        <p:attrNameLst>
                                          <p:attrName>ppt_y</p:attrName>
                                        </p:attrNameLst>
                                      </p:cBhvr>
                                      <p:tavLst>
                                        <p:tav tm="0">
                                          <p:val>
                                            <p:strVal val="1+#ppt_h/2"/>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2" fill="hold" grpId="0" nodeType="clickEffect">
                                  <p:stCondLst>
                                    <p:cond delay="0"/>
                                  </p:stCondLst>
                                  <p:childTnLst>
                                    <p:set>
                                      <p:cBhvr>
                                        <p:cTn id="42" dur="1" fill="hold">
                                          <p:stCondLst>
                                            <p:cond delay="0"/>
                                          </p:stCondLst>
                                        </p:cTn>
                                        <p:tgtEl>
                                          <p:spTgt spid="231973"/>
                                        </p:tgtEl>
                                        <p:attrNameLst>
                                          <p:attrName>style.visibility</p:attrName>
                                        </p:attrNameLst>
                                      </p:cBhvr>
                                      <p:to>
                                        <p:strVal val="visible"/>
                                      </p:to>
                                    </p:set>
                                    <p:anim calcmode="lin" valueType="num">
                                      <p:cBhvr additive="base">
                                        <p:cTn id="43" dur="500" fill="hold"/>
                                        <p:tgtEl>
                                          <p:spTgt spid="231973"/>
                                        </p:tgtEl>
                                        <p:attrNameLst>
                                          <p:attrName>ppt_x</p:attrName>
                                        </p:attrNameLst>
                                      </p:cBhvr>
                                      <p:tavLst>
                                        <p:tav tm="0">
                                          <p:val>
                                            <p:strVal val="1+#ppt_w/2"/>
                                          </p:val>
                                        </p:tav>
                                        <p:tav tm="100000">
                                          <p:val>
                                            <p:strVal val="#ppt_x"/>
                                          </p:val>
                                        </p:tav>
                                      </p:tavLst>
                                    </p:anim>
                                    <p:anim calcmode="lin" valueType="num">
                                      <p:cBhvr additive="base">
                                        <p:cTn id="44" dur="500" fill="hold"/>
                                        <p:tgtEl>
                                          <p:spTgt spid="231973"/>
                                        </p:tgtEl>
                                        <p:attrNameLst>
                                          <p:attrName>ppt_y</p:attrName>
                                        </p:attrNameLst>
                                      </p:cBhvr>
                                      <p:tavLst>
                                        <p:tav tm="0">
                                          <p:val>
                                            <p:strVal val="#ppt_y"/>
                                          </p:val>
                                        </p:tav>
                                        <p:tav tm="100000">
                                          <p:val>
                                            <p:strVal val="#ppt_y"/>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2" presetClass="entr" presetSubtype="4" fill="hold" nodeType="clickEffect">
                                  <p:stCondLst>
                                    <p:cond delay="0"/>
                                  </p:stCondLst>
                                  <p:childTnLst>
                                    <p:set>
                                      <p:cBhvr>
                                        <p:cTn id="48" dur="1" fill="hold">
                                          <p:stCondLst>
                                            <p:cond delay="0"/>
                                          </p:stCondLst>
                                        </p:cTn>
                                        <p:tgtEl>
                                          <p:spTgt spid="231744"/>
                                        </p:tgtEl>
                                        <p:attrNameLst>
                                          <p:attrName>style.visibility</p:attrName>
                                        </p:attrNameLst>
                                      </p:cBhvr>
                                      <p:to>
                                        <p:strVal val="visible"/>
                                      </p:to>
                                    </p:set>
                                    <p:anim calcmode="lin" valueType="num">
                                      <p:cBhvr additive="base">
                                        <p:cTn id="49" dur="500" fill="hold"/>
                                        <p:tgtEl>
                                          <p:spTgt spid="231744"/>
                                        </p:tgtEl>
                                        <p:attrNameLst>
                                          <p:attrName>ppt_x</p:attrName>
                                        </p:attrNameLst>
                                      </p:cBhvr>
                                      <p:tavLst>
                                        <p:tav tm="0">
                                          <p:val>
                                            <p:strVal val="#ppt_x"/>
                                          </p:val>
                                        </p:tav>
                                        <p:tav tm="100000">
                                          <p:val>
                                            <p:strVal val="#ppt_x"/>
                                          </p:val>
                                        </p:tav>
                                      </p:tavLst>
                                    </p:anim>
                                    <p:anim calcmode="lin" valueType="num">
                                      <p:cBhvr additive="base">
                                        <p:cTn id="50" dur="500" fill="hold"/>
                                        <p:tgtEl>
                                          <p:spTgt spid="231744"/>
                                        </p:tgtEl>
                                        <p:attrNameLst>
                                          <p:attrName>ppt_y</p:attrName>
                                        </p:attrNameLst>
                                      </p:cBhvr>
                                      <p:tavLst>
                                        <p:tav tm="0">
                                          <p:val>
                                            <p:strVal val="1+#ppt_h/2"/>
                                          </p:val>
                                        </p:tav>
                                        <p:tav tm="100000">
                                          <p:val>
                                            <p:strVal val="#ppt_y"/>
                                          </p:val>
                                        </p:tav>
                                      </p:tavLst>
                                    </p:anim>
                                  </p:childTnLst>
                                </p:cTn>
                              </p:par>
                            </p:childTnLst>
                          </p:cTn>
                        </p:par>
                      </p:childTnLst>
                    </p:cTn>
                  </p:par>
                  <p:par>
                    <p:cTn id="51" fill="hold" nodeType="clickPar">
                      <p:stCondLst>
                        <p:cond delay="indefinite"/>
                      </p:stCondLst>
                      <p:childTnLst>
                        <p:par>
                          <p:cTn id="52" fill="hold" nodeType="withGroup">
                            <p:stCondLst>
                              <p:cond delay="0"/>
                            </p:stCondLst>
                            <p:childTnLst>
                              <p:par>
                                <p:cTn id="53" presetID="2" presetClass="entr" presetSubtype="2" fill="hold" grpId="0" nodeType="clickEffect">
                                  <p:stCondLst>
                                    <p:cond delay="0"/>
                                  </p:stCondLst>
                                  <p:childTnLst>
                                    <p:set>
                                      <p:cBhvr>
                                        <p:cTn id="54" dur="1" fill="hold">
                                          <p:stCondLst>
                                            <p:cond delay="0"/>
                                          </p:stCondLst>
                                        </p:cTn>
                                        <p:tgtEl>
                                          <p:spTgt spid="231976"/>
                                        </p:tgtEl>
                                        <p:attrNameLst>
                                          <p:attrName>style.visibility</p:attrName>
                                        </p:attrNameLst>
                                      </p:cBhvr>
                                      <p:to>
                                        <p:strVal val="visible"/>
                                      </p:to>
                                    </p:set>
                                    <p:anim calcmode="lin" valueType="num">
                                      <p:cBhvr additive="base">
                                        <p:cTn id="55" dur="500" fill="hold"/>
                                        <p:tgtEl>
                                          <p:spTgt spid="231976"/>
                                        </p:tgtEl>
                                        <p:attrNameLst>
                                          <p:attrName>ppt_x</p:attrName>
                                        </p:attrNameLst>
                                      </p:cBhvr>
                                      <p:tavLst>
                                        <p:tav tm="0">
                                          <p:val>
                                            <p:strVal val="1+#ppt_w/2"/>
                                          </p:val>
                                        </p:tav>
                                        <p:tav tm="100000">
                                          <p:val>
                                            <p:strVal val="#ppt_x"/>
                                          </p:val>
                                        </p:tav>
                                      </p:tavLst>
                                    </p:anim>
                                    <p:anim calcmode="lin" valueType="num">
                                      <p:cBhvr additive="base">
                                        <p:cTn id="56" dur="500" fill="hold"/>
                                        <p:tgtEl>
                                          <p:spTgt spid="231976"/>
                                        </p:tgtEl>
                                        <p:attrNameLst>
                                          <p:attrName>ppt_y</p:attrName>
                                        </p:attrNameLst>
                                      </p:cBhvr>
                                      <p:tavLst>
                                        <p:tav tm="0">
                                          <p:val>
                                            <p:strVal val="#ppt_y"/>
                                          </p:val>
                                        </p:tav>
                                        <p:tav tm="100000">
                                          <p:val>
                                            <p:strVal val="#ppt_y"/>
                                          </p:val>
                                        </p:tav>
                                      </p:tavLst>
                                    </p:anim>
                                  </p:childTnLst>
                                </p:cTn>
                              </p:par>
                            </p:childTnLst>
                          </p:cTn>
                        </p:par>
                      </p:childTnLst>
                    </p:cTn>
                  </p:par>
                  <p:par>
                    <p:cTn id="57" fill="hold" nodeType="clickPar">
                      <p:stCondLst>
                        <p:cond delay="indefinite"/>
                      </p:stCondLst>
                      <p:childTnLst>
                        <p:par>
                          <p:cTn id="58" fill="hold" nodeType="withGroup">
                            <p:stCondLst>
                              <p:cond delay="0"/>
                            </p:stCondLst>
                            <p:childTnLst>
                              <p:par>
                                <p:cTn id="59" presetID="2" presetClass="entr" presetSubtype="4" fill="hold" nodeType="clickEffect">
                                  <p:stCondLst>
                                    <p:cond delay="0"/>
                                  </p:stCondLst>
                                  <p:childTnLst>
                                    <p:set>
                                      <p:cBhvr>
                                        <p:cTn id="60" dur="1" fill="hold">
                                          <p:stCondLst>
                                            <p:cond delay="0"/>
                                          </p:stCondLst>
                                        </p:cTn>
                                        <p:tgtEl>
                                          <p:spTgt spid="231799"/>
                                        </p:tgtEl>
                                        <p:attrNameLst>
                                          <p:attrName>style.visibility</p:attrName>
                                        </p:attrNameLst>
                                      </p:cBhvr>
                                      <p:to>
                                        <p:strVal val="visible"/>
                                      </p:to>
                                    </p:set>
                                    <p:anim calcmode="lin" valueType="num">
                                      <p:cBhvr additive="base">
                                        <p:cTn id="61" dur="500" fill="hold"/>
                                        <p:tgtEl>
                                          <p:spTgt spid="231799"/>
                                        </p:tgtEl>
                                        <p:attrNameLst>
                                          <p:attrName>ppt_x</p:attrName>
                                        </p:attrNameLst>
                                      </p:cBhvr>
                                      <p:tavLst>
                                        <p:tav tm="0">
                                          <p:val>
                                            <p:strVal val="#ppt_x"/>
                                          </p:val>
                                        </p:tav>
                                        <p:tav tm="100000">
                                          <p:val>
                                            <p:strVal val="#ppt_x"/>
                                          </p:val>
                                        </p:tav>
                                      </p:tavLst>
                                    </p:anim>
                                    <p:anim calcmode="lin" valueType="num">
                                      <p:cBhvr additive="base">
                                        <p:cTn id="62" dur="500" fill="hold"/>
                                        <p:tgtEl>
                                          <p:spTgt spid="231799"/>
                                        </p:tgtEl>
                                        <p:attrNameLst>
                                          <p:attrName>ppt_y</p:attrName>
                                        </p:attrNameLst>
                                      </p:cBhvr>
                                      <p:tavLst>
                                        <p:tav tm="0">
                                          <p:val>
                                            <p:strVal val="1+#ppt_h/2"/>
                                          </p:val>
                                        </p:tav>
                                        <p:tav tm="100000">
                                          <p:val>
                                            <p:strVal val="#ppt_y"/>
                                          </p:val>
                                        </p:tav>
                                      </p:tavLst>
                                    </p:anim>
                                  </p:childTnLst>
                                </p:cTn>
                              </p:par>
                            </p:childTnLst>
                          </p:cTn>
                        </p:par>
                      </p:childTnLst>
                    </p:cTn>
                  </p:par>
                  <p:par>
                    <p:cTn id="63" fill="hold" nodeType="clickPar">
                      <p:stCondLst>
                        <p:cond delay="indefinite"/>
                      </p:stCondLst>
                      <p:childTnLst>
                        <p:par>
                          <p:cTn id="64" fill="hold" nodeType="withGroup">
                            <p:stCondLst>
                              <p:cond delay="0"/>
                            </p:stCondLst>
                            <p:childTnLst>
                              <p:par>
                                <p:cTn id="65" presetID="2" presetClass="entr" presetSubtype="2" fill="hold" grpId="0" nodeType="clickEffect">
                                  <p:stCondLst>
                                    <p:cond delay="0"/>
                                  </p:stCondLst>
                                  <p:childTnLst>
                                    <p:set>
                                      <p:cBhvr>
                                        <p:cTn id="66" dur="1" fill="hold">
                                          <p:stCondLst>
                                            <p:cond delay="0"/>
                                          </p:stCondLst>
                                        </p:cTn>
                                        <p:tgtEl>
                                          <p:spTgt spid="231977"/>
                                        </p:tgtEl>
                                        <p:attrNameLst>
                                          <p:attrName>style.visibility</p:attrName>
                                        </p:attrNameLst>
                                      </p:cBhvr>
                                      <p:to>
                                        <p:strVal val="visible"/>
                                      </p:to>
                                    </p:set>
                                    <p:anim calcmode="lin" valueType="num">
                                      <p:cBhvr additive="base">
                                        <p:cTn id="67" dur="500" fill="hold"/>
                                        <p:tgtEl>
                                          <p:spTgt spid="231977"/>
                                        </p:tgtEl>
                                        <p:attrNameLst>
                                          <p:attrName>ppt_x</p:attrName>
                                        </p:attrNameLst>
                                      </p:cBhvr>
                                      <p:tavLst>
                                        <p:tav tm="0">
                                          <p:val>
                                            <p:strVal val="1+#ppt_w/2"/>
                                          </p:val>
                                        </p:tav>
                                        <p:tav tm="100000">
                                          <p:val>
                                            <p:strVal val="#ppt_x"/>
                                          </p:val>
                                        </p:tav>
                                      </p:tavLst>
                                    </p:anim>
                                    <p:anim calcmode="lin" valueType="num">
                                      <p:cBhvr additive="base">
                                        <p:cTn id="68" dur="500" fill="hold"/>
                                        <p:tgtEl>
                                          <p:spTgt spid="231977"/>
                                        </p:tgtEl>
                                        <p:attrNameLst>
                                          <p:attrName>ppt_y</p:attrName>
                                        </p:attrNameLst>
                                      </p:cBhvr>
                                      <p:tavLst>
                                        <p:tav tm="0">
                                          <p:val>
                                            <p:strVal val="#ppt_y"/>
                                          </p:val>
                                        </p:tav>
                                        <p:tav tm="100000">
                                          <p:val>
                                            <p:strVal val="#ppt_y"/>
                                          </p:val>
                                        </p:tav>
                                      </p:tavLst>
                                    </p:anim>
                                  </p:childTnLst>
                                </p:cTn>
                              </p:par>
                            </p:childTnLst>
                          </p:cTn>
                        </p:par>
                      </p:childTnLst>
                    </p:cTn>
                  </p:par>
                  <p:par>
                    <p:cTn id="69" fill="hold" nodeType="clickPar">
                      <p:stCondLst>
                        <p:cond delay="indefinite"/>
                      </p:stCondLst>
                      <p:childTnLst>
                        <p:par>
                          <p:cTn id="70" fill="hold" nodeType="withGroup">
                            <p:stCondLst>
                              <p:cond delay="0"/>
                            </p:stCondLst>
                            <p:childTnLst>
                              <p:par>
                                <p:cTn id="71" presetID="2" presetClass="entr" presetSubtype="4" fill="hold" nodeType="clickEffect">
                                  <p:stCondLst>
                                    <p:cond delay="0"/>
                                  </p:stCondLst>
                                  <p:childTnLst>
                                    <p:set>
                                      <p:cBhvr>
                                        <p:cTn id="72" dur="1" fill="hold">
                                          <p:stCondLst>
                                            <p:cond delay="0"/>
                                          </p:stCondLst>
                                        </p:cTn>
                                        <p:tgtEl>
                                          <p:spTgt spid="231800"/>
                                        </p:tgtEl>
                                        <p:attrNameLst>
                                          <p:attrName>style.visibility</p:attrName>
                                        </p:attrNameLst>
                                      </p:cBhvr>
                                      <p:to>
                                        <p:strVal val="visible"/>
                                      </p:to>
                                    </p:set>
                                    <p:anim calcmode="lin" valueType="num">
                                      <p:cBhvr additive="base">
                                        <p:cTn id="73" dur="500" fill="hold"/>
                                        <p:tgtEl>
                                          <p:spTgt spid="231800"/>
                                        </p:tgtEl>
                                        <p:attrNameLst>
                                          <p:attrName>ppt_x</p:attrName>
                                        </p:attrNameLst>
                                      </p:cBhvr>
                                      <p:tavLst>
                                        <p:tav tm="0">
                                          <p:val>
                                            <p:strVal val="#ppt_x"/>
                                          </p:val>
                                        </p:tav>
                                        <p:tav tm="100000">
                                          <p:val>
                                            <p:strVal val="#ppt_x"/>
                                          </p:val>
                                        </p:tav>
                                      </p:tavLst>
                                    </p:anim>
                                    <p:anim calcmode="lin" valueType="num">
                                      <p:cBhvr additive="base">
                                        <p:cTn id="74" dur="500" fill="hold"/>
                                        <p:tgtEl>
                                          <p:spTgt spid="231800"/>
                                        </p:tgtEl>
                                        <p:attrNameLst>
                                          <p:attrName>ppt_y</p:attrName>
                                        </p:attrNameLst>
                                      </p:cBhvr>
                                      <p:tavLst>
                                        <p:tav tm="0">
                                          <p:val>
                                            <p:strVal val="1+#ppt_h/2"/>
                                          </p:val>
                                        </p:tav>
                                        <p:tav tm="100000">
                                          <p:val>
                                            <p:strVal val="#ppt_y"/>
                                          </p:val>
                                        </p:tav>
                                      </p:tavLst>
                                    </p:anim>
                                  </p:childTnLst>
                                </p:cTn>
                              </p:par>
                            </p:childTnLst>
                          </p:cTn>
                        </p:par>
                      </p:childTnLst>
                    </p:cTn>
                  </p:par>
                  <p:par>
                    <p:cTn id="75" fill="hold" nodeType="clickPar">
                      <p:stCondLst>
                        <p:cond delay="indefinite"/>
                      </p:stCondLst>
                      <p:childTnLst>
                        <p:par>
                          <p:cTn id="76" fill="hold" nodeType="withGroup">
                            <p:stCondLst>
                              <p:cond delay="0"/>
                            </p:stCondLst>
                            <p:childTnLst>
                              <p:par>
                                <p:cTn id="77" presetID="2" presetClass="entr" presetSubtype="2" fill="hold" grpId="0" nodeType="clickEffect">
                                  <p:stCondLst>
                                    <p:cond delay="0"/>
                                  </p:stCondLst>
                                  <p:childTnLst>
                                    <p:set>
                                      <p:cBhvr>
                                        <p:cTn id="78" dur="1" fill="hold">
                                          <p:stCondLst>
                                            <p:cond delay="0"/>
                                          </p:stCondLst>
                                        </p:cTn>
                                        <p:tgtEl>
                                          <p:spTgt spid="232074"/>
                                        </p:tgtEl>
                                        <p:attrNameLst>
                                          <p:attrName>style.visibility</p:attrName>
                                        </p:attrNameLst>
                                      </p:cBhvr>
                                      <p:to>
                                        <p:strVal val="visible"/>
                                      </p:to>
                                    </p:set>
                                    <p:anim calcmode="lin" valueType="num">
                                      <p:cBhvr additive="base">
                                        <p:cTn id="79" dur="500" fill="hold"/>
                                        <p:tgtEl>
                                          <p:spTgt spid="232074"/>
                                        </p:tgtEl>
                                        <p:attrNameLst>
                                          <p:attrName>ppt_x</p:attrName>
                                        </p:attrNameLst>
                                      </p:cBhvr>
                                      <p:tavLst>
                                        <p:tav tm="0">
                                          <p:val>
                                            <p:strVal val="1+#ppt_w/2"/>
                                          </p:val>
                                        </p:tav>
                                        <p:tav tm="100000">
                                          <p:val>
                                            <p:strVal val="#ppt_x"/>
                                          </p:val>
                                        </p:tav>
                                      </p:tavLst>
                                    </p:anim>
                                    <p:anim calcmode="lin" valueType="num">
                                      <p:cBhvr additive="base">
                                        <p:cTn id="80" dur="500" fill="hold"/>
                                        <p:tgtEl>
                                          <p:spTgt spid="232074"/>
                                        </p:tgtEl>
                                        <p:attrNameLst>
                                          <p:attrName>ppt_y</p:attrName>
                                        </p:attrNameLst>
                                      </p:cBhvr>
                                      <p:tavLst>
                                        <p:tav tm="0">
                                          <p:val>
                                            <p:strVal val="#ppt_y"/>
                                          </p:val>
                                        </p:tav>
                                        <p:tav tm="100000">
                                          <p:val>
                                            <p:strVal val="#ppt_y"/>
                                          </p:val>
                                        </p:tav>
                                      </p:tavLst>
                                    </p:anim>
                                  </p:childTnLst>
                                </p:cTn>
                              </p:par>
                            </p:childTnLst>
                          </p:cTn>
                        </p:par>
                      </p:childTnLst>
                    </p:cTn>
                  </p:par>
                  <p:par>
                    <p:cTn id="81" fill="hold" nodeType="clickPar">
                      <p:stCondLst>
                        <p:cond delay="indefinite"/>
                      </p:stCondLst>
                      <p:childTnLst>
                        <p:par>
                          <p:cTn id="82" fill="hold" nodeType="withGroup">
                            <p:stCondLst>
                              <p:cond delay="0"/>
                            </p:stCondLst>
                            <p:childTnLst>
                              <p:par>
                                <p:cTn id="83" presetID="2" presetClass="entr" presetSubtype="4" fill="hold" nodeType="clickEffect">
                                  <p:stCondLst>
                                    <p:cond delay="0"/>
                                  </p:stCondLst>
                                  <p:childTnLst>
                                    <p:set>
                                      <p:cBhvr>
                                        <p:cTn id="84" dur="1" fill="hold">
                                          <p:stCondLst>
                                            <p:cond delay="0"/>
                                          </p:stCondLst>
                                        </p:cTn>
                                        <p:tgtEl>
                                          <p:spTgt spid="231828"/>
                                        </p:tgtEl>
                                        <p:attrNameLst>
                                          <p:attrName>style.visibility</p:attrName>
                                        </p:attrNameLst>
                                      </p:cBhvr>
                                      <p:to>
                                        <p:strVal val="visible"/>
                                      </p:to>
                                    </p:set>
                                    <p:anim calcmode="lin" valueType="num">
                                      <p:cBhvr additive="base">
                                        <p:cTn id="85" dur="500" fill="hold"/>
                                        <p:tgtEl>
                                          <p:spTgt spid="231828"/>
                                        </p:tgtEl>
                                        <p:attrNameLst>
                                          <p:attrName>ppt_x</p:attrName>
                                        </p:attrNameLst>
                                      </p:cBhvr>
                                      <p:tavLst>
                                        <p:tav tm="0">
                                          <p:val>
                                            <p:strVal val="#ppt_x"/>
                                          </p:val>
                                        </p:tav>
                                        <p:tav tm="100000">
                                          <p:val>
                                            <p:strVal val="#ppt_x"/>
                                          </p:val>
                                        </p:tav>
                                      </p:tavLst>
                                    </p:anim>
                                    <p:anim calcmode="lin" valueType="num">
                                      <p:cBhvr additive="base">
                                        <p:cTn id="86" dur="500" fill="hold"/>
                                        <p:tgtEl>
                                          <p:spTgt spid="231828"/>
                                        </p:tgtEl>
                                        <p:attrNameLst>
                                          <p:attrName>ppt_y</p:attrName>
                                        </p:attrNameLst>
                                      </p:cBhvr>
                                      <p:tavLst>
                                        <p:tav tm="0">
                                          <p:val>
                                            <p:strVal val="1+#ppt_h/2"/>
                                          </p:val>
                                        </p:tav>
                                        <p:tav tm="100000">
                                          <p:val>
                                            <p:strVal val="#ppt_y"/>
                                          </p:val>
                                        </p:tav>
                                      </p:tavLst>
                                    </p:anim>
                                  </p:childTnLst>
                                </p:cTn>
                              </p:par>
                            </p:childTnLst>
                          </p:cTn>
                        </p:par>
                      </p:childTnLst>
                    </p:cTn>
                  </p:par>
                  <p:par>
                    <p:cTn id="87" fill="hold" nodeType="clickPar">
                      <p:stCondLst>
                        <p:cond delay="indefinite"/>
                      </p:stCondLst>
                      <p:childTnLst>
                        <p:par>
                          <p:cTn id="88" fill="hold" nodeType="withGroup">
                            <p:stCondLst>
                              <p:cond delay="0"/>
                            </p:stCondLst>
                            <p:childTnLst>
                              <p:par>
                                <p:cTn id="89" presetID="2" presetClass="entr" presetSubtype="2" fill="hold" grpId="0" nodeType="clickEffect">
                                  <p:stCondLst>
                                    <p:cond delay="0"/>
                                  </p:stCondLst>
                                  <p:childTnLst>
                                    <p:set>
                                      <p:cBhvr>
                                        <p:cTn id="90" dur="1" fill="hold">
                                          <p:stCondLst>
                                            <p:cond delay="0"/>
                                          </p:stCondLst>
                                        </p:cTn>
                                        <p:tgtEl>
                                          <p:spTgt spid="232075"/>
                                        </p:tgtEl>
                                        <p:attrNameLst>
                                          <p:attrName>style.visibility</p:attrName>
                                        </p:attrNameLst>
                                      </p:cBhvr>
                                      <p:to>
                                        <p:strVal val="visible"/>
                                      </p:to>
                                    </p:set>
                                    <p:anim calcmode="lin" valueType="num">
                                      <p:cBhvr additive="base">
                                        <p:cTn id="91" dur="500" fill="hold"/>
                                        <p:tgtEl>
                                          <p:spTgt spid="232075"/>
                                        </p:tgtEl>
                                        <p:attrNameLst>
                                          <p:attrName>ppt_x</p:attrName>
                                        </p:attrNameLst>
                                      </p:cBhvr>
                                      <p:tavLst>
                                        <p:tav tm="0">
                                          <p:val>
                                            <p:strVal val="1+#ppt_w/2"/>
                                          </p:val>
                                        </p:tav>
                                        <p:tav tm="100000">
                                          <p:val>
                                            <p:strVal val="#ppt_x"/>
                                          </p:val>
                                        </p:tav>
                                      </p:tavLst>
                                    </p:anim>
                                    <p:anim calcmode="lin" valueType="num">
                                      <p:cBhvr additive="base">
                                        <p:cTn id="92" dur="500" fill="hold"/>
                                        <p:tgtEl>
                                          <p:spTgt spid="232075"/>
                                        </p:tgtEl>
                                        <p:attrNameLst>
                                          <p:attrName>ppt_y</p:attrName>
                                        </p:attrNameLst>
                                      </p:cBhvr>
                                      <p:tavLst>
                                        <p:tav tm="0">
                                          <p:val>
                                            <p:strVal val="#ppt_y"/>
                                          </p:val>
                                        </p:tav>
                                        <p:tav tm="100000">
                                          <p:val>
                                            <p:strVal val="#ppt_y"/>
                                          </p:val>
                                        </p:tav>
                                      </p:tavLst>
                                    </p:anim>
                                  </p:childTnLst>
                                </p:cTn>
                              </p:par>
                            </p:childTnLst>
                          </p:cTn>
                        </p:par>
                      </p:childTnLst>
                    </p:cTn>
                  </p:par>
                  <p:par>
                    <p:cTn id="93" fill="hold" nodeType="clickPar">
                      <p:stCondLst>
                        <p:cond delay="indefinite"/>
                      </p:stCondLst>
                      <p:childTnLst>
                        <p:par>
                          <p:cTn id="94" fill="hold" nodeType="withGroup">
                            <p:stCondLst>
                              <p:cond delay="0"/>
                            </p:stCondLst>
                            <p:childTnLst>
                              <p:par>
                                <p:cTn id="95" presetID="2" presetClass="entr" presetSubtype="4" fill="hold" nodeType="clickEffect">
                                  <p:stCondLst>
                                    <p:cond delay="0"/>
                                  </p:stCondLst>
                                  <p:childTnLst>
                                    <p:set>
                                      <p:cBhvr>
                                        <p:cTn id="96" dur="1" fill="hold">
                                          <p:stCondLst>
                                            <p:cond delay="0"/>
                                          </p:stCondLst>
                                        </p:cTn>
                                        <p:tgtEl>
                                          <p:spTgt spid="232039"/>
                                        </p:tgtEl>
                                        <p:attrNameLst>
                                          <p:attrName>style.visibility</p:attrName>
                                        </p:attrNameLst>
                                      </p:cBhvr>
                                      <p:to>
                                        <p:strVal val="visible"/>
                                      </p:to>
                                    </p:set>
                                    <p:anim calcmode="lin" valueType="num">
                                      <p:cBhvr additive="base">
                                        <p:cTn id="97" dur="500" fill="hold"/>
                                        <p:tgtEl>
                                          <p:spTgt spid="232039"/>
                                        </p:tgtEl>
                                        <p:attrNameLst>
                                          <p:attrName>ppt_x</p:attrName>
                                        </p:attrNameLst>
                                      </p:cBhvr>
                                      <p:tavLst>
                                        <p:tav tm="0">
                                          <p:val>
                                            <p:strVal val="#ppt_x"/>
                                          </p:val>
                                        </p:tav>
                                        <p:tav tm="100000">
                                          <p:val>
                                            <p:strVal val="#ppt_x"/>
                                          </p:val>
                                        </p:tav>
                                      </p:tavLst>
                                    </p:anim>
                                    <p:anim calcmode="lin" valueType="num">
                                      <p:cBhvr additive="base">
                                        <p:cTn id="98" dur="500" fill="hold"/>
                                        <p:tgtEl>
                                          <p:spTgt spid="232039"/>
                                        </p:tgtEl>
                                        <p:attrNameLst>
                                          <p:attrName>ppt_y</p:attrName>
                                        </p:attrNameLst>
                                      </p:cBhvr>
                                      <p:tavLst>
                                        <p:tav tm="0">
                                          <p:val>
                                            <p:strVal val="1+#ppt_h/2"/>
                                          </p:val>
                                        </p:tav>
                                        <p:tav tm="100000">
                                          <p:val>
                                            <p:strVal val="#ppt_y"/>
                                          </p:val>
                                        </p:tav>
                                      </p:tavLst>
                                    </p:anim>
                                  </p:childTnLst>
                                </p:cTn>
                              </p:par>
                            </p:childTnLst>
                          </p:cTn>
                        </p:par>
                      </p:childTnLst>
                    </p:cTn>
                  </p:par>
                  <p:par>
                    <p:cTn id="99" fill="hold" nodeType="clickPar">
                      <p:stCondLst>
                        <p:cond delay="indefinite"/>
                      </p:stCondLst>
                      <p:childTnLst>
                        <p:par>
                          <p:cTn id="100" fill="hold" nodeType="withGroup">
                            <p:stCondLst>
                              <p:cond delay="0"/>
                            </p:stCondLst>
                            <p:childTnLst>
                              <p:par>
                                <p:cTn id="101" presetID="2" presetClass="entr" presetSubtype="2" fill="hold" grpId="0" nodeType="clickEffect">
                                  <p:stCondLst>
                                    <p:cond delay="0"/>
                                  </p:stCondLst>
                                  <p:childTnLst>
                                    <p:set>
                                      <p:cBhvr>
                                        <p:cTn id="102" dur="1" fill="hold">
                                          <p:stCondLst>
                                            <p:cond delay="0"/>
                                          </p:stCondLst>
                                        </p:cTn>
                                        <p:tgtEl>
                                          <p:spTgt spid="232076"/>
                                        </p:tgtEl>
                                        <p:attrNameLst>
                                          <p:attrName>style.visibility</p:attrName>
                                        </p:attrNameLst>
                                      </p:cBhvr>
                                      <p:to>
                                        <p:strVal val="visible"/>
                                      </p:to>
                                    </p:set>
                                    <p:anim calcmode="lin" valueType="num">
                                      <p:cBhvr additive="base">
                                        <p:cTn id="103" dur="500" fill="hold"/>
                                        <p:tgtEl>
                                          <p:spTgt spid="232076"/>
                                        </p:tgtEl>
                                        <p:attrNameLst>
                                          <p:attrName>ppt_x</p:attrName>
                                        </p:attrNameLst>
                                      </p:cBhvr>
                                      <p:tavLst>
                                        <p:tav tm="0">
                                          <p:val>
                                            <p:strVal val="1+#ppt_w/2"/>
                                          </p:val>
                                        </p:tav>
                                        <p:tav tm="100000">
                                          <p:val>
                                            <p:strVal val="#ppt_x"/>
                                          </p:val>
                                        </p:tav>
                                      </p:tavLst>
                                    </p:anim>
                                    <p:anim calcmode="lin" valueType="num">
                                      <p:cBhvr additive="base">
                                        <p:cTn id="104" dur="500" fill="hold"/>
                                        <p:tgtEl>
                                          <p:spTgt spid="232076"/>
                                        </p:tgtEl>
                                        <p:attrNameLst>
                                          <p:attrName>ppt_y</p:attrName>
                                        </p:attrNameLst>
                                      </p:cBhvr>
                                      <p:tavLst>
                                        <p:tav tm="0">
                                          <p:val>
                                            <p:strVal val="#ppt_y"/>
                                          </p:val>
                                        </p:tav>
                                        <p:tav tm="100000">
                                          <p:val>
                                            <p:strVal val="#ppt_y"/>
                                          </p:val>
                                        </p:tav>
                                      </p:tavLst>
                                    </p:anim>
                                  </p:childTnLst>
                                </p:cTn>
                              </p:par>
                            </p:childTnLst>
                          </p:cTn>
                        </p:par>
                      </p:childTnLst>
                    </p:cTn>
                  </p:par>
                  <p:par>
                    <p:cTn id="105" fill="hold" nodeType="clickPar">
                      <p:stCondLst>
                        <p:cond delay="indefinite"/>
                      </p:stCondLst>
                      <p:childTnLst>
                        <p:par>
                          <p:cTn id="106" fill="hold" nodeType="withGroup">
                            <p:stCondLst>
                              <p:cond delay="0"/>
                            </p:stCondLst>
                            <p:childTnLst>
                              <p:par>
                                <p:cTn id="107" presetID="2" presetClass="entr" presetSubtype="4" fill="hold" nodeType="clickEffect">
                                  <p:stCondLst>
                                    <p:cond delay="0"/>
                                  </p:stCondLst>
                                  <p:childTnLst>
                                    <p:set>
                                      <p:cBhvr>
                                        <p:cTn id="108" dur="1" fill="hold">
                                          <p:stCondLst>
                                            <p:cond delay="0"/>
                                          </p:stCondLst>
                                        </p:cTn>
                                        <p:tgtEl>
                                          <p:spTgt spid="232043"/>
                                        </p:tgtEl>
                                        <p:attrNameLst>
                                          <p:attrName>style.visibility</p:attrName>
                                        </p:attrNameLst>
                                      </p:cBhvr>
                                      <p:to>
                                        <p:strVal val="visible"/>
                                      </p:to>
                                    </p:set>
                                    <p:anim calcmode="lin" valueType="num">
                                      <p:cBhvr additive="base">
                                        <p:cTn id="109" dur="500" fill="hold"/>
                                        <p:tgtEl>
                                          <p:spTgt spid="232043"/>
                                        </p:tgtEl>
                                        <p:attrNameLst>
                                          <p:attrName>ppt_x</p:attrName>
                                        </p:attrNameLst>
                                      </p:cBhvr>
                                      <p:tavLst>
                                        <p:tav tm="0">
                                          <p:val>
                                            <p:strVal val="#ppt_x"/>
                                          </p:val>
                                        </p:tav>
                                        <p:tav tm="100000">
                                          <p:val>
                                            <p:strVal val="#ppt_x"/>
                                          </p:val>
                                        </p:tav>
                                      </p:tavLst>
                                    </p:anim>
                                    <p:anim calcmode="lin" valueType="num">
                                      <p:cBhvr additive="base">
                                        <p:cTn id="110" dur="500" fill="hold"/>
                                        <p:tgtEl>
                                          <p:spTgt spid="232043"/>
                                        </p:tgtEl>
                                        <p:attrNameLst>
                                          <p:attrName>ppt_y</p:attrName>
                                        </p:attrNameLst>
                                      </p:cBhvr>
                                      <p:tavLst>
                                        <p:tav tm="0">
                                          <p:val>
                                            <p:strVal val="1+#ppt_h/2"/>
                                          </p:val>
                                        </p:tav>
                                        <p:tav tm="100000">
                                          <p:val>
                                            <p:strVal val="#ppt_y"/>
                                          </p:val>
                                        </p:tav>
                                      </p:tavLst>
                                    </p:anim>
                                  </p:childTnLst>
                                </p:cTn>
                              </p:par>
                            </p:childTnLst>
                          </p:cTn>
                        </p:par>
                      </p:childTnLst>
                    </p:cTn>
                  </p:par>
                  <p:par>
                    <p:cTn id="111" fill="hold" nodeType="clickPar">
                      <p:stCondLst>
                        <p:cond delay="indefinite"/>
                      </p:stCondLst>
                      <p:childTnLst>
                        <p:par>
                          <p:cTn id="112" fill="hold" nodeType="withGroup">
                            <p:stCondLst>
                              <p:cond delay="0"/>
                            </p:stCondLst>
                            <p:childTnLst>
                              <p:par>
                                <p:cTn id="113" presetID="2" presetClass="entr" presetSubtype="2" fill="hold" grpId="0" nodeType="clickEffect">
                                  <p:stCondLst>
                                    <p:cond delay="0"/>
                                  </p:stCondLst>
                                  <p:childTnLst>
                                    <p:set>
                                      <p:cBhvr>
                                        <p:cTn id="114" dur="1" fill="hold">
                                          <p:stCondLst>
                                            <p:cond delay="0"/>
                                          </p:stCondLst>
                                        </p:cTn>
                                        <p:tgtEl>
                                          <p:spTgt spid="232077"/>
                                        </p:tgtEl>
                                        <p:attrNameLst>
                                          <p:attrName>style.visibility</p:attrName>
                                        </p:attrNameLst>
                                      </p:cBhvr>
                                      <p:to>
                                        <p:strVal val="visible"/>
                                      </p:to>
                                    </p:set>
                                    <p:anim calcmode="lin" valueType="num">
                                      <p:cBhvr additive="base">
                                        <p:cTn id="115" dur="500" fill="hold"/>
                                        <p:tgtEl>
                                          <p:spTgt spid="232077"/>
                                        </p:tgtEl>
                                        <p:attrNameLst>
                                          <p:attrName>ppt_x</p:attrName>
                                        </p:attrNameLst>
                                      </p:cBhvr>
                                      <p:tavLst>
                                        <p:tav tm="0">
                                          <p:val>
                                            <p:strVal val="1+#ppt_w/2"/>
                                          </p:val>
                                        </p:tav>
                                        <p:tav tm="100000">
                                          <p:val>
                                            <p:strVal val="#ppt_x"/>
                                          </p:val>
                                        </p:tav>
                                      </p:tavLst>
                                    </p:anim>
                                    <p:anim calcmode="lin" valueType="num">
                                      <p:cBhvr additive="base">
                                        <p:cTn id="116" dur="500" fill="hold"/>
                                        <p:tgtEl>
                                          <p:spTgt spid="232077"/>
                                        </p:tgtEl>
                                        <p:attrNameLst>
                                          <p:attrName>ppt_y</p:attrName>
                                        </p:attrNameLst>
                                      </p:cBhvr>
                                      <p:tavLst>
                                        <p:tav tm="0">
                                          <p:val>
                                            <p:strVal val="#ppt_y"/>
                                          </p:val>
                                        </p:tav>
                                        <p:tav tm="100000">
                                          <p:val>
                                            <p:strVal val="#ppt_y"/>
                                          </p:val>
                                        </p:tav>
                                      </p:tavLst>
                                    </p:anim>
                                  </p:childTnLst>
                                </p:cTn>
                              </p:par>
                            </p:childTnLst>
                          </p:cTn>
                        </p:par>
                      </p:childTnLst>
                    </p:cTn>
                  </p:par>
                  <p:par>
                    <p:cTn id="117" fill="hold" nodeType="clickPar">
                      <p:stCondLst>
                        <p:cond delay="indefinite"/>
                      </p:stCondLst>
                      <p:childTnLst>
                        <p:par>
                          <p:cTn id="118" fill="hold" nodeType="withGroup">
                            <p:stCondLst>
                              <p:cond delay="0"/>
                            </p:stCondLst>
                            <p:childTnLst>
                              <p:par>
                                <p:cTn id="119" presetID="2" presetClass="entr" presetSubtype="4" fill="hold" nodeType="clickEffect">
                                  <p:stCondLst>
                                    <p:cond delay="0"/>
                                  </p:stCondLst>
                                  <p:childTnLst>
                                    <p:set>
                                      <p:cBhvr>
                                        <p:cTn id="120" dur="1" fill="hold">
                                          <p:stCondLst>
                                            <p:cond delay="0"/>
                                          </p:stCondLst>
                                        </p:cTn>
                                        <p:tgtEl>
                                          <p:spTgt spid="232111"/>
                                        </p:tgtEl>
                                        <p:attrNameLst>
                                          <p:attrName>style.visibility</p:attrName>
                                        </p:attrNameLst>
                                      </p:cBhvr>
                                      <p:to>
                                        <p:strVal val="visible"/>
                                      </p:to>
                                    </p:set>
                                    <p:anim calcmode="lin" valueType="num">
                                      <p:cBhvr additive="base">
                                        <p:cTn id="121" dur="500" fill="hold"/>
                                        <p:tgtEl>
                                          <p:spTgt spid="232111"/>
                                        </p:tgtEl>
                                        <p:attrNameLst>
                                          <p:attrName>ppt_x</p:attrName>
                                        </p:attrNameLst>
                                      </p:cBhvr>
                                      <p:tavLst>
                                        <p:tav tm="0">
                                          <p:val>
                                            <p:strVal val="#ppt_x"/>
                                          </p:val>
                                        </p:tav>
                                        <p:tav tm="100000">
                                          <p:val>
                                            <p:strVal val="#ppt_x"/>
                                          </p:val>
                                        </p:tav>
                                      </p:tavLst>
                                    </p:anim>
                                    <p:anim calcmode="lin" valueType="num">
                                      <p:cBhvr additive="base">
                                        <p:cTn id="122" dur="500" fill="hold"/>
                                        <p:tgtEl>
                                          <p:spTgt spid="232111"/>
                                        </p:tgtEl>
                                        <p:attrNameLst>
                                          <p:attrName>ppt_y</p:attrName>
                                        </p:attrNameLst>
                                      </p:cBhvr>
                                      <p:tavLst>
                                        <p:tav tm="0">
                                          <p:val>
                                            <p:strVal val="1+#ppt_h/2"/>
                                          </p:val>
                                        </p:tav>
                                        <p:tav tm="100000">
                                          <p:val>
                                            <p:strVal val="#ppt_y"/>
                                          </p:val>
                                        </p:tav>
                                      </p:tavLst>
                                    </p:anim>
                                  </p:childTnLst>
                                </p:cTn>
                              </p:par>
                            </p:childTnLst>
                          </p:cTn>
                        </p:par>
                      </p:childTnLst>
                    </p:cTn>
                  </p:par>
                  <p:par>
                    <p:cTn id="123" fill="hold" nodeType="clickPar">
                      <p:stCondLst>
                        <p:cond delay="indefinite"/>
                      </p:stCondLst>
                      <p:childTnLst>
                        <p:par>
                          <p:cTn id="124" fill="hold" nodeType="withGroup">
                            <p:stCondLst>
                              <p:cond delay="0"/>
                            </p:stCondLst>
                            <p:childTnLst>
                              <p:par>
                                <p:cTn id="125" presetID="3" presetClass="entr" presetSubtype="10" fill="hold" grpId="0" nodeType="clickEffect">
                                  <p:stCondLst>
                                    <p:cond delay="0"/>
                                  </p:stCondLst>
                                  <p:childTnLst>
                                    <p:set>
                                      <p:cBhvr>
                                        <p:cTn id="126" dur="1" fill="hold">
                                          <p:stCondLst>
                                            <p:cond delay="0"/>
                                          </p:stCondLst>
                                        </p:cTn>
                                        <p:tgtEl>
                                          <p:spTgt spid="231979"/>
                                        </p:tgtEl>
                                        <p:attrNameLst>
                                          <p:attrName>style.visibility</p:attrName>
                                        </p:attrNameLst>
                                      </p:cBhvr>
                                      <p:to>
                                        <p:strVal val="visible"/>
                                      </p:to>
                                    </p:set>
                                    <p:animEffect transition="in" filter="blinds(horizontal)">
                                      <p:cBhvr>
                                        <p:cTn id="127" dur="500"/>
                                        <p:tgtEl>
                                          <p:spTgt spid="231979"/>
                                        </p:tgtEl>
                                      </p:cBhvr>
                                    </p:animEffect>
                                  </p:childTnLst>
                                </p:cTn>
                              </p:par>
                            </p:childTnLst>
                          </p:cTn>
                        </p:par>
                      </p:childTnLst>
                    </p:cTn>
                  </p:par>
                  <p:par>
                    <p:cTn id="128" fill="hold" nodeType="clickPar">
                      <p:stCondLst>
                        <p:cond delay="indefinite"/>
                      </p:stCondLst>
                      <p:childTnLst>
                        <p:par>
                          <p:cTn id="129" fill="hold" nodeType="withGroup">
                            <p:stCondLst>
                              <p:cond delay="0"/>
                            </p:stCondLst>
                            <p:childTnLst>
                              <p:par>
                                <p:cTn id="130" presetID="2" presetClass="entr" presetSubtype="2" fill="hold" grpId="0" nodeType="clickEffect">
                                  <p:stCondLst>
                                    <p:cond delay="0"/>
                                  </p:stCondLst>
                                  <p:childTnLst>
                                    <p:set>
                                      <p:cBhvr>
                                        <p:cTn id="131" dur="1" fill="hold">
                                          <p:stCondLst>
                                            <p:cond delay="0"/>
                                          </p:stCondLst>
                                        </p:cTn>
                                        <p:tgtEl>
                                          <p:spTgt spid="231978"/>
                                        </p:tgtEl>
                                        <p:attrNameLst>
                                          <p:attrName>style.visibility</p:attrName>
                                        </p:attrNameLst>
                                      </p:cBhvr>
                                      <p:to>
                                        <p:strVal val="visible"/>
                                      </p:to>
                                    </p:set>
                                    <p:anim calcmode="lin" valueType="num">
                                      <p:cBhvr additive="base">
                                        <p:cTn id="132" dur="500" fill="hold"/>
                                        <p:tgtEl>
                                          <p:spTgt spid="231978"/>
                                        </p:tgtEl>
                                        <p:attrNameLst>
                                          <p:attrName>ppt_x</p:attrName>
                                        </p:attrNameLst>
                                      </p:cBhvr>
                                      <p:tavLst>
                                        <p:tav tm="0">
                                          <p:val>
                                            <p:strVal val="1+#ppt_w/2"/>
                                          </p:val>
                                        </p:tav>
                                        <p:tav tm="100000">
                                          <p:val>
                                            <p:strVal val="#ppt_x"/>
                                          </p:val>
                                        </p:tav>
                                      </p:tavLst>
                                    </p:anim>
                                    <p:anim calcmode="lin" valueType="num">
                                      <p:cBhvr additive="base">
                                        <p:cTn id="133" dur="500" fill="hold"/>
                                        <p:tgtEl>
                                          <p:spTgt spid="231978"/>
                                        </p:tgtEl>
                                        <p:attrNameLst>
                                          <p:attrName>ppt_y</p:attrName>
                                        </p:attrNameLst>
                                      </p:cBhvr>
                                      <p:tavLst>
                                        <p:tav tm="0">
                                          <p:val>
                                            <p:strVal val="#ppt_y"/>
                                          </p:val>
                                        </p:tav>
                                        <p:tav tm="100000">
                                          <p:val>
                                            <p:strVal val="#ppt_y"/>
                                          </p:val>
                                        </p:tav>
                                      </p:tavLst>
                                    </p:anim>
                                  </p:childTnLst>
                                </p:cTn>
                              </p:par>
                            </p:childTnLst>
                          </p:cTn>
                        </p:par>
                      </p:childTnLst>
                    </p:cTn>
                  </p:par>
                  <p:par>
                    <p:cTn id="134" fill="hold" nodeType="clickPar">
                      <p:stCondLst>
                        <p:cond delay="indefinite"/>
                      </p:stCondLst>
                      <p:childTnLst>
                        <p:par>
                          <p:cTn id="135" fill="hold" nodeType="withGroup">
                            <p:stCondLst>
                              <p:cond delay="0"/>
                            </p:stCondLst>
                            <p:childTnLst>
                              <p:par>
                                <p:cTn id="136" presetID="2" presetClass="entr" presetSubtype="4" fill="hold" nodeType="clickEffect">
                                  <p:stCondLst>
                                    <p:cond delay="0"/>
                                  </p:stCondLst>
                                  <p:childTnLst>
                                    <p:set>
                                      <p:cBhvr>
                                        <p:cTn id="137" dur="1" fill="hold">
                                          <p:stCondLst>
                                            <p:cond delay="0"/>
                                          </p:stCondLst>
                                        </p:cTn>
                                        <p:tgtEl>
                                          <p:spTgt spid="231942"/>
                                        </p:tgtEl>
                                        <p:attrNameLst>
                                          <p:attrName>style.visibility</p:attrName>
                                        </p:attrNameLst>
                                      </p:cBhvr>
                                      <p:to>
                                        <p:strVal val="visible"/>
                                      </p:to>
                                    </p:set>
                                    <p:anim calcmode="lin" valueType="num">
                                      <p:cBhvr additive="base">
                                        <p:cTn id="138" dur="500" fill="hold"/>
                                        <p:tgtEl>
                                          <p:spTgt spid="231942"/>
                                        </p:tgtEl>
                                        <p:attrNameLst>
                                          <p:attrName>ppt_x</p:attrName>
                                        </p:attrNameLst>
                                      </p:cBhvr>
                                      <p:tavLst>
                                        <p:tav tm="0">
                                          <p:val>
                                            <p:strVal val="#ppt_x"/>
                                          </p:val>
                                        </p:tav>
                                        <p:tav tm="100000">
                                          <p:val>
                                            <p:strVal val="#ppt_x"/>
                                          </p:val>
                                        </p:tav>
                                      </p:tavLst>
                                    </p:anim>
                                    <p:anim calcmode="lin" valueType="num">
                                      <p:cBhvr additive="base">
                                        <p:cTn id="139" dur="500" fill="hold"/>
                                        <p:tgtEl>
                                          <p:spTgt spid="231942"/>
                                        </p:tgtEl>
                                        <p:attrNameLst>
                                          <p:attrName>ppt_y</p:attrName>
                                        </p:attrNameLst>
                                      </p:cBhvr>
                                      <p:tavLst>
                                        <p:tav tm="0">
                                          <p:val>
                                            <p:strVal val="1+#ppt_h/2"/>
                                          </p:val>
                                        </p:tav>
                                        <p:tav tm="100000">
                                          <p:val>
                                            <p:strVal val="#ppt_y"/>
                                          </p:val>
                                        </p:tav>
                                      </p:tavLst>
                                    </p:anim>
                                  </p:childTnLst>
                                </p:cTn>
                              </p:par>
                            </p:childTnLst>
                          </p:cTn>
                        </p:par>
                      </p:childTnLst>
                    </p:cTn>
                  </p:par>
                  <p:par>
                    <p:cTn id="140" fill="hold" nodeType="clickPar">
                      <p:stCondLst>
                        <p:cond delay="indefinite"/>
                      </p:stCondLst>
                      <p:childTnLst>
                        <p:par>
                          <p:cTn id="141" fill="hold" nodeType="withGroup">
                            <p:stCondLst>
                              <p:cond delay="0"/>
                            </p:stCondLst>
                            <p:childTnLst>
                              <p:par>
                                <p:cTn id="142" presetID="2" presetClass="entr" presetSubtype="2" fill="hold" grpId="0" nodeType="clickEffect">
                                  <p:stCondLst>
                                    <p:cond delay="0"/>
                                  </p:stCondLst>
                                  <p:childTnLst>
                                    <p:set>
                                      <p:cBhvr>
                                        <p:cTn id="143" dur="1" fill="hold">
                                          <p:stCondLst>
                                            <p:cond delay="0"/>
                                          </p:stCondLst>
                                        </p:cTn>
                                        <p:tgtEl>
                                          <p:spTgt spid="232040"/>
                                        </p:tgtEl>
                                        <p:attrNameLst>
                                          <p:attrName>style.visibility</p:attrName>
                                        </p:attrNameLst>
                                      </p:cBhvr>
                                      <p:to>
                                        <p:strVal val="visible"/>
                                      </p:to>
                                    </p:set>
                                    <p:anim calcmode="lin" valueType="num">
                                      <p:cBhvr additive="base">
                                        <p:cTn id="144" dur="500" fill="hold"/>
                                        <p:tgtEl>
                                          <p:spTgt spid="232040"/>
                                        </p:tgtEl>
                                        <p:attrNameLst>
                                          <p:attrName>ppt_x</p:attrName>
                                        </p:attrNameLst>
                                      </p:cBhvr>
                                      <p:tavLst>
                                        <p:tav tm="0">
                                          <p:val>
                                            <p:strVal val="1+#ppt_w/2"/>
                                          </p:val>
                                        </p:tav>
                                        <p:tav tm="100000">
                                          <p:val>
                                            <p:strVal val="#ppt_x"/>
                                          </p:val>
                                        </p:tav>
                                      </p:tavLst>
                                    </p:anim>
                                    <p:anim calcmode="lin" valueType="num">
                                      <p:cBhvr additive="base">
                                        <p:cTn id="145" dur="500" fill="hold"/>
                                        <p:tgtEl>
                                          <p:spTgt spid="232040"/>
                                        </p:tgtEl>
                                        <p:attrNameLst>
                                          <p:attrName>ppt_y</p:attrName>
                                        </p:attrNameLst>
                                      </p:cBhvr>
                                      <p:tavLst>
                                        <p:tav tm="0">
                                          <p:val>
                                            <p:strVal val="#ppt_y"/>
                                          </p:val>
                                        </p:tav>
                                        <p:tav tm="100000">
                                          <p:val>
                                            <p:strVal val="#ppt_y"/>
                                          </p:val>
                                        </p:tav>
                                      </p:tavLst>
                                    </p:anim>
                                  </p:childTnLst>
                                </p:cTn>
                              </p:par>
                            </p:childTnLst>
                          </p:cTn>
                        </p:par>
                      </p:childTnLst>
                    </p:cTn>
                  </p:par>
                  <p:par>
                    <p:cTn id="146" fill="hold" nodeType="clickPar">
                      <p:stCondLst>
                        <p:cond delay="indefinite"/>
                      </p:stCondLst>
                      <p:childTnLst>
                        <p:par>
                          <p:cTn id="147" fill="hold" nodeType="withGroup">
                            <p:stCondLst>
                              <p:cond delay="0"/>
                            </p:stCondLst>
                            <p:childTnLst>
                              <p:par>
                                <p:cTn id="148" presetID="2" presetClass="entr" presetSubtype="4" fill="hold" nodeType="clickEffect">
                                  <p:stCondLst>
                                    <p:cond delay="0"/>
                                  </p:stCondLst>
                                  <p:childTnLst>
                                    <p:set>
                                      <p:cBhvr>
                                        <p:cTn id="149" dur="1" fill="hold">
                                          <p:stCondLst>
                                            <p:cond delay="0"/>
                                          </p:stCondLst>
                                        </p:cTn>
                                        <p:tgtEl>
                                          <p:spTgt spid="232008"/>
                                        </p:tgtEl>
                                        <p:attrNameLst>
                                          <p:attrName>style.visibility</p:attrName>
                                        </p:attrNameLst>
                                      </p:cBhvr>
                                      <p:to>
                                        <p:strVal val="visible"/>
                                      </p:to>
                                    </p:set>
                                    <p:anim calcmode="lin" valueType="num">
                                      <p:cBhvr additive="base">
                                        <p:cTn id="150" dur="500" fill="hold"/>
                                        <p:tgtEl>
                                          <p:spTgt spid="232008"/>
                                        </p:tgtEl>
                                        <p:attrNameLst>
                                          <p:attrName>ppt_x</p:attrName>
                                        </p:attrNameLst>
                                      </p:cBhvr>
                                      <p:tavLst>
                                        <p:tav tm="0">
                                          <p:val>
                                            <p:strVal val="#ppt_x"/>
                                          </p:val>
                                        </p:tav>
                                        <p:tav tm="100000">
                                          <p:val>
                                            <p:strVal val="#ppt_x"/>
                                          </p:val>
                                        </p:tav>
                                      </p:tavLst>
                                    </p:anim>
                                    <p:anim calcmode="lin" valueType="num">
                                      <p:cBhvr additive="base">
                                        <p:cTn id="151" dur="500" fill="hold"/>
                                        <p:tgtEl>
                                          <p:spTgt spid="232008"/>
                                        </p:tgtEl>
                                        <p:attrNameLst>
                                          <p:attrName>ppt_y</p:attrName>
                                        </p:attrNameLst>
                                      </p:cBhvr>
                                      <p:tavLst>
                                        <p:tav tm="0">
                                          <p:val>
                                            <p:strVal val="1+#ppt_h/2"/>
                                          </p:val>
                                        </p:tav>
                                        <p:tav tm="100000">
                                          <p:val>
                                            <p:strVal val="#ppt_y"/>
                                          </p:val>
                                        </p:tav>
                                      </p:tavLst>
                                    </p:anim>
                                  </p:childTnLst>
                                </p:cTn>
                              </p:par>
                            </p:childTnLst>
                          </p:cTn>
                        </p:par>
                      </p:childTnLst>
                    </p:cTn>
                  </p:par>
                  <p:par>
                    <p:cTn id="152" fill="hold" nodeType="clickPar">
                      <p:stCondLst>
                        <p:cond delay="indefinite"/>
                      </p:stCondLst>
                      <p:childTnLst>
                        <p:par>
                          <p:cTn id="153" fill="hold" nodeType="withGroup">
                            <p:stCondLst>
                              <p:cond delay="0"/>
                            </p:stCondLst>
                            <p:childTnLst>
                              <p:par>
                                <p:cTn id="154" presetID="2" presetClass="entr" presetSubtype="2" fill="hold" grpId="0" nodeType="clickEffect">
                                  <p:stCondLst>
                                    <p:cond delay="0"/>
                                  </p:stCondLst>
                                  <p:childTnLst>
                                    <p:set>
                                      <p:cBhvr>
                                        <p:cTn id="155" dur="1" fill="hold">
                                          <p:stCondLst>
                                            <p:cond delay="0"/>
                                          </p:stCondLst>
                                        </p:cTn>
                                        <p:tgtEl>
                                          <p:spTgt spid="232041"/>
                                        </p:tgtEl>
                                        <p:attrNameLst>
                                          <p:attrName>style.visibility</p:attrName>
                                        </p:attrNameLst>
                                      </p:cBhvr>
                                      <p:to>
                                        <p:strVal val="visible"/>
                                      </p:to>
                                    </p:set>
                                    <p:anim calcmode="lin" valueType="num">
                                      <p:cBhvr additive="base">
                                        <p:cTn id="156" dur="500" fill="hold"/>
                                        <p:tgtEl>
                                          <p:spTgt spid="232041"/>
                                        </p:tgtEl>
                                        <p:attrNameLst>
                                          <p:attrName>ppt_x</p:attrName>
                                        </p:attrNameLst>
                                      </p:cBhvr>
                                      <p:tavLst>
                                        <p:tav tm="0">
                                          <p:val>
                                            <p:strVal val="1+#ppt_w/2"/>
                                          </p:val>
                                        </p:tav>
                                        <p:tav tm="100000">
                                          <p:val>
                                            <p:strVal val="#ppt_x"/>
                                          </p:val>
                                        </p:tav>
                                      </p:tavLst>
                                    </p:anim>
                                    <p:anim calcmode="lin" valueType="num">
                                      <p:cBhvr additive="base">
                                        <p:cTn id="157" dur="500" fill="hold"/>
                                        <p:tgtEl>
                                          <p:spTgt spid="232041"/>
                                        </p:tgtEl>
                                        <p:attrNameLst>
                                          <p:attrName>ppt_y</p:attrName>
                                        </p:attrNameLst>
                                      </p:cBhvr>
                                      <p:tavLst>
                                        <p:tav tm="0">
                                          <p:val>
                                            <p:strVal val="#ppt_y"/>
                                          </p:val>
                                        </p:tav>
                                        <p:tav tm="100000">
                                          <p:val>
                                            <p:strVal val="#ppt_y"/>
                                          </p:val>
                                        </p:tav>
                                      </p:tavLst>
                                    </p:anim>
                                  </p:childTnLst>
                                </p:cTn>
                              </p:par>
                            </p:childTnLst>
                          </p:cTn>
                        </p:par>
                      </p:childTnLst>
                    </p:cTn>
                  </p:par>
                  <p:par>
                    <p:cTn id="158" fill="hold" nodeType="clickPar">
                      <p:stCondLst>
                        <p:cond delay="indefinite"/>
                      </p:stCondLst>
                      <p:childTnLst>
                        <p:par>
                          <p:cTn id="159" fill="hold" nodeType="withGroup">
                            <p:stCondLst>
                              <p:cond delay="0"/>
                            </p:stCondLst>
                            <p:childTnLst>
                              <p:par>
                                <p:cTn id="160" presetID="2" presetClass="entr" presetSubtype="4" fill="hold" nodeType="clickEffect">
                                  <p:stCondLst>
                                    <p:cond delay="0"/>
                                  </p:stCondLst>
                                  <p:childTnLst>
                                    <p:set>
                                      <p:cBhvr>
                                        <p:cTn id="161" dur="1" fill="hold">
                                          <p:stCondLst>
                                            <p:cond delay="0"/>
                                          </p:stCondLst>
                                        </p:cTn>
                                        <p:tgtEl>
                                          <p:spTgt spid="232038"/>
                                        </p:tgtEl>
                                        <p:attrNameLst>
                                          <p:attrName>style.visibility</p:attrName>
                                        </p:attrNameLst>
                                      </p:cBhvr>
                                      <p:to>
                                        <p:strVal val="visible"/>
                                      </p:to>
                                    </p:set>
                                    <p:anim calcmode="lin" valueType="num">
                                      <p:cBhvr additive="base">
                                        <p:cTn id="162" dur="500" fill="hold"/>
                                        <p:tgtEl>
                                          <p:spTgt spid="232038"/>
                                        </p:tgtEl>
                                        <p:attrNameLst>
                                          <p:attrName>ppt_x</p:attrName>
                                        </p:attrNameLst>
                                      </p:cBhvr>
                                      <p:tavLst>
                                        <p:tav tm="0">
                                          <p:val>
                                            <p:strVal val="#ppt_x"/>
                                          </p:val>
                                        </p:tav>
                                        <p:tav tm="100000">
                                          <p:val>
                                            <p:strVal val="#ppt_x"/>
                                          </p:val>
                                        </p:tav>
                                      </p:tavLst>
                                    </p:anim>
                                    <p:anim calcmode="lin" valueType="num">
                                      <p:cBhvr additive="base">
                                        <p:cTn id="163" dur="500" fill="hold"/>
                                        <p:tgtEl>
                                          <p:spTgt spid="232038"/>
                                        </p:tgtEl>
                                        <p:attrNameLst>
                                          <p:attrName>ppt_y</p:attrName>
                                        </p:attrNameLst>
                                      </p:cBhvr>
                                      <p:tavLst>
                                        <p:tav tm="0">
                                          <p:val>
                                            <p:strVal val="1+#ppt_h/2"/>
                                          </p:val>
                                        </p:tav>
                                        <p:tav tm="100000">
                                          <p:val>
                                            <p:strVal val="#ppt_y"/>
                                          </p:val>
                                        </p:tav>
                                      </p:tavLst>
                                    </p:anim>
                                  </p:childTnLst>
                                </p:cTn>
                              </p:par>
                            </p:childTnLst>
                          </p:cTn>
                        </p:par>
                      </p:childTnLst>
                    </p:cTn>
                  </p:par>
                  <p:par>
                    <p:cTn id="164" fill="hold" nodeType="clickPar">
                      <p:stCondLst>
                        <p:cond delay="indefinite"/>
                      </p:stCondLst>
                      <p:childTnLst>
                        <p:par>
                          <p:cTn id="165" fill="hold" nodeType="withGroup">
                            <p:stCondLst>
                              <p:cond delay="0"/>
                            </p:stCondLst>
                            <p:childTnLst>
                              <p:par>
                                <p:cTn id="166" presetID="2" presetClass="entr" presetSubtype="2" fill="hold" grpId="0" nodeType="clickEffect">
                                  <p:stCondLst>
                                    <p:cond delay="0"/>
                                  </p:stCondLst>
                                  <p:childTnLst>
                                    <p:set>
                                      <p:cBhvr>
                                        <p:cTn id="167" dur="1" fill="hold">
                                          <p:stCondLst>
                                            <p:cond delay="0"/>
                                          </p:stCondLst>
                                        </p:cTn>
                                        <p:tgtEl>
                                          <p:spTgt spid="232078"/>
                                        </p:tgtEl>
                                        <p:attrNameLst>
                                          <p:attrName>style.visibility</p:attrName>
                                        </p:attrNameLst>
                                      </p:cBhvr>
                                      <p:to>
                                        <p:strVal val="visible"/>
                                      </p:to>
                                    </p:set>
                                    <p:anim calcmode="lin" valueType="num">
                                      <p:cBhvr additive="base">
                                        <p:cTn id="168" dur="500" fill="hold"/>
                                        <p:tgtEl>
                                          <p:spTgt spid="232078"/>
                                        </p:tgtEl>
                                        <p:attrNameLst>
                                          <p:attrName>ppt_x</p:attrName>
                                        </p:attrNameLst>
                                      </p:cBhvr>
                                      <p:tavLst>
                                        <p:tav tm="0">
                                          <p:val>
                                            <p:strVal val="1+#ppt_w/2"/>
                                          </p:val>
                                        </p:tav>
                                        <p:tav tm="100000">
                                          <p:val>
                                            <p:strVal val="#ppt_x"/>
                                          </p:val>
                                        </p:tav>
                                      </p:tavLst>
                                    </p:anim>
                                    <p:anim calcmode="lin" valueType="num">
                                      <p:cBhvr additive="base">
                                        <p:cTn id="169" dur="500" fill="hold"/>
                                        <p:tgtEl>
                                          <p:spTgt spid="232078"/>
                                        </p:tgtEl>
                                        <p:attrNameLst>
                                          <p:attrName>ppt_y</p:attrName>
                                        </p:attrNameLst>
                                      </p:cBhvr>
                                      <p:tavLst>
                                        <p:tav tm="0">
                                          <p:val>
                                            <p:strVal val="#ppt_y"/>
                                          </p:val>
                                        </p:tav>
                                        <p:tav tm="100000">
                                          <p:val>
                                            <p:strVal val="#ppt_y"/>
                                          </p:val>
                                        </p:tav>
                                      </p:tavLst>
                                    </p:anim>
                                  </p:childTnLst>
                                </p:cTn>
                              </p:par>
                            </p:childTnLst>
                          </p:cTn>
                        </p:par>
                      </p:childTnLst>
                    </p:cTn>
                  </p:par>
                  <p:par>
                    <p:cTn id="170" fill="hold" nodeType="clickPar">
                      <p:stCondLst>
                        <p:cond delay="indefinite"/>
                      </p:stCondLst>
                      <p:childTnLst>
                        <p:par>
                          <p:cTn id="171" fill="hold" nodeType="withGroup">
                            <p:stCondLst>
                              <p:cond delay="0"/>
                            </p:stCondLst>
                            <p:childTnLst>
                              <p:par>
                                <p:cTn id="172" presetID="2" presetClass="entr" presetSubtype="4" fill="hold" nodeType="clickEffect">
                                  <p:stCondLst>
                                    <p:cond delay="0"/>
                                  </p:stCondLst>
                                  <p:childTnLst>
                                    <p:set>
                                      <p:cBhvr>
                                        <p:cTn id="173" dur="1" fill="hold">
                                          <p:stCondLst>
                                            <p:cond delay="0"/>
                                          </p:stCondLst>
                                        </p:cTn>
                                        <p:tgtEl>
                                          <p:spTgt spid="232073"/>
                                        </p:tgtEl>
                                        <p:attrNameLst>
                                          <p:attrName>style.visibility</p:attrName>
                                        </p:attrNameLst>
                                      </p:cBhvr>
                                      <p:to>
                                        <p:strVal val="visible"/>
                                      </p:to>
                                    </p:set>
                                    <p:anim calcmode="lin" valueType="num">
                                      <p:cBhvr additive="base">
                                        <p:cTn id="174" dur="500" fill="hold"/>
                                        <p:tgtEl>
                                          <p:spTgt spid="232073"/>
                                        </p:tgtEl>
                                        <p:attrNameLst>
                                          <p:attrName>ppt_x</p:attrName>
                                        </p:attrNameLst>
                                      </p:cBhvr>
                                      <p:tavLst>
                                        <p:tav tm="0">
                                          <p:val>
                                            <p:strVal val="#ppt_x"/>
                                          </p:val>
                                        </p:tav>
                                        <p:tav tm="100000">
                                          <p:val>
                                            <p:strVal val="#ppt_x"/>
                                          </p:val>
                                        </p:tav>
                                      </p:tavLst>
                                    </p:anim>
                                    <p:anim calcmode="lin" valueType="num">
                                      <p:cBhvr additive="base">
                                        <p:cTn id="175" dur="500" fill="hold"/>
                                        <p:tgtEl>
                                          <p:spTgt spid="232073"/>
                                        </p:tgtEl>
                                        <p:attrNameLst>
                                          <p:attrName>ppt_y</p:attrName>
                                        </p:attrNameLst>
                                      </p:cBhvr>
                                      <p:tavLst>
                                        <p:tav tm="0">
                                          <p:val>
                                            <p:strVal val="1+#ppt_h/2"/>
                                          </p:val>
                                        </p:tav>
                                        <p:tav tm="100000">
                                          <p:val>
                                            <p:strVal val="#ppt_y"/>
                                          </p:val>
                                        </p:tav>
                                      </p:tavLst>
                                    </p:anim>
                                  </p:childTnLst>
                                </p:cTn>
                              </p:par>
                            </p:childTnLst>
                          </p:cTn>
                        </p:par>
                      </p:childTnLst>
                    </p:cTn>
                  </p:par>
                  <p:par>
                    <p:cTn id="176" fill="hold" nodeType="clickPar">
                      <p:stCondLst>
                        <p:cond delay="indefinite"/>
                      </p:stCondLst>
                      <p:childTnLst>
                        <p:par>
                          <p:cTn id="177" fill="hold" nodeType="withGroup">
                            <p:stCondLst>
                              <p:cond delay="0"/>
                            </p:stCondLst>
                            <p:childTnLst>
                              <p:par>
                                <p:cTn id="178" presetID="3" presetClass="entr" presetSubtype="10" fill="hold" nodeType="clickEffect">
                                  <p:stCondLst>
                                    <p:cond delay="0"/>
                                  </p:stCondLst>
                                  <p:childTnLst>
                                    <p:set>
                                      <p:cBhvr>
                                        <p:cTn id="179" dur="1" fill="hold">
                                          <p:stCondLst>
                                            <p:cond delay="0"/>
                                          </p:stCondLst>
                                        </p:cTn>
                                        <p:tgtEl>
                                          <p:spTgt spid="232113"/>
                                        </p:tgtEl>
                                        <p:attrNameLst>
                                          <p:attrName>style.visibility</p:attrName>
                                        </p:attrNameLst>
                                      </p:cBhvr>
                                      <p:to>
                                        <p:strVal val="visible"/>
                                      </p:to>
                                    </p:set>
                                    <p:animEffect transition="in" filter="blinds(horizontal)">
                                      <p:cBhvr>
                                        <p:cTn id="180" dur="500"/>
                                        <p:tgtEl>
                                          <p:spTgt spid="232113"/>
                                        </p:tgtEl>
                                      </p:cBhvr>
                                    </p:animEffect>
                                  </p:childTnLst>
                                </p:cTn>
                              </p:par>
                            </p:childTnLst>
                          </p:cTn>
                        </p:par>
                      </p:childTnLst>
                    </p:cTn>
                  </p:par>
                  <p:par>
                    <p:cTn id="181" fill="hold" nodeType="clickPar">
                      <p:stCondLst>
                        <p:cond delay="indefinite"/>
                      </p:stCondLst>
                      <p:childTnLst>
                        <p:par>
                          <p:cTn id="182" fill="hold" nodeType="withGroup">
                            <p:stCondLst>
                              <p:cond delay="0"/>
                            </p:stCondLst>
                            <p:childTnLst>
                              <p:par>
                                <p:cTn id="183" presetID="3" presetClass="entr" presetSubtype="10" fill="hold" nodeType="clickEffect">
                                  <p:stCondLst>
                                    <p:cond delay="0"/>
                                  </p:stCondLst>
                                  <p:childTnLst>
                                    <p:set>
                                      <p:cBhvr>
                                        <p:cTn id="184" dur="1" fill="hold">
                                          <p:stCondLst>
                                            <p:cond delay="0"/>
                                          </p:stCondLst>
                                        </p:cTn>
                                        <p:tgtEl>
                                          <p:spTgt spid="232079"/>
                                        </p:tgtEl>
                                        <p:attrNameLst>
                                          <p:attrName>style.visibility</p:attrName>
                                        </p:attrNameLst>
                                      </p:cBhvr>
                                      <p:to>
                                        <p:strVal val="visible"/>
                                      </p:to>
                                    </p:set>
                                    <p:animEffect transition="in" filter="blinds(horizontal)">
                                      <p:cBhvr>
                                        <p:cTn id="185" dur="500"/>
                                        <p:tgtEl>
                                          <p:spTgt spid="232079"/>
                                        </p:tgtEl>
                                      </p:cBhvr>
                                    </p:animEffect>
                                  </p:childTnLst>
                                </p:cTn>
                              </p:par>
                            </p:childTnLst>
                          </p:cTn>
                        </p:par>
                      </p:childTnLst>
                    </p:cTn>
                  </p:par>
                  <p:par>
                    <p:cTn id="186" fill="hold" nodeType="clickPar">
                      <p:stCondLst>
                        <p:cond delay="indefinite"/>
                      </p:stCondLst>
                      <p:childTnLst>
                        <p:par>
                          <p:cTn id="187" fill="hold" nodeType="withGroup">
                            <p:stCondLst>
                              <p:cond delay="0"/>
                            </p:stCondLst>
                            <p:childTnLst>
                              <p:par>
                                <p:cTn id="188" presetID="2" presetClass="entr" presetSubtype="2" fill="hold" grpId="0" nodeType="clickEffect">
                                  <p:stCondLst>
                                    <p:cond delay="0"/>
                                  </p:stCondLst>
                                  <p:childTnLst>
                                    <p:set>
                                      <p:cBhvr>
                                        <p:cTn id="189" dur="1" fill="hold">
                                          <p:stCondLst>
                                            <p:cond delay="0"/>
                                          </p:stCondLst>
                                        </p:cTn>
                                        <p:tgtEl>
                                          <p:spTgt spid="232108"/>
                                        </p:tgtEl>
                                        <p:attrNameLst>
                                          <p:attrName>style.visibility</p:attrName>
                                        </p:attrNameLst>
                                      </p:cBhvr>
                                      <p:to>
                                        <p:strVal val="visible"/>
                                      </p:to>
                                    </p:set>
                                    <p:anim calcmode="lin" valueType="num">
                                      <p:cBhvr additive="base">
                                        <p:cTn id="190" dur="500" fill="hold"/>
                                        <p:tgtEl>
                                          <p:spTgt spid="232108"/>
                                        </p:tgtEl>
                                        <p:attrNameLst>
                                          <p:attrName>ppt_x</p:attrName>
                                        </p:attrNameLst>
                                      </p:cBhvr>
                                      <p:tavLst>
                                        <p:tav tm="0">
                                          <p:val>
                                            <p:strVal val="1+#ppt_w/2"/>
                                          </p:val>
                                        </p:tav>
                                        <p:tav tm="100000">
                                          <p:val>
                                            <p:strVal val="#ppt_x"/>
                                          </p:val>
                                        </p:tav>
                                      </p:tavLst>
                                    </p:anim>
                                    <p:anim calcmode="lin" valueType="num">
                                      <p:cBhvr additive="base">
                                        <p:cTn id="191" dur="500" fill="hold"/>
                                        <p:tgtEl>
                                          <p:spTgt spid="232108"/>
                                        </p:tgtEl>
                                        <p:attrNameLst>
                                          <p:attrName>ppt_y</p:attrName>
                                        </p:attrNameLst>
                                      </p:cBhvr>
                                      <p:tavLst>
                                        <p:tav tm="0">
                                          <p:val>
                                            <p:strVal val="#ppt_y"/>
                                          </p:val>
                                        </p:tav>
                                        <p:tav tm="100000">
                                          <p:val>
                                            <p:strVal val="#ppt_y"/>
                                          </p:val>
                                        </p:tav>
                                      </p:tavLst>
                                    </p:anim>
                                  </p:childTnLst>
                                </p:cTn>
                              </p:par>
                            </p:childTnLst>
                          </p:cTn>
                        </p:par>
                      </p:childTnLst>
                    </p:cTn>
                  </p:par>
                  <p:par>
                    <p:cTn id="192" fill="hold" nodeType="clickPar">
                      <p:stCondLst>
                        <p:cond delay="indefinite"/>
                      </p:stCondLst>
                      <p:childTnLst>
                        <p:par>
                          <p:cTn id="193" fill="hold" nodeType="withGroup">
                            <p:stCondLst>
                              <p:cond delay="0"/>
                            </p:stCondLst>
                            <p:childTnLst>
                              <p:par>
                                <p:cTn id="194" presetID="2" presetClass="entr" presetSubtype="4" fill="hold" nodeType="clickEffect">
                                  <p:stCondLst>
                                    <p:cond delay="0"/>
                                  </p:stCondLst>
                                  <p:childTnLst>
                                    <p:set>
                                      <p:cBhvr>
                                        <p:cTn id="195" dur="1" fill="hold">
                                          <p:stCondLst>
                                            <p:cond delay="0"/>
                                          </p:stCondLst>
                                        </p:cTn>
                                        <p:tgtEl>
                                          <p:spTgt spid="232112"/>
                                        </p:tgtEl>
                                        <p:attrNameLst>
                                          <p:attrName>style.visibility</p:attrName>
                                        </p:attrNameLst>
                                      </p:cBhvr>
                                      <p:to>
                                        <p:strVal val="visible"/>
                                      </p:to>
                                    </p:set>
                                    <p:anim calcmode="lin" valueType="num">
                                      <p:cBhvr additive="base">
                                        <p:cTn id="196" dur="500" fill="hold"/>
                                        <p:tgtEl>
                                          <p:spTgt spid="232112"/>
                                        </p:tgtEl>
                                        <p:attrNameLst>
                                          <p:attrName>ppt_x</p:attrName>
                                        </p:attrNameLst>
                                      </p:cBhvr>
                                      <p:tavLst>
                                        <p:tav tm="0">
                                          <p:val>
                                            <p:strVal val="#ppt_x"/>
                                          </p:val>
                                        </p:tav>
                                        <p:tav tm="100000">
                                          <p:val>
                                            <p:strVal val="#ppt_x"/>
                                          </p:val>
                                        </p:tav>
                                      </p:tavLst>
                                    </p:anim>
                                    <p:anim calcmode="lin" valueType="num">
                                      <p:cBhvr additive="base">
                                        <p:cTn id="197" dur="500" fill="hold"/>
                                        <p:tgtEl>
                                          <p:spTgt spid="232112"/>
                                        </p:tgtEl>
                                        <p:attrNameLst>
                                          <p:attrName>ppt_y</p:attrName>
                                        </p:attrNameLst>
                                      </p:cBhvr>
                                      <p:tavLst>
                                        <p:tav tm="0">
                                          <p:val>
                                            <p:strVal val="1+#ppt_h/2"/>
                                          </p:val>
                                        </p:tav>
                                        <p:tav tm="100000">
                                          <p:val>
                                            <p:strVal val="#ppt_y"/>
                                          </p:val>
                                        </p:tav>
                                      </p:tavLst>
                                    </p:anim>
                                  </p:childTnLst>
                                </p:cTn>
                              </p:par>
                            </p:childTnLst>
                          </p:cTn>
                        </p:par>
                      </p:childTnLst>
                    </p:cTn>
                  </p:par>
                  <p:par>
                    <p:cTn id="198" fill="hold" nodeType="clickPar">
                      <p:stCondLst>
                        <p:cond delay="indefinite"/>
                      </p:stCondLst>
                      <p:childTnLst>
                        <p:par>
                          <p:cTn id="199" fill="hold" nodeType="withGroup">
                            <p:stCondLst>
                              <p:cond delay="0"/>
                            </p:stCondLst>
                            <p:childTnLst>
                              <p:par>
                                <p:cTn id="200" presetID="2" presetClass="entr" presetSubtype="2" fill="hold" grpId="0" nodeType="clickEffect">
                                  <p:stCondLst>
                                    <p:cond delay="0"/>
                                  </p:stCondLst>
                                  <p:childTnLst>
                                    <p:set>
                                      <p:cBhvr>
                                        <p:cTn id="201" dur="1" fill="hold">
                                          <p:stCondLst>
                                            <p:cond delay="0"/>
                                          </p:stCondLst>
                                        </p:cTn>
                                        <p:tgtEl>
                                          <p:spTgt spid="232110"/>
                                        </p:tgtEl>
                                        <p:attrNameLst>
                                          <p:attrName>style.visibility</p:attrName>
                                        </p:attrNameLst>
                                      </p:cBhvr>
                                      <p:to>
                                        <p:strVal val="visible"/>
                                      </p:to>
                                    </p:set>
                                    <p:anim calcmode="lin" valueType="num">
                                      <p:cBhvr additive="base">
                                        <p:cTn id="202" dur="500" fill="hold"/>
                                        <p:tgtEl>
                                          <p:spTgt spid="232110"/>
                                        </p:tgtEl>
                                        <p:attrNameLst>
                                          <p:attrName>ppt_x</p:attrName>
                                        </p:attrNameLst>
                                      </p:cBhvr>
                                      <p:tavLst>
                                        <p:tav tm="0">
                                          <p:val>
                                            <p:strVal val="1+#ppt_w/2"/>
                                          </p:val>
                                        </p:tav>
                                        <p:tav tm="100000">
                                          <p:val>
                                            <p:strVal val="#ppt_x"/>
                                          </p:val>
                                        </p:tav>
                                      </p:tavLst>
                                    </p:anim>
                                    <p:anim calcmode="lin" valueType="num">
                                      <p:cBhvr additive="base">
                                        <p:cTn id="203" dur="500" fill="hold"/>
                                        <p:tgtEl>
                                          <p:spTgt spid="2321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1972" grpId="0" animBg="1"/>
      <p:bldP spid="231973" grpId="0" animBg="1"/>
      <p:bldP spid="231974" grpId="0" animBg="1"/>
      <p:bldP spid="231975" grpId="0" animBg="1"/>
      <p:bldP spid="231976" grpId="0" animBg="1"/>
      <p:bldP spid="231977" grpId="0" animBg="1"/>
      <p:bldP spid="231978" grpId="0" animBg="1"/>
      <p:bldP spid="231979" grpId="0"/>
      <p:bldP spid="232040" grpId="0" animBg="1"/>
      <p:bldP spid="232041" grpId="0" animBg="1"/>
      <p:bldP spid="232074" grpId="0" animBg="1"/>
      <p:bldP spid="232075" grpId="0" animBg="1"/>
      <p:bldP spid="232076" grpId="0" animBg="1"/>
      <p:bldP spid="232077" grpId="0" animBg="1"/>
      <p:bldP spid="232078" grpId="0" animBg="1"/>
      <p:bldP spid="232108" grpId="0" animBg="1"/>
      <p:bldP spid="232110"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1875" name="Rectangle 3"/>
          <p:cNvSpPr>
            <a:spLocks noGrp="1" noChangeArrowheads="1"/>
          </p:cNvSpPr>
          <p:nvPr>
            <p:ph type="body" idx="4294967295"/>
          </p:nvPr>
        </p:nvSpPr>
        <p:spPr>
          <a:xfrm>
            <a:off x="0" y="627534"/>
            <a:ext cx="6172200" cy="3394075"/>
          </a:xfrm>
        </p:spPr>
        <p:txBody>
          <a:bodyPr/>
          <a:lstStyle/>
          <a:p>
            <a:pPr>
              <a:spcAft>
                <a:spcPct val="20000"/>
              </a:spcAft>
            </a:pPr>
            <a:r>
              <a:rPr lang="zh-CN" altLang="en-US" sz="2000" b="1" dirty="0" smtClean="0">
                <a:solidFill>
                  <a:schemeClr val="tx2"/>
                </a:solidFill>
                <a:latin typeface="幼圆" panose="02010509060101010101" pitchFamily="49" charset="-122"/>
                <a:ea typeface="幼圆" panose="02010509060101010101" pitchFamily="49" charset="-122"/>
              </a:rPr>
              <a:t>注意：</a:t>
            </a:r>
            <a:endParaRPr lang="zh-CN" altLang="en-US" sz="2000" b="1" dirty="0">
              <a:solidFill>
                <a:schemeClr val="tx2"/>
              </a:solidFill>
              <a:latin typeface="幼圆" panose="02010509060101010101" pitchFamily="49" charset="-122"/>
              <a:ea typeface="幼圆" panose="02010509060101010101" pitchFamily="49" charset="-122"/>
            </a:endParaRPr>
          </a:p>
          <a:p>
            <a:pPr lvl="1">
              <a:spcAft>
                <a:spcPct val="20000"/>
              </a:spcAft>
              <a:buClr>
                <a:schemeClr val="hlink"/>
              </a:buClr>
              <a:buFont typeface="Wingdings" panose="05000000000000000000" pitchFamily="2" charset="2"/>
              <a:buChar char="ü"/>
            </a:pPr>
            <a:r>
              <a:rPr lang="zh-CN" altLang="en-US" sz="2000" b="1" dirty="0">
                <a:ea typeface="宋体" panose="02010600030101010101" pitchFamily="2" charset="-122"/>
              </a:rPr>
              <a:t>对于任意一个可扩展的节点，总是按照固定的操作符的顺序对其进行扩展（</a:t>
            </a:r>
            <a:r>
              <a:rPr lang="zh-CN" altLang="en-US" sz="2000" b="1" dirty="0">
                <a:latin typeface="Times New Roman" panose="02020603050405020304" pitchFamily="18" charset="0"/>
                <a:ea typeface="宋体" panose="02010600030101010101" pitchFamily="2" charset="-122"/>
              </a:rPr>
              <a:t>空格左移、上移、右移、下移</a:t>
            </a:r>
            <a:r>
              <a:rPr lang="zh-CN" altLang="en-US" sz="2000" b="1" dirty="0">
                <a:ea typeface="宋体" panose="02010600030101010101" pitchFamily="2" charset="-122"/>
              </a:rPr>
              <a:t>）。</a:t>
            </a:r>
          </a:p>
          <a:p>
            <a:pPr lvl="1">
              <a:spcAft>
                <a:spcPct val="20000"/>
              </a:spcAft>
              <a:buClr>
                <a:schemeClr val="hlink"/>
              </a:buClr>
              <a:buFont typeface="Wingdings" panose="05000000000000000000" pitchFamily="2" charset="2"/>
              <a:buChar char="ü"/>
            </a:pPr>
            <a:r>
              <a:rPr lang="zh-CN" altLang="en-US" sz="2000" b="1" dirty="0">
                <a:ea typeface="宋体" panose="02010600030101010101" pitchFamily="2" charset="-122"/>
              </a:rPr>
              <a:t>在对任一节点进行扩展的时候，如果所得的某个子节点（状态）前面已经出现过，则立即将其放弃，不再重复画出（不送入</a:t>
            </a:r>
            <a:r>
              <a:rPr lang="en-US" altLang="zh-CN" sz="2000" b="1" dirty="0">
                <a:ea typeface="宋体" panose="02010600030101010101" pitchFamily="2" charset="-122"/>
              </a:rPr>
              <a:t>OPEN</a:t>
            </a:r>
            <a:r>
              <a:rPr lang="zh-CN" altLang="en-US" sz="2000" b="1" dirty="0">
                <a:ea typeface="宋体" panose="02010600030101010101" pitchFamily="2" charset="-122"/>
              </a:rPr>
              <a:t>表）。</a:t>
            </a:r>
          </a:p>
          <a:p>
            <a:pPr lvl="1">
              <a:spcAft>
                <a:spcPct val="20000"/>
              </a:spcAft>
              <a:buClr>
                <a:schemeClr val="hlink"/>
              </a:buClr>
              <a:buFont typeface="Wingdings" panose="05000000000000000000" pitchFamily="2" charset="2"/>
              <a:buChar char="ü"/>
            </a:pPr>
            <a:r>
              <a:rPr lang="zh-CN" altLang="en-US" sz="2000" b="1" dirty="0">
                <a:ea typeface="宋体" panose="02010600030101010101" pitchFamily="2" charset="-122"/>
              </a:rPr>
              <a:t>因此</a:t>
            </a:r>
            <a:r>
              <a:rPr lang="zh-CN" altLang="en-US" sz="2000" b="1" dirty="0" smtClean="0">
                <a:ea typeface="宋体" panose="02010600030101010101" pitchFamily="2" charset="-122"/>
              </a:rPr>
              <a:t>，宽度优先</a:t>
            </a:r>
            <a:r>
              <a:rPr lang="zh-CN" altLang="en-US" sz="2000" b="1" dirty="0">
                <a:ea typeface="宋体" panose="02010600030101010101" pitchFamily="2" charset="-122"/>
              </a:rPr>
              <a:t>搜索的本质是，以初始节点为根节点，在状态空间图中</a:t>
            </a:r>
            <a:r>
              <a:rPr lang="zh-CN" altLang="en-US" sz="2000" b="1" dirty="0" smtClean="0">
                <a:ea typeface="宋体" panose="02010600030101010101" pitchFamily="2" charset="-122"/>
              </a:rPr>
              <a:t>按照宽度优先</a:t>
            </a:r>
            <a:r>
              <a:rPr lang="zh-CN" altLang="en-US" sz="2000" b="1" dirty="0">
                <a:ea typeface="宋体" panose="02010600030101010101" pitchFamily="2" charset="-122"/>
              </a:rPr>
              <a:t>的原则，生成一棵搜索树</a:t>
            </a:r>
            <a:r>
              <a:rPr lang="zh-CN" altLang="en-US" sz="2000" b="1" dirty="0" smtClean="0">
                <a:ea typeface="宋体" panose="02010600030101010101" pitchFamily="2" charset="-122"/>
              </a:rPr>
              <a:t>。</a:t>
            </a:r>
            <a:r>
              <a:rPr lang="zh-CN" altLang="en-US" dirty="0">
                <a:latin typeface="黑体" pitchFamily="2" charset="-122"/>
                <a:ea typeface="宋体" pitchFamily="2" charset="-122"/>
              </a:rPr>
              <a:t/>
            </a:r>
            <a:br>
              <a:rPr lang="zh-CN" altLang="en-US" dirty="0">
                <a:latin typeface="黑体" pitchFamily="2" charset="-122"/>
                <a:ea typeface="宋体" pitchFamily="2" charset="-122"/>
              </a:rPr>
            </a:br>
            <a:endParaRPr lang="zh-CN" altLang="en-US" sz="2000" b="1" dirty="0">
              <a:ea typeface="宋体" panose="02010600030101010101" pitchFamily="2" charset="-122"/>
            </a:endParaRPr>
          </a:p>
        </p:txBody>
      </p:sp>
    </p:spTree>
    <p:extLst>
      <p:ext uri="{BB962C8B-B14F-4D97-AF65-F5344CB8AC3E}">
        <p14:creationId xmlns:p14="http://schemas.microsoft.com/office/powerpoint/2010/main" val="3018848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91875">
                                            <p:txEl>
                                              <p:pRg st="1" end="1"/>
                                            </p:txEl>
                                          </p:spTgt>
                                        </p:tgtEl>
                                        <p:attrNameLst>
                                          <p:attrName>style.visibility</p:attrName>
                                        </p:attrNameLst>
                                      </p:cBhvr>
                                      <p:to>
                                        <p:strVal val="visible"/>
                                      </p:to>
                                    </p:set>
                                    <p:animEffect transition="in" filter="fade">
                                      <p:cBhvr>
                                        <p:cTn id="7" dur="1000"/>
                                        <p:tgtEl>
                                          <p:spTgt spid="591875">
                                            <p:txEl>
                                              <p:pRg st="1" end="1"/>
                                            </p:txEl>
                                          </p:spTgt>
                                        </p:tgtEl>
                                      </p:cBhvr>
                                    </p:animEffect>
                                    <p:anim calcmode="lin" valueType="num">
                                      <p:cBhvr>
                                        <p:cTn id="8" dur="1000" fill="hold"/>
                                        <p:tgtEl>
                                          <p:spTgt spid="591875">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591875">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91875">
                                            <p:txEl>
                                              <p:pRg st="2" end="2"/>
                                            </p:txEl>
                                          </p:spTgt>
                                        </p:tgtEl>
                                        <p:attrNameLst>
                                          <p:attrName>style.visibility</p:attrName>
                                        </p:attrNameLst>
                                      </p:cBhvr>
                                      <p:to>
                                        <p:strVal val="visible"/>
                                      </p:to>
                                    </p:set>
                                    <p:animEffect transition="in" filter="fade">
                                      <p:cBhvr>
                                        <p:cTn id="14" dur="1000"/>
                                        <p:tgtEl>
                                          <p:spTgt spid="591875">
                                            <p:txEl>
                                              <p:pRg st="2" end="2"/>
                                            </p:txEl>
                                          </p:spTgt>
                                        </p:tgtEl>
                                      </p:cBhvr>
                                    </p:animEffect>
                                    <p:anim calcmode="lin" valueType="num">
                                      <p:cBhvr>
                                        <p:cTn id="15" dur="1000" fill="hold"/>
                                        <p:tgtEl>
                                          <p:spTgt spid="591875">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591875">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591875">
                                            <p:txEl>
                                              <p:pRg st="3" end="3"/>
                                            </p:txEl>
                                          </p:spTgt>
                                        </p:tgtEl>
                                        <p:attrNameLst>
                                          <p:attrName>style.visibility</p:attrName>
                                        </p:attrNameLst>
                                      </p:cBhvr>
                                      <p:to>
                                        <p:strVal val="visible"/>
                                      </p:to>
                                    </p:set>
                                    <p:animEffect transition="in" filter="fade">
                                      <p:cBhvr>
                                        <p:cTn id="21" dur="1000"/>
                                        <p:tgtEl>
                                          <p:spTgt spid="591875">
                                            <p:txEl>
                                              <p:pRg st="3" end="3"/>
                                            </p:txEl>
                                          </p:spTgt>
                                        </p:tgtEl>
                                      </p:cBhvr>
                                    </p:animEffect>
                                    <p:anim calcmode="lin" valueType="num">
                                      <p:cBhvr>
                                        <p:cTn id="22" dur="1000" fill="hold"/>
                                        <p:tgtEl>
                                          <p:spTgt spid="591875">
                                            <p:txEl>
                                              <p:pRg st="3" end="3"/>
                                            </p:txEl>
                                          </p:spTgt>
                                        </p:tgtEl>
                                        <p:attrNameLst>
                                          <p:attrName>ppt_x</p:attrName>
                                        </p:attrNameLst>
                                      </p:cBhvr>
                                      <p:tavLst>
                                        <p:tav tm="0">
                                          <p:val>
                                            <p:strVal val="#ppt_x"/>
                                          </p:val>
                                        </p:tav>
                                        <p:tav tm="100000">
                                          <p:val>
                                            <p:strVal val="#ppt_x"/>
                                          </p:val>
                                        </p:tav>
                                      </p:tavLst>
                                    </p:anim>
                                    <p:anim calcmode="lin" valueType="num">
                                      <p:cBhvr>
                                        <p:cTn id="23" dur="1000" fill="hold"/>
                                        <p:tgtEl>
                                          <p:spTgt spid="591875">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2899" name="Rectangle 3"/>
          <p:cNvSpPr>
            <a:spLocks noGrp="1" noChangeArrowheads="1"/>
          </p:cNvSpPr>
          <p:nvPr>
            <p:ph type="body" idx="4294967295"/>
          </p:nvPr>
        </p:nvSpPr>
        <p:spPr>
          <a:xfrm>
            <a:off x="30061" y="483518"/>
            <a:ext cx="6585750" cy="3394075"/>
          </a:xfrm>
        </p:spPr>
        <p:txBody>
          <a:bodyPr/>
          <a:lstStyle/>
          <a:p>
            <a:pPr>
              <a:spcBef>
                <a:spcPts val="600"/>
              </a:spcBef>
              <a:spcAft>
                <a:spcPts val="600"/>
              </a:spcAft>
            </a:pPr>
            <a:r>
              <a:rPr lang="zh-CN" altLang="en-US" sz="2100" b="1" dirty="0" smtClean="0">
                <a:solidFill>
                  <a:schemeClr val="tx2"/>
                </a:solidFill>
                <a:latin typeface="幼圆" panose="02010509060101010101" pitchFamily="49" charset="-122"/>
                <a:ea typeface="幼圆" panose="02010509060101010101" pitchFamily="49" charset="-122"/>
              </a:rPr>
              <a:t>宽度优先搜索</a:t>
            </a:r>
            <a:r>
              <a:rPr lang="zh-CN" altLang="en-US" sz="2100" b="1" dirty="0">
                <a:solidFill>
                  <a:schemeClr val="tx2"/>
                </a:solidFill>
                <a:latin typeface="幼圆" panose="02010509060101010101" pitchFamily="49" charset="-122"/>
                <a:ea typeface="幼圆" panose="02010509060101010101" pitchFamily="49" charset="-122"/>
              </a:rPr>
              <a:t>的特点：</a:t>
            </a:r>
          </a:p>
          <a:p>
            <a:pPr lvl="1">
              <a:spcBef>
                <a:spcPts val="600"/>
              </a:spcBef>
              <a:spcAft>
                <a:spcPts val="600"/>
              </a:spcAft>
              <a:buClr>
                <a:schemeClr val="hlink"/>
              </a:buClr>
              <a:buFont typeface="Wingdings" panose="05000000000000000000" pitchFamily="2" charset="2"/>
              <a:buChar char="ü"/>
            </a:pPr>
            <a:r>
              <a:rPr lang="zh-CN" altLang="en-US" sz="2000" b="1" dirty="0">
                <a:solidFill>
                  <a:srgbClr val="006600"/>
                </a:solidFill>
                <a:latin typeface="隶书" panose="02010509060101010101" pitchFamily="49" charset="-122"/>
                <a:ea typeface="隶书" panose="02010509060101010101" pitchFamily="49" charset="-122"/>
              </a:rPr>
              <a:t>优点：</a:t>
            </a:r>
          </a:p>
          <a:p>
            <a:pPr lvl="2">
              <a:spcBef>
                <a:spcPts val="600"/>
              </a:spcBef>
              <a:spcAft>
                <a:spcPts val="600"/>
              </a:spcAft>
              <a:buClr>
                <a:srgbClr val="3E1D81"/>
              </a:buClr>
              <a:buFont typeface="Wingdings" panose="05000000000000000000" pitchFamily="2" charset="2"/>
              <a:buChar char="p"/>
            </a:pPr>
            <a:r>
              <a:rPr lang="zh-CN" altLang="en-US" sz="2000" b="1" dirty="0">
                <a:latin typeface="Times New Roman" panose="02020603050405020304" pitchFamily="18" charset="0"/>
                <a:ea typeface="宋体" panose="02010600030101010101" pitchFamily="2" charset="-122"/>
              </a:rPr>
              <a:t>只要问题有解，</a:t>
            </a:r>
            <a:r>
              <a:rPr lang="zh-CN" altLang="en-US" sz="2000" b="1" dirty="0" smtClean="0">
                <a:latin typeface="Times New Roman" panose="02020603050405020304" pitchFamily="18" charset="0"/>
                <a:ea typeface="宋体" panose="02010600030101010101" pitchFamily="2" charset="-122"/>
              </a:rPr>
              <a:t>用宽度优先</a:t>
            </a:r>
            <a:r>
              <a:rPr lang="zh-CN" altLang="en-US" sz="2000" b="1" dirty="0">
                <a:latin typeface="Times New Roman" panose="02020603050405020304" pitchFamily="18" charset="0"/>
                <a:ea typeface="宋体" panose="02010600030101010101" pitchFamily="2" charset="-122"/>
              </a:rPr>
              <a:t>搜索总可以得到解，而且得到的是路径最短的解。</a:t>
            </a:r>
          </a:p>
          <a:p>
            <a:pPr lvl="1">
              <a:spcBef>
                <a:spcPts val="600"/>
              </a:spcBef>
              <a:spcAft>
                <a:spcPts val="600"/>
              </a:spcAft>
              <a:buClr>
                <a:schemeClr val="hlink"/>
              </a:buClr>
              <a:buFont typeface="Wingdings" panose="05000000000000000000" pitchFamily="2" charset="2"/>
              <a:buChar char="ü"/>
            </a:pPr>
            <a:r>
              <a:rPr lang="zh-CN" altLang="en-US" sz="2000" b="1" dirty="0">
                <a:solidFill>
                  <a:srgbClr val="006600"/>
                </a:solidFill>
                <a:latin typeface="隶书" panose="02010509060101010101" pitchFamily="49" charset="-122"/>
                <a:ea typeface="隶书" panose="02010509060101010101" pitchFamily="49" charset="-122"/>
              </a:rPr>
              <a:t>缺点：</a:t>
            </a:r>
          </a:p>
          <a:p>
            <a:pPr lvl="2">
              <a:spcBef>
                <a:spcPts val="600"/>
              </a:spcBef>
              <a:spcAft>
                <a:spcPts val="600"/>
              </a:spcAft>
              <a:buClr>
                <a:srgbClr val="3E1D81"/>
              </a:buClr>
              <a:buFont typeface="Wingdings" panose="05000000000000000000" pitchFamily="2" charset="2"/>
              <a:buChar char="p"/>
            </a:pPr>
            <a:r>
              <a:rPr lang="zh-CN" altLang="en-US" sz="2000" b="1" dirty="0" smtClean="0">
                <a:latin typeface="Times New Roman" panose="02020603050405020304" pitchFamily="18" charset="0"/>
                <a:ea typeface="宋体" panose="02010600030101010101" pitchFamily="2" charset="-122"/>
              </a:rPr>
              <a:t>宽度优先</a:t>
            </a:r>
            <a:r>
              <a:rPr lang="zh-CN" altLang="en-US" sz="2000" b="1" dirty="0">
                <a:latin typeface="Times New Roman" panose="02020603050405020304" pitchFamily="18" charset="0"/>
                <a:ea typeface="宋体" panose="02010600030101010101" pitchFamily="2" charset="-122"/>
              </a:rPr>
              <a:t>搜索盲目性较大，当目标节点距初始节点较远时将会产生许多无用节点，搜索效率低</a:t>
            </a:r>
            <a:r>
              <a:rPr lang="zh-CN" altLang="en-US" sz="2000" b="1" dirty="0" smtClean="0">
                <a:latin typeface="Times New Roman" panose="02020603050405020304" pitchFamily="18" charset="0"/>
                <a:ea typeface="宋体" panose="02010600030101010101" pitchFamily="2" charset="-122"/>
              </a:rPr>
              <a:t>。</a:t>
            </a:r>
            <a:endParaRPr lang="en-US" altLang="zh-CN" sz="2000" b="1" dirty="0" smtClean="0">
              <a:latin typeface="Times New Roman" panose="02020603050405020304" pitchFamily="18" charset="0"/>
              <a:ea typeface="宋体" panose="02010600030101010101" pitchFamily="2" charset="-122"/>
            </a:endParaRPr>
          </a:p>
          <a:p>
            <a:pPr lvl="2">
              <a:spcBef>
                <a:spcPts val="600"/>
              </a:spcBef>
              <a:spcAft>
                <a:spcPts val="600"/>
              </a:spcAft>
              <a:buClr>
                <a:srgbClr val="3E1D81"/>
              </a:buClr>
              <a:buFont typeface="Wingdings" panose="05000000000000000000" pitchFamily="2" charset="2"/>
              <a:buChar char="p"/>
            </a:pPr>
            <a:r>
              <a:rPr lang="zh-CN" altLang="en-US" sz="2000" b="1" dirty="0" smtClean="0">
                <a:latin typeface="Times New Roman" panose="02020603050405020304" pitchFamily="18" charset="0"/>
                <a:ea typeface="宋体" panose="02010600030101010101" pitchFamily="2" charset="-122"/>
              </a:rPr>
              <a:t>必须遍历所有分支，占内存大。</a:t>
            </a:r>
            <a:endParaRPr lang="en-US" altLang="zh-CN" sz="2000" b="1" dirty="0" smtClean="0">
              <a:latin typeface="Times New Roman" panose="02020603050405020304" pitchFamily="18" charset="0"/>
              <a:ea typeface="宋体" panose="02010600030101010101" pitchFamily="2" charset="-122"/>
            </a:endParaRPr>
          </a:p>
          <a:p>
            <a:pPr marL="685800" lvl="2" indent="0">
              <a:spcBef>
                <a:spcPts val="600"/>
              </a:spcBef>
              <a:spcAft>
                <a:spcPts val="600"/>
              </a:spcAft>
              <a:buClr>
                <a:srgbClr val="3E1D81"/>
              </a:buClr>
              <a:buNone/>
            </a:pPr>
            <a:endParaRPr lang="zh-CN" altLang="en-US" sz="2000" b="1" dirty="0">
              <a:solidFill>
                <a:srgbClr val="006600"/>
              </a:solidFill>
              <a:latin typeface="隶书" panose="02010509060101010101" pitchFamily="49" charset="-122"/>
              <a:ea typeface="隶书" panose="02010509060101010101" pitchFamily="49" charset="-122"/>
            </a:endParaRPr>
          </a:p>
          <a:p>
            <a:pPr marL="685800" lvl="2" indent="0">
              <a:spcBef>
                <a:spcPts val="600"/>
              </a:spcBef>
              <a:spcAft>
                <a:spcPts val="600"/>
              </a:spcAft>
              <a:buClr>
                <a:srgbClr val="3E1D81"/>
              </a:buClr>
              <a:buNone/>
            </a:pPr>
            <a:endParaRPr lang="zh-CN" altLang="en-US" sz="2000" b="1" dirty="0">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1253290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9289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9289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92899">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92899">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9289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6741368" cy="4862870"/>
          </a:xfrm>
          <a:prstGeom prst="rect">
            <a:avLst/>
          </a:prstGeom>
        </p:spPr>
        <p:txBody>
          <a:bodyPr wrap="square">
            <a:spAutoFit/>
          </a:bodyPr>
          <a:lstStyle/>
          <a:p>
            <a:pPr marL="92075" lvl="1" indent="260350">
              <a:spcBef>
                <a:spcPts val="600"/>
              </a:spcBef>
              <a:spcAft>
                <a:spcPts val="600"/>
              </a:spcAft>
              <a:buClr>
                <a:schemeClr val="hlink"/>
              </a:buClr>
              <a:buFont typeface="Wingdings" panose="05000000000000000000" pitchFamily="2" charset="2"/>
              <a:buChar char="ü"/>
            </a:pPr>
            <a:r>
              <a:rPr lang="zh-CN" altLang="en-US" sz="2000" b="1" dirty="0">
                <a:solidFill>
                  <a:srgbClr val="006600"/>
                </a:solidFill>
                <a:latin typeface="隶书" panose="02010509060101010101" pitchFamily="49" charset="-122"/>
                <a:ea typeface="隶书" panose="02010509060101010101" pitchFamily="49" charset="-122"/>
              </a:rPr>
              <a:t>应用</a:t>
            </a:r>
            <a:r>
              <a:rPr lang="zh-CN" altLang="en-US" sz="2000" b="1" dirty="0" smtClean="0">
                <a:solidFill>
                  <a:srgbClr val="006600"/>
                </a:solidFill>
                <a:latin typeface="隶书" panose="02010509060101010101" pitchFamily="49" charset="-122"/>
                <a:ea typeface="隶书" panose="02010509060101010101" pitchFamily="49" charset="-122"/>
              </a:rPr>
              <a:t>：</a:t>
            </a:r>
            <a:endParaRPr lang="zh-CN" altLang="en-US" sz="2000" b="1" dirty="0">
              <a:solidFill>
                <a:srgbClr val="006600"/>
              </a:solidFill>
              <a:latin typeface="隶书" panose="02010509060101010101" pitchFamily="49" charset="-122"/>
              <a:ea typeface="隶书" panose="02010509060101010101" pitchFamily="49" charset="-122"/>
            </a:endParaRPr>
          </a:p>
          <a:p>
            <a:pPr marL="444500" lvl="2" indent="274638">
              <a:spcBef>
                <a:spcPts val="600"/>
              </a:spcBef>
              <a:spcAft>
                <a:spcPts val="600"/>
              </a:spcAft>
              <a:buClr>
                <a:srgbClr val="3E1D81"/>
              </a:buClr>
              <a:buFont typeface="Wingdings" panose="05000000000000000000" pitchFamily="2" charset="2"/>
              <a:buChar char="p"/>
            </a:pPr>
            <a:r>
              <a:rPr lang="zh-CN" altLang="en-US" sz="2000" b="1" dirty="0" smtClean="0">
                <a:latin typeface="Times New Roman" panose="02020603050405020304" pitchFamily="18" charset="0"/>
              </a:rPr>
              <a:t>寻找图中所有连接元件（</a:t>
            </a:r>
            <a:r>
              <a:rPr lang="en-US" altLang="zh-CN" sz="2000" b="1" dirty="0" smtClean="0">
                <a:latin typeface="Times New Roman" panose="02020603050405020304" pitchFamily="18" charset="0"/>
              </a:rPr>
              <a:t>Connected Component</a:t>
            </a:r>
            <a:r>
              <a:rPr lang="zh-CN" altLang="en-US" sz="2000" b="1" dirty="0" smtClean="0">
                <a:latin typeface="Times New Roman" panose="02020603050405020304" pitchFamily="18" charset="0"/>
              </a:rPr>
              <a:t>）。一个连接元件是图中的最大相连子图。</a:t>
            </a:r>
            <a:r>
              <a:rPr lang="zh-CN" altLang="en-US" sz="2000" dirty="0">
                <a:solidFill>
                  <a:srgbClr val="000000"/>
                </a:solidFill>
              </a:rPr>
              <a:t>由起点开始，执行广度优先搜索算法后所经过的所有节点，即为包含起点的一个连接元件。</a:t>
            </a:r>
          </a:p>
          <a:p>
            <a:pPr marL="444500" lvl="2" indent="274638">
              <a:spcBef>
                <a:spcPts val="600"/>
              </a:spcBef>
              <a:spcAft>
                <a:spcPts val="600"/>
              </a:spcAft>
              <a:buClr>
                <a:srgbClr val="3E1D81"/>
              </a:buClr>
              <a:buFont typeface="Wingdings" panose="05000000000000000000" pitchFamily="2" charset="2"/>
              <a:buChar char="p"/>
            </a:pPr>
            <a:r>
              <a:rPr lang="zh-CN" altLang="en-US" sz="2000" b="1" dirty="0">
                <a:latin typeface="Times New Roman" panose="02020603050405020304" pitchFamily="18" charset="0"/>
              </a:rPr>
              <a:t>测试一图是否为</a:t>
            </a:r>
            <a:r>
              <a:rPr lang="zh-CN" altLang="en-US" sz="2000" b="1" dirty="0" smtClean="0">
                <a:latin typeface="Times New Roman" panose="02020603050405020304" pitchFamily="18" charset="0"/>
              </a:rPr>
              <a:t>二部图。</a:t>
            </a:r>
            <a:r>
              <a:rPr lang="zh-CN" altLang="en-US" sz="2000" dirty="0" smtClean="0">
                <a:solidFill>
                  <a:srgbClr val="000000"/>
                </a:solidFill>
              </a:rPr>
              <a:t>从</a:t>
            </a:r>
            <a:r>
              <a:rPr lang="zh-CN" altLang="en-US" sz="2000" dirty="0">
                <a:solidFill>
                  <a:srgbClr val="000000"/>
                </a:solidFill>
              </a:rPr>
              <a:t>任一节点开始搜寻，并在搜寻过程中给节点不同的标签。例如，给开始点标签 </a:t>
            </a:r>
            <a:r>
              <a:rPr lang="en-US" altLang="zh-CN" sz="2000" dirty="0">
                <a:solidFill>
                  <a:srgbClr val="000000"/>
                </a:solidFill>
              </a:rPr>
              <a:t>0</a:t>
            </a:r>
            <a:r>
              <a:rPr lang="zh-CN" altLang="en-US" sz="2000" dirty="0">
                <a:solidFill>
                  <a:srgbClr val="000000"/>
                </a:solidFill>
              </a:rPr>
              <a:t>，开始点的所有邻居标签 </a:t>
            </a:r>
            <a:r>
              <a:rPr lang="en-US" altLang="zh-CN" sz="2000" dirty="0">
                <a:solidFill>
                  <a:srgbClr val="000000"/>
                </a:solidFill>
              </a:rPr>
              <a:t>1</a:t>
            </a:r>
            <a:r>
              <a:rPr lang="zh-CN" altLang="en-US" sz="2000" dirty="0">
                <a:solidFill>
                  <a:srgbClr val="000000"/>
                </a:solidFill>
              </a:rPr>
              <a:t>，开始点所有邻居的邻居标签 </a:t>
            </a:r>
            <a:r>
              <a:rPr lang="en-US" altLang="zh-CN" sz="2000" dirty="0">
                <a:solidFill>
                  <a:srgbClr val="000000"/>
                </a:solidFill>
              </a:rPr>
              <a:t>2……</a:t>
            </a:r>
            <a:r>
              <a:rPr lang="zh-CN" altLang="en-US" sz="2000" dirty="0">
                <a:solidFill>
                  <a:srgbClr val="000000"/>
                </a:solidFill>
              </a:rPr>
              <a:t>以此类推。若在搜寻过程中，任一节点有跟其相同标签的邻居，则此图就</a:t>
            </a:r>
            <a:r>
              <a:rPr lang="zh-CN" altLang="en-US" sz="2000" dirty="0" smtClean="0">
                <a:solidFill>
                  <a:srgbClr val="000000"/>
                </a:solidFill>
              </a:rPr>
              <a:t>不是二部图。</a:t>
            </a:r>
            <a:r>
              <a:rPr lang="zh-CN" altLang="en-US" sz="2000" dirty="0">
                <a:solidFill>
                  <a:srgbClr val="000000"/>
                </a:solidFill>
              </a:rPr>
              <a:t>若搜寻结束时这种情形未发生，则此图</a:t>
            </a:r>
            <a:r>
              <a:rPr lang="zh-CN" altLang="en-US" sz="2000" dirty="0" smtClean="0">
                <a:solidFill>
                  <a:srgbClr val="000000"/>
                </a:solidFill>
              </a:rPr>
              <a:t>为</a:t>
            </a:r>
            <a:r>
              <a:rPr lang="zh-CN" altLang="en-US" sz="2000" dirty="0">
                <a:solidFill>
                  <a:srgbClr val="000000"/>
                </a:solidFill>
              </a:rPr>
              <a:t>二部</a:t>
            </a:r>
            <a:r>
              <a:rPr lang="zh-CN" altLang="en-US" sz="2000" dirty="0" smtClean="0">
                <a:solidFill>
                  <a:srgbClr val="000000"/>
                </a:solidFill>
              </a:rPr>
              <a:t>图</a:t>
            </a:r>
            <a:r>
              <a:rPr lang="zh-CN" altLang="en-US" sz="2000" dirty="0">
                <a:solidFill>
                  <a:srgbClr val="000000"/>
                </a:solidFill>
              </a:rPr>
              <a:t>。</a:t>
            </a:r>
            <a:endParaRPr lang="zh-CN" altLang="en-US" sz="2000" b="1" dirty="0">
              <a:latin typeface="Times New Roman" panose="02020603050405020304" pitchFamily="18" charset="0"/>
            </a:endParaRPr>
          </a:p>
          <a:p>
            <a:pPr marL="444500" lvl="2" indent="274638">
              <a:spcBef>
                <a:spcPts val="600"/>
              </a:spcBef>
              <a:spcAft>
                <a:spcPts val="600"/>
              </a:spcAft>
              <a:buClr>
                <a:srgbClr val="3E1D81"/>
              </a:buClr>
              <a:buFont typeface="Wingdings" panose="05000000000000000000" pitchFamily="2" charset="2"/>
              <a:buChar char="p"/>
            </a:pPr>
            <a:r>
              <a:rPr lang="zh-CN" altLang="en-US" sz="2000" b="1" dirty="0" smtClean="0">
                <a:latin typeface="Times New Roman" panose="02020603050405020304" pitchFamily="18" charset="0"/>
              </a:rPr>
              <a:t>寻找非加权图中任两点的最短路径。</a:t>
            </a:r>
            <a:r>
              <a:rPr lang="zh-CN" altLang="en-US" sz="2000" dirty="0"/>
              <a:t>是很多重要的图的算法的原型。</a:t>
            </a:r>
            <a:r>
              <a:rPr lang="en-US" altLang="zh-CN" sz="2000" dirty="0"/>
              <a:t>Dijkstra</a:t>
            </a:r>
            <a:r>
              <a:rPr lang="zh-CN" altLang="en-US" sz="2000" dirty="0"/>
              <a:t>单源最短路径算法和</a:t>
            </a:r>
            <a:r>
              <a:rPr lang="en-US" altLang="zh-CN" sz="2000" dirty="0"/>
              <a:t>Prim</a:t>
            </a:r>
            <a:r>
              <a:rPr lang="zh-CN" altLang="en-US" sz="2000" dirty="0"/>
              <a:t>最小生成树算法都采用了和宽度优先搜索类似的思想</a:t>
            </a:r>
            <a:r>
              <a:rPr lang="zh-CN" altLang="en-US" sz="2000" dirty="0" smtClean="0"/>
              <a:t>。</a:t>
            </a:r>
            <a:endParaRPr lang="zh-CN" altLang="en-US" sz="2000" b="1" dirty="0" smtClean="0">
              <a:latin typeface="Times New Roman" panose="02020603050405020304" pitchFamily="18" charset="0"/>
            </a:endParaRPr>
          </a:p>
        </p:txBody>
      </p:sp>
    </p:spTree>
    <p:extLst>
      <p:ext uri="{BB962C8B-B14F-4D97-AF65-F5344CB8AC3E}">
        <p14:creationId xmlns:p14="http://schemas.microsoft.com/office/powerpoint/2010/main" val="1027012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Effect transition="in" filter="fade">
                                      <p:cBhvr>
                                        <p:cTn id="7" dur="1000"/>
                                        <p:tgtEl>
                                          <p:spTgt spid="2">
                                            <p:txEl>
                                              <p:pRg st="1" end="1"/>
                                            </p:txEl>
                                          </p:spTgt>
                                        </p:tgtEl>
                                      </p:cBhvr>
                                    </p:animEffect>
                                    <p:anim calcmode="lin" valueType="num">
                                      <p:cBhvr>
                                        <p:cTn id="8" dur="1000" fill="hold"/>
                                        <p:tgtEl>
                                          <p:spTgt spid="2">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2" end="2"/>
                                            </p:txEl>
                                          </p:spTgt>
                                        </p:tgtEl>
                                        <p:attrNameLst>
                                          <p:attrName>style.visibility</p:attrName>
                                        </p:attrNameLst>
                                      </p:cBhvr>
                                      <p:to>
                                        <p:strVal val="visible"/>
                                      </p:to>
                                    </p:set>
                                    <p:animEffect transition="in" filter="fade">
                                      <p:cBhvr>
                                        <p:cTn id="14" dur="1000"/>
                                        <p:tgtEl>
                                          <p:spTgt spid="2">
                                            <p:txEl>
                                              <p:pRg st="2" end="2"/>
                                            </p:txEl>
                                          </p:spTgt>
                                        </p:tgtEl>
                                      </p:cBhvr>
                                    </p:animEffect>
                                    <p:anim calcmode="lin" valueType="num">
                                      <p:cBhvr>
                                        <p:cTn id="15"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2">
                                            <p:txEl>
                                              <p:pRg st="3" end="3"/>
                                            </p:txEl>
                                          </p:spTgt>
                                        </p:tgtEl>
                                        <p:attrNameLst>
                                          <p:attrName>style.visibility</p:attrName>
                                        </p:attrNameLst>
                                      </p:cBhvr>
                                      <p:to>
                                        <p:strVal val="visible"/>
                                      </p:to>
                                    </p:set>
                                    <p:animEffect transition="in" filter="fade">
                                      <p:cBhvr>
                                        <p:cTn id="21" dur="1000"/>
                                        <p:tgtEl>
                                          <p:spTgt spid="2">
                                            <p:txEl>
                                              <p:pRg st="3" end="3"/>
                                            </p:txEl>
                                          </p:spTgt>
                                        </p:tgtEl>
                                      </p:cBhvr>
                                    </p:animEffect>
                                    <p:anim calcmode="lin" valueType="num">
                                      <p:cBhvr>
                                        <p:cTn id="22"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23"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04664" y="339502"/>
            <a:ext cx="5616624" cy="4401205"/>
          </a:xfrm>
          <a:prstGeom prst="rect">
            <a:avLst/>
          </a:prstGeom>
        </p:spPr>
        <p:txBody>
          <a:bodyPr wrap="square">
            <a:spAutoFit/>
          </a:bodyPr>
          <a:lstStyle/>
          <a:p>
            <a:pPr marL="342900" indent="-342900">
              <a:buFont typeface="Wingdings" panose="05000000000000000000" pitchFamily="2" charset="2"/>
              <a:buChar char="p"/>
            </a:pPr>
            <a:r>
              <a:rPr lang="zh-CN" altLang="en-US" sz="2000" b="1" dirty="0">
                <a:solidFill>
                  <a:srgbClr val="000000"/>
                </a:solidFill>
              </a:rPr>
              <a:t>应用于电脑游戏中平面</a:t>
            </a:r>
            <a:r>
              <a:rPr lang="zh-CN" altLang="en-US" sz="2000" b="1" dirty="0" smtClean="0">
                <a:solidFill>
                  <a:srgbClr val="000000"/>
                </a:solidFill>
              </a:rPr>
              <a:t>网格。</a:t>
            </a:r>
            <a:r>
              <a:rPr lang="en-US" altLang="zh-CN" sz="2000" dirty="0">
                <a:solidFill>
                  <a:srgbClr val="000000"/>
                </a:solidFill>
              </a:rPr>
              <a:t>BFS </a:t>
            </a:r>
            <a:r>
              <a:rPr lang="zh-CN" altLang="en-US" sz="2000" dirty="0">
                <a:solidFill>
                  <a:srgbClr val="000000"/>
                </a:solidFill>
              </a:rPr>
              <a:t>可用来解决电脑游戏（例如即时策略游戏）中找寻路径的问题</a:t>
            </a:r>
            <a:r>
              <a:rPr lang="zh-CN" altLang="en-US" sz="2000" dirty="0" smtClean="0">
                <a:solidFill>
                  <a:srgbClr val="000000"/>
                </a:solidFill>
              </a:rPr>
              <a:t>。</a:t>
            </a:r>
            <a:endParaRPr lang="en-US" altLang="zh-CN" sz="2000" dirty="0" smtClean="0">
              <a:solidFill>
                <a:srgbClr val="000000"/>
              </a:solidFill>
            </a:endParaRPr>
          </a:p>
          <a:p>
            <a:pPr marL="342900" indent="-342900">
              <a:buFont typeface="Wingdings" panose="05000000000000000000" pitchFamily="2" charset="2"/>
              <a:buChar char="p"/>
            </a:pPr>
            <a:r>
              <a:rPr lang="zh-CN" altLang="en-US" sz="2000" b="1" dirty="0">
                <a:solidFill>
                  <a:srgbClr val="000000"/>
                </a:solidFill>
              </a:rPr>
              <a:t>爬虫抓取策略</a:t>
            </a:r>
            <a:r>
              <a:rPr lang="zh-CN" altLang="en-US" sz="2000" dirty="0" smtClean="0"/>
              <a:t>。</a:t>
            </a:r>
            <a:r>
              <a:rPr lang="zh-CN" altLang="en-US" sz="2000" dirty="0"/>
              <a:t>网络爬虫会先抓取起始网页中链接的所有网页，然后再选择其中的一个链接网页，继续抓取在此网页中链接的所有网页</a:t>
            </a:r>
            <a:r>
              <a:rPr lang="zh-CN" altLang="en-US" sz="2000" dirty="0" smtClean="0"/>
              <a:t>。也</a:t>
            </a:r>
            <a:r>
              <a:rPr lang="zh-CN" altLang="en-US" sz="2000" dirty="0"/>
              <a:t>有很多研究将广度优先搜索策略应用于</a:t>
            </a:r>
            <a:r>
              <a:rPr lang="zh-CN" altLang="en-US" sz="2000" b="1" dirty="0"/>
              <a:t>聚焦爬虫</a:t>
            </a:r>
            <a:r>
              <a:rPr lang="zh-CN" altLang="en-US" sz="2000" dirty="0"/>
              <a:t>中。其基本思想是认为与初始</a:t>
            </a:r>
            <a:r>
              <a:rPr lang="en-US" altLang="zh-CN" sz="2000" dirty="0"/>
              <a:t>URL</a:t>
            </a:r>
            <a:r>
              <a:rPr lang="zh-CN" altLang="en-US" sz="2000" dirty="0"/>
              <a:t>在一定链接距离内的网页具有主题相关性的概率很大。另外一种方法是将广度优先搜索与网页过滤技术结合使用，先用广度优先策略抓取网页，再将其中无关的网页过滤掉。这些方法的缺点在于，随着抓取网页的增多，大量的无关网页将被下载并过滤，算法的效率将变低。</a:t>
            </a:r>
            <a:endParaRPr lang="zh-CN" altLang="en-US" sz="2000" dirty="0">
              <a:solidFill>
                <a:srgbClr val="000000"/>
              </a:solidFill>
            </a:endParaRPr>
          </a:p>
        </p:txBody>
      </p:sp>
    </p:spTree>
    <p:extLst>
      <p:ext uri="{BB962C8B-B14F-4D97-AF65-F5344CB8AC3E}">
        <p14:creationId xmlns:p14="http://schemas.microsoft.com/office/powerpoint/2010/main" val="659429735"/>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0" y="411510"/>
            <a:ext cx="6858000" cy="4267353"/>
          </a:xfrm>
          <a:prstGeom prst="rect">
            <a:avLst/>
          </a:prstGeom>
        </p:spPr>
      </p:pic>
    </p:spTree>
    <p:extLst>
      <p:ext uri="{BB962C8B-B14F-4D97-AF65-F5344CB8AC3E}">
        <p14:creationId xmlns:p14="http://schemas.microsoft.com/office/powerpoint/2010/main" val="8850380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F:\GWYan's Pictures\PPT素材\人物与动作\typing.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803672"/>
            <a:ext cx="6858000" cy="1928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ctrTitle"/>
          </p:nvPr>
        </p:nvSpPr>
        <p:spPr>
          <a:xfrm>
            <a:off x="2636912" y="3003798"/>
            <a:ext cx="2520280" cy="1178719"/>
          </a:xfrm>
        </p:spPr>
        <p:txBody>
          <a:bodyPr rtlCol="0" anchor="t">
            <a:normAutofit/>
          </a:bodyPr>
          <a:lstStyle/>
          <a:p>
            <a:pPr algn="l" eaLnBrk="1" fontAlgn="auto" hangingPunct="1">
              <a:spcAft>
                <a:spcPts val="0"/>
              </a:spcAft>
              <a:defRPr/>
            </a:pPr>
            <a:r>
              <a:rPr lang="zh-CN" altLang="en-US" dirty="0" smtClean="0"/>
              <a:t>搜索</a:t>
            </a:r>
            <a:r>
              <a:rPr lang="zh-CN" altLang="en-US" dirty="0"/>
              <a:t>策略</a:t>
            </a:r>
            <a:endParaRPr lang="zh-CN" altLang="en-US" b="0" dirty="0">
              <a:latin typeface="+mj-ea"/>
            </a:endParaRPr>
          </a:p>
        </p:txBody>
      </p:sp>
    </p:spTree>
    <p:extLst>
      <p:ext uri="{BB962C8B-B14F-4D97-AF65-F5344CB8AC3E}">
        <p14:creationId xmlns:p14="http://schemas.microsoft.com/office/powerpoint/2010/main" val="1574302576"/>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6" name="Text Box 2"/>
          <p:cNvSpPr txBox="1">
            <a:spLocks noChangeArrowheads="1"/>
          </p:cNvSpPr>
          <p:nvPr/>
        </p:nvSpPr>
        <p:spPr bwMode="auto">
          <a:xfrm>
            <a:off x="0" y="775325"/>
            <a:ext cx="4437112" cy="3970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黑体" panose="02010609060101010101" pitchFamily="49" charset="-122"/>
                <a:ea typeface="黑体" panose="02010609060101010101" pitchFamily="49" charset="-122"/>
              </a:defRPr>
            </a:lvl1pPr>
            <a:lvl2pPr marL="742950" indent="-285750" eaLnBrk="0" hangingPunct="0">
              <a:defRPr kumimoji="1" sz="2400">
                <a:solidFill>
                  <a:schemeClr val="tx1"/>
                </a:solidFill>
                <a:latin typeface="黑体" panose="02010609060101010101" pitchFamily="49" charset="-122"/>
                <a:ea typeface="黑体" panose="02010609060101010101" pitchFamily="49" charset="-122"/>
              </a:defRPr>
            </a:lvl2pPr>
            <a:lvl3pPr marL="1143000" indent="-228600" eaLnBrk="0" hangingPunct="0">
              <a:defRPr kumimoji="1" sz="2400">
                <a:solidFill>
                  <a:schemeClr val="tx1"/>
                </a:solidFill>
                <a:latin typeface="黑体" panose="02010609060101010101" pitchFamily="49" charset="-122"/>
                <a:ea typeface="黑体" panose="02010609060101010101" pitchFamily="49" charset="-122"/>
              </a:defRPr>
            </a:lvl3pPr>
            <a:lvl4pPr marL="1600200" indent="-228600" eaLnBrk="0" hangingPunct="0">
              <a:defRPr kumimoji="1" sz="2400">
                <a:solidFill>
                  <a:schemeClr val="tx1"/>
                </a:solidFill>
                <a:latin typeface="黑体" panose="02010609060101010101" pitchFamily="49" charset="-122"/>
                <a:ea typeface="黑体" panose="02010609060101010101" pitchFamily="49" charset="-122"/>
              </a:defRPr>
            </a:lvl4pPr>
            <a:lvl5pPr marL="2057400" indent="-228600" eaLnBrk="0" hangingPunct="0">
              <a:defRPr kumimoji="1" sz="2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50000"/>
              </a:spcBef>
              <a:spcAft>
                <a:spcPct val="0"/>
              </a:spcAft>
              <a:defRPr kumimoji="1" sz="2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50000"/>
              </a:spcBef>
              <a:spcAft>
                <a:spcPct val="0"/>
              </a:spcAft>
              <a:defRPr kumimoji="1" sz="2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50000"/>
              </a:spcBef>
              <a:spcAft>
                <a:spcPct val="0"/>
              </a:spcAft>
              <a:defRPr kumimoji="1" sz="2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50000"/>
              </a:spcBef>
              <a:spcAft>
                <a:spcPct val="0"/>
              </a:spcAft>
              <a:defRPr kumimoji="1" sz="2400">
                <a:solidFill>
                  <a:schemeClr val="tx1"/>
                </a:solidFill>
                <a:latin typeface="黑体" panose="02010609060101010101" pitchFamily="49" charset="-122"/>
                <a:ea typeface="黑体" panose="02010609060101010101" pitchFamily="49" charset="-122"/>
              </a:defRPr>
            </a:lvl9pPr>
          </a:lstStyle>
          <a:p>
            <a:pPr eaLnBrk="1" hangingPunct="1">
              <a:lnSpc>
                <a:spcPct val="140000"/>
              </a:lnSpc>
            </a:pPr>
            <a:r>
              <a:rPr lang="zh-CN" altLang="en-US" sz="1800" dirty="0" smtClean="0">
                <a:latin typeface="宋体" panose="02010600030101010101" pitchFamily="2" charset="-122"/>
                <a:ea typeface="宋体" panose="02010600030101010101" pitchFamily="2" charset="-122"/>
              </a:rPr>
              <a:t>  首先</a:t>
            </a:r>
            <a:r>
              <a:rPr lang="zh-CN" altLang="en-US" sz="1800" dirty="0">
                <a:latin typeface="宋体" panose="02010600030101010101" pitchFamily="2" charset="-122"/>
                <a:ea typeface="宋体" panose="02010600030101010101" pitchFamily="2" charset="-122"/>
              </a:rPr>
              <a:t>扩展最新产生的</a:t>
            </a:r>
            <a:r>
              <a:rPr lang="en-US" altLang="zh-CN" sz="1800" dirty="0">
                <a:latin typeface="宋体" panose="02010600030101010101" pitchFamily="2" charset="-122"/>
                <a:ea typeface="宋体" panose="02010600030101010101" pitchFamily="2" charset="-122"/>
              </a:rPr>
              <a:t>(</a:t>
            </a:r>
            <a:r>
              <a:rPr lang="zh-CN" altLang="en-US" sz="1800" dirty="0">
                <a:latin typeface="宋体" panose="02010600030101010101" pitchFamily="2" charset="-122"/>
                <a:ea typeface="宋体" panose="02010600030101010101" pitchFamily="2" charset="-122"/>
              </a:rPr>
              <a:t>即最深的</a:t>
            </a:r>
            <a:r>
              <a:rPr lang="en-US" altLang="zh-CN" sz="1800" dirty="0">
                <a:latin typeface="宋体" panose="02010600030101010101" pitchFamily="2" charset="-122"/>
                <a:ea typeface="宋体" panose="02010600030101010101" pitchFamily="2" charset="-122"/>
              </a:rPr>
              <a:t>)</a:t>
            </a:r>
            <a:r>
              <a:rPr lang="zh-CN" altLang="en-US" sz="1800" dirty="0">
                <a:latin typeface="宋体" panose="02010600030101010101" pitchFamily="2" charset="-122"/>
                <a:ea typeface="宋体" panose="02010600030101010101" pitchFamily="2" charset="-122"/>
              </a:rPr>
              <a:t>节点，深度相等的节点可以任意排列。</a:t>
            </a:r>
            <a:endParaRPr lang="en-US" altLang="zh-CN" sz="1800" dirty="0">
              <a:latin typeface="宋体" panose="02010600030101010101" pitchFamily="2" charset="-122"/>
              <a:ea typeface="宋体" panose="02010600030101010101" pitchFamily="2" charset="-122"/>
            </a:endParaRPr>
          </a:p>
          <a:p>
            <a:pPr eaLnBrk="1" hangingPunct="1">
              <a:lnSpc>
                <a:spcPct val="140000"/>
              </a:lnSpc>
            </a:pPr>
            <a:r>
              <a:rPr lang="en-US" altLang="zh-CN" sz="1800" dirty="0">
                <a:latin typeface="宋体" panose="02010600030101010101" pitchFamily="2" charset="-122"/>
                <a:ea typeface="宋体" panose="02010600030101010101" pitchFamily="2" charset="-122"/>
              </a:rPr>
              <a:t>1)</a:t>
            </a:r>
            <a:r>
              <a:rPr lang="zh-CN" altLang="en-US" sz="1800" dirty="0">
                <a:latin typeface="宋体" panose="02010600030101010101" pitchFamily="2" charset="-122"/>
                <a:ea typeface="宋体" panose="02010600030101010101" pitchFamily="2" charset="-122"/>
              </a:rPr>
              <a:t>起始节点</a:t>
            </a:r>
            <a:r>
              <a:rPr lang="en-US" altLang="zh-CN" sz="1800" dirty="0">
                <a:latin typeface="宋体" panose="02010600030101010101" pitchFamily="2" charset="-122"/>
                <a:ea typeface="宋体" panose="02010600030101010101" pitchFamily="2" charset="-122"/>
              </a:rPr>
              <a:t>(</a:t>
            </a:r>
            <a:r>
              <a:rPr lang="zh-CN" altLang="en-US" sz="1800" dirty="0">
                <a:latin typeface="宋体" panose="02010600030101010101" pitchFamily="2" charset="-122"/>
                <a:ea typeface="宋体" panose="02010600030101010101" pitchFamily="2" charset="-122"/>
              </a:rPr>
              <a:t>即根节点</a:t>
            </a:r>
            <a:r>
              <a:rPr lang="en-US" altLang="zh-CN" sz="1800" dirty="0">
                <a:latin typeface="宋体" panose="02010600030101010101" pitchFamily="2" charset="-122"/>
                <a:ea typeface="宋体" panose="02010600030101010101" pitchFamily="2" charset="-122"/>
              </a:rPr>
              <a:t>)</a:t>
            </a:r>
            <a:r>
              <a:rPr lang="zh-CN" altLang="en-US" sz="1800" dirty="0">
                <a:latin typeface="宋体" panose="02010600030101010101" pitchFamily="2" charset="-122"/>
                <a:ea typeface="宋体" panose="02010600030101010101" pitchFamily="2" charset="-122"/>
              </a:rPr>
              <a:t>的深度为</a:t>
            </a:r>
            <a:r>
              <a:rPr lang="en-US" altLang="zh-CN" sz="1800" dirty="0">
                <a:latin typeface="宋体" panose="02010600030101010101" pitchFamily="2" charset="-122"/>
                <a:ea typeface="宋体" panose="02010600030101010101" pitchFamily="2" charset="-122"/>
              </a:rPr>
              <a:t>0</a:t>
            </a:r>
            <a:r>
              <a:rPr lang="zh-CN" altLang="en-US" sz="1800" dirty="0">
                <a:latin typeface="宋体" panose="02010600030101010101" pitchFamily="2" charset="-122"/>
                <a:ea typeface="宋体" panose="02010600030101010101" pitchFamily="2" charset="-122"/>
              </a:rPr>
              <a:t>。</a:t>
            </a:r>
            <a:endParaRPr lang="en-US" altLang="zh-CN" sz="1800" dirty="0">
              <a:latin typeface="宋体" panose="02010600030101010101" pitchFamily="2" charset="-122"/>
              <a:ea typeface="宋体" panose="02010600030101010101" pitchFamily="2" charset="-122"/>
            </a:endParaRPr>
          </a:p>
          <a:p>
            <a:pPr eaLnBrk="1" hangingPunct="1">
              <a:lnSpc>
                <a:spcPct val="140000"/>
              </a:lnSpc>
            </a:pPr>
            <a:r>
              <a:rPr lang="en-US" altLang="zh-CN" sz="1800" dirty="0">
                <a:latin typeface="宋体" panose="02010600030101010101" pitchFamily="2" charset="-122"/>
                <a:ea typeface="宋体" panose="02010600030101010101" pitchFamily="2" charset="-122"/>
              </a:rPr>
              <a:t>2)</a:t>
            </a:r>
            <a:r>
              <a:rPr lang="zh-CN" altLang="en-US" sz="1800" dirty="0">
                <a:latin typeface="宋体" panose="02010600030101010101" pitchFamily="2" charset="-122"/>
                <a:ea typeface="宋体" panose="02010600030101010101" pitchFamily="2" charset="-122"/>
              </a:rPr>
              <a:t>其它节点的深度等于其辈节点深度加上</a:t>
            </a:r>
            <a:r>
              <a:rPr lang="en-US" altLang="zh-CN" sz="1800" dirty="0">
                <a:latin typeface="宋体" panose="02010600030101010101" pitchFamily="2" charset="-122"/>
                <a:ea typeface="宋体" panose="02010600030101010101" pitchFamily="2" charset="-122"/>
              </a:rPr>
              <a:t>1</a:t>
            </a:r>
            <a:r>
              <a:rPr lang="zh-CN" altLang="en-US" sz="1800" dirty="0">
                <a:latin typeface="宋体" panose="02010600030101010101" pitchFamily="2" charset="-122"/>
                <a:ea typeface="宋体" panose="02010600030101010101" pitchFamily="2" charset="-122"/>
              </a:rPr>
              <a:t>。</a:t>
            </a:r>
            <a:endParaRPr lang="en-US" altLang="zh-CN" sz="1800" dirty="0">
              <a:latin typeface="宋体" panose="02010600030101010101" pitchFamily="2" charset="-122"/>
              <a:ea typeface="宋体" panose="02010600030101010101" pitchFamily="2" charset="-122"/>
            </a:endParaRPr>
          </a:p>
          <a:p>
            <a:pPr eaLnBrk="1" hangingPunct="1">
              <a:lnSpc>
                <a:spcPct val="140000"/>
              </a:lnSpc>
            </a:pPr>
            <a:r>
              <a:rPr lang="zh-CN" altLang="en-US" sz="1800" dirty="0" smtClean="0">
                <a:latin typeface="宋体" panose="02010600030101010101" pitchFamily="2" charset="-122"/>
                <a:ea typeface="宋体" panose="02010600030101010101" pitchFamily="2" charset="-122"/>
              </a:rPr>
              <a:t>  扩展</a:t>
            </a:r>
            <a:r>
              <a:rPr lang="zh-CN" altLang="en-US" sz="1800" dirty="0">
                <a:latin typeface="宋体" panose="02010600030101010101" pitchFamily="2" charset="-122"/>
                <a:ea typeface="宋体" panose="02010600030101010101" pitchFamily="2" charset="-122"/>
              </a:rPr>
              <a:t>最深节点，搜索沿着状态空间某单一路径从起始节点向下进行下去</a:t>
            </a:r>
            <a:r>
              <a:rPr lang="zh-CN" altLang="en-US" sz="1800" dirty="0" smtClean="0">
                <a:latin typeface="宋体" panose="02010600030101010101" pitchFamily="2" charset="-122"/>
                <a:ea typeface="宋体" panose="02010600030101010101" pitchFamily="2" charset="-122"/>
              </a:rPr>
              <a:t>；</a:t>
            </a:r>
            <a:endParaRPr lang="en-US" altLang="zh-CN" sz="1800" dirty="0">
              <a:latin typeface="宋体" panose="02010600030101010101" pitchFamily="2" charset="-122"/>
              <a:ea typeface="宋体" panose="02010600030101010101" pitchFamily="2" charset="-122"/>
            </a:endParaRPr>
          </a:p>
          <a:p>
            <a:pPr eaLnBrk="1" hangingPunct="1">
              <a:lnSpc>
                <a:spcPct val="140000"/>
              </a:lnSpc>
            </a:pPr>
            <a:r>
              <a:rPr lang="en-US" altLang="zh-CN" sz="1800" dirty="0">
                <a:latin typeface="宋体" panose="02010600030101010101" pitchFamily="2" charset="-122"/>
                <a:ea typeface="宋体" panose="02010600030101010101" pitchFamily="2" charset="-122"/>
              </a:rPr>
              <a:t> </a:t>
            </a:r>
            <a:r>
              <a:rPr lang="en-US" altLang="zh-CN" sz="1800" dirty="0" smtClean="0">
                <a:latin typeface="宋体" panose="02010600030101010101" pitchFamily="2" charset="-122"/>
                <a:ea typeface="宋体" panose="02010600030101010101" pitchFamily="2" charset="-122"/>
              </a:rPr>
              <a:t> </a:t>
            </a:r>
            <a:r>
              <a:rPr lang="zh-CN" altLang="en-US" sz="1800" dirty="0" smtClean="0">
                <a:latin typeface="宋体" panose="02010600030101010101" pitchFamily="2" charset="-122"/>
                <a:ea typeface="宋体" panose="02010600030101010101" pitchFamily="2" charset="-122"/>
              </a:rPr>
              <a:t>只有当搜索</a:t>
            </a:r>
            <a:r>
              <a:rPr lang="zh-CN" altLang="en-US" sz="1800" dirty="0">
                <a:latin typeface="宋体" panose="02010600030101010101" pitchFamily="2" charset="-122"/>
                <a:ea typeface="宋体" panose="02010600030101010101" pitchFamily="2" charset="-122"/>
              </a:rPr>
              <a:t>到达一个没后裔的状态时，考虑另一条替代路径。</a:t>
            </a:r>
          </a:p>
          <a:p>
            <a:pPr eaLnBrk="1" hangingPunct="1">
              <a:lnSpc>
                <a:spcPct val="140000"/>
              </a:lnSpc>
            </a:pPr>
            <a:r>
              <a:rPr lang="zh-CN" altLang="en-US" sz="1800" dirty="0" smtClean="0">
                <a:latin typeface="宋体" panose="02010600030101010101" pitchFamily="2" charset="-122"/>
                <a:ea typeface="宋体" panose="02010600030101010101" pitchFamily="2" charset="-122"/>
              </a:rPr>
              <a:t>  替代</a:t>
            </a:r>
            <a:r>
              <a:rPr lang="zh-CN" altLang="en-US" sz="1800" dirty="0">
                <a:latin typeface="宋体" panose="02010600030101010101" pitchFamily="2" charset="-122"/>
                <a:ea typeface="宋体" panose="02010600030101010101" pitchFamily="2" charset="-122"/>
              </a:rPr>
              <a:t>路径与前面已试过的路径不同之处仅在于改变最后</a:t>
            </a:r>
            <a:r>
              <a:rPr lang="en-US" altLang="zh-CN" sz="1800" dirty="0">
                <a:latin typeface="宋体" panose="02010600030101010101" pitchFamily="2" charset="-122"/>
                <a:ea typeface="宋体" panose="02010600030101010101" pitchFamily="2" charset="-122"/>
              </a:rPr>
              <a:t>n</a:t>
            </a:r>
            <a:r>
              <a:rPr lang="zh-CN" altLang="en-US" sz="1800" dirty="0">
                <a:latin typeface="宋体" panose="02010600030101010101" pitchFamily="2" charset="-122"/>
                <a:ea typeface="宋体" panose="02010600030101010101" pitchFamily="2" charset="-122"/>
              </a:rPr>
              <a:t>步，且保持</a:t>
            </a:r>
            <a:r>
              <a:rPr lang="en-US" altLang="zh-CN" sz="1800" dirty="0">
                <a:latin typeface="宋体" panose="02010600030101010101" pitchFamily="2" charset="-122"/>
                <a:ea typeface="宋体" panose="02010600030101010101" pitchFamily="2" charset="-122"/>
              </a:rPr>
              <a:t>n</a:t>
            </a:r>
            <a:r>
              <a:rPr lang="zh-CN" altLang="en-US" sz="1800" dirty="0">
                <a:latin typeface="宋体" panose="02010600030101010101" pitchFamily="2" charset="-122"/>
                <a:ea typeface="宋体" panose="02010600030101010101" pitchFamily="2" charset="-122"/>
              </a:rPr>
              <a:t>尽可能小。</a:t>
            </a:r>
          </a:p>
        </p:txBody>
      </p:sp>
      <p:graphicFrame>
        <p:nvGraphicFramePr>
          <p:cNvPr id="24581" name="Object 3"/>
          <p:cNvGraphicFramePr>
            <a:graphicFrameLocks noChangeAspect="1"/>
          </p:cNvGraphicFramePr>
          <p:nvPr>
            <p:extLst>
              <p:ext uri="{D42A27DB-BD31-4B8C-83A1-F6EECF244321}">
                <p14:modId xmlns:p14="http://schemas.microsoft.com/office/powerpoint/2010/main" val="3447535869"/>
              </p:ext>
            </p:extLst>
          </p:nvPr>
        </p:nvGraphicFramePr>
        <p:xfrm>
          <a:off x="4437112" y="0"/>
          <a:ext cx="2058590" cy="2686050"/>
        </p:xfrm>
        <a:graphic>
          <a:graphicData uri="http://schemas.openxmlformats.org/presentationml/2006/ole">
            <mc:AlternateContent xmlns:mc="http://schemas.openxmlformats.org/markup-compatibility/2006">
              <mc:Choice xmlns:v="urn:schemas-microsoft-com:vml" Requires="v">
                <p:oleObj spid="_x0000_s5229" name="位图图像" r:id="rId4" imgW="1933333" imgH="2523810" progId="Paint.Picture">
                  <p:embed/>
                </p:oleObj>
              </mc:Choice>
              <mc:Fallback>
                <p:oleObj name="位图图像" r:id="rId4" imgW="1933333" imgH="2523810" progId="Paint.Picture">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37112" y="0"/>
                        <a:ext cx="2058590" cy="2686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 name="TextBox 6"/>
          <p:cNvSpPr txBox="1"/>
          <p:nvPr/>
        </p:nvSpPr>
        <p:spPr>
          <a:xfrm>
            <a:off x="116632" y="121006"/>
            <a:ext cx="5023247" cy="507831"/>
          </a:xfrm>
          <a:prstGeom prst="rect">
            <a:avLst/>
          </a:prstGeom>
          <a:noFill/>
        </p:spPr>
        <p:txBody>
          <a:bodyPr>
            <a:spAutoFit/>
          </a:bodyPr>
          <a:lstStyle/>
          <a:p>
            <a:pPr>
              <a:defRPr/>
            </a:pPr>
            <a:r>
              <a:rPr lang="en-US" altLang="zh-CN" sz="2700" b="1" dirty="0">
                <a:solidFill>
                  <a:schemeClr val="accent6">
                    <a:lumMod val="50000"/>
                  </a:schemeClr>
                </a:solidFill>
              </a:rPr>
              <a:t>3.2.2 </a:t>
            </a:r>
            <a:r>
              <a:rPr lang="zh-CN" altLang="en-US" sz="2700" b="1" dirty="0">
                <a:solidFill>
                  <a:schemeClr val="accent6">
                    <a:lumMod val="50000"/>
                  </a:schemeClr>
                </a:solidFill>
              </a:rPr>
              <a:t>深度优先搜索</a:t>
            </a:r>
          </a:p>
        </p:txBody>
      </p:sp>
      <p:sp>
        <p:nvSpPr>
          <p:cNvPr id="2" name="矩形 1"/>
          <p:cNvSpPr/>
          <p:nvPr/>
        </p:nvSpPr>
        <p:spPr>
          <a:xfrm>
            <a:off x="4293096" y="2850217"/>
            <a:ext cx="2564904" cy="2062103"/>
          </a:xfrm>
          <a:prstGeom prst="rect">
            <a:avLst/>
          </a:prstGeom>
        </p:spPr>
        <p:txBody>
          <a:bodyPr wrap="square">
            <a:spAutoFit/>
          </a:bodyPr>
          <a:lstStyle/>
          <a:p>
            <a:pPr eaLnBrk="1" hangingPunct="1"/>
            <a:r>
              <a:rPr lang="zh-CN" altLang="en-US" b="1" dirty="0">
                <a:latin typeface="宋体" panose="02010600030101010101" pitchFamily="2" charset="-122"/>
              </a:rPr>
              <a:t>寻找寿命为</a:t>
            </a:r>
            <a:r>
              <a:rPr lang="en-US" altLang="zh-CN" b="1" dirty="0">
                <a:latin typeface="" charset="0"/>
              </a:rPr>
              <a:t>X</a:t>
            </a:r>
            <a:r>
              <a:rPr lang="zh-CN" altLang="en-US" b="1" dirty="0">
                <a:latin typeface="宋体" panose="02010600030101010101" pitchFamily="2" charset="-122"/>
              </a:rPr>
              <a:t>的人的例子，搜索时，从节点</a:t>
            </a:r>
            <a:r>
              <a:rPr lang="en-US" altLang="zh-CN" b="1" dirty="0">
                <a:latin typeface="" charset="0"/>
              </a:rPr>
              <a:t>S</a:t>
            </a:r>
            <a:r>
              <a:rPr lang="zh-CN" altLang="en-US" b="1" dirty="0">
                <a:latin typeface="宋体" panose="02010600030101010101" pitchFamily="2" charset="-122"/>
              </a:rPr>
              <a:t>开始</a:t>
            </a:r>
            <a:r>
              <a:rPr lang="zh-CN" altLang="en-US" b="1" dirty="0" smtClean="0">
                <a:latin typeface="宋体" panose="02010600030101010101" pitchFamily="2" charset="-122"/>
              </a:rPr>
              <a:t>，对</a:t>
            </a:r>
            <a:r>
              <a:rPr lang="zh-CN" altLang="en-US" b="1" dirty="0">
                <a:latin typeface="宋体" panose="02010600030101010101" pitchFamily="2" charset="-122"/>
              </a:rPr>
              <a:t>他的所有孙子按</a:t>
            </a:r>
            <a:r>
              <a:rPr lang="zh-CN" altLang="en-US" b="1" dirty="0" smtClean="0">
                <a:latin typeface="宋体" panose="02010600030101010101" pitchFamily="2" charset="-122"/>
              </a:rPr>
              <a:t>从上至下搜索，先搜索完一</a:t>
            </a:r>
            <a:r>
              <a:rPr lang="zh-CN" altLang="en-US" b="1" dirty="0">
                <a:latin typeface="Times New Roman" panose="02020603050405020304" pitchFamily="18" charset="0"/>
              </a:rPr>
              <a:t>支</a:t>
            </a:r>
            <a:r>
              <a:rPr lang="zh-CN" altLang="en-US" b="1" dirty="0" smtClean="0">
                <a:latin typeface="宋体" panose="02010600030101010101" pitchFamily="2" charset="-122"/>
              </a:rPr>
              <a:t>再搜索另一</a:t>
            </a:r>
            <a:r>
              <a:rPr lang="zh-CN" altLang="en-US" b="1" dirty="0">
                <a:latin typeface="Times New Roman" panose="02020603050405020304" pitchFamily="18" charset="0"/>
              </a:rPr>
              <a:t>支</a:t>
            </a:r>
            <a:r>
              <a:rPr lang="zh-CN" altLang="en-US" b="1" dirty="0" smtClean="0">
                <a:latin typeface="宋体" panose="02010600030101010101" pitchFamily="2" charset="-122"/>
              </a:rPr>
              <a:t>。这种</a:t>
            </a:r>
            <a:r>
              <a:rPr lang="zh-CN" altLang="en-US" b="1" dirty="0">
                <a:latin typeface="宋体" panose="02010600030101010101" pitchFamily="2" charset="-122"/>
              </a:rPr>
              <a:t>搜索方式</a:t>
            </a:r>
            <a:r>
              <a:rPr lang="zh-CN" altLang="en-US" b="1" dirty="0" smtClean="0">
                <a:latin typeface="宋体" panose="02010600030101010101" pitchFamily="2" charset="-122"/>
              </a:rPr>
              <a:t>就是深度</a:t>
            </a:r>
            <a:r>
              <a:rPr lang="zh-CN" altLang="en-US" b="1" dirty="0">
                <a:latin typeface="宋体" panose="02010600030101010101" pitchFamily="2" charset="-122"/>
              </a:rPr>
              <a:t>优先搜索。</a:t>
            </a:r>
            <a:r>
              <a:rPr lang="zh-CN" altLang="en-US" dirty="0"/>
              <a:t>      </a:t>
            </a:r>
          </a:p>
        </p:txBody>
      </p:sp>
    </p:spTree>
    <p:extLst>
      <p:ext uri="{BB962C8B-B14F-4D97-AF65-F5344CB8AC3E}">
        <p14:creationId xmlns:p14="http://schemas.microsoft.com/office/powerpoint/2010/main" val="205648347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126">
                                            <p:txEl>
                                              <p:pRg st="0" end="0"/>
                                            </p:txEl>
                                          </p:spTgt>
                                        </p:tgtEl>
                                        <p:attrNameLst>
                                          <p:attrName>style.visibility</p:attrName>
                                        </p:attrNameLst>
                                      </p:cBhvr>
                                      <p:to>
                                        <p:strVal val="visible"/>
                                      </p:to>
                                    </p:set>
                                    <p:animEffect transition="in" filter="fade">
                                      <p:cBhvr>
                                        <p:cTn id="14" dur="1000"/>
                                        <p:tgtEl>
                                          <p:spTgt spid="5126">
                                            <p:txEl>
                                              <p:pRg st="0" end="0"/>
                                            </p:txEl>
                                          </p:spTgt>
                                        </p:tgtEl>
                                      </p:cBhvr>
                                    </p:animEffect>
                                    <p:anim calcmode="lin" valueType="num">
                                      <p:cBhvr>
                                        <p:cTn id="15" dur="1000" fill="hold"/>
                                        <p:tgtEl>
                                          <p:spTgt spid="5126">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512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42" presetClass="entr" presetSubtype="0" fill="hold" nodeType="clickEffect">
                                  <p:stCondLst>
                                    <p:cond delay="0"/>
                                  </p:stCondLst>
                                  <p:childTnLst>
                                    <p:set>
                                      <p:cBhvr>
                                        <p:cTn id="20" dur="1" fill="hold">
                                          <p:stCondLst>
                                            <p:cond delay="0"/>
                                          </p:stCondLst>
                                        </p:cTn>
                                        <p:tgtEl>
                                          <p:spTgt spid="5126">
                                            <p:txEl>
                                              <p:pRg st="1" end="1"/>
                                            </p:txEl>
                                          </p:spTgt>
                                        </p:tgtEl>
                                        <p:attrNameLst>
                                          <p:attrName>style.visibility</p:attrName>
                                        </p:attrNameLst>
                                      </p:cBhvr>
                                      <p:to>
                                        <p:strVal val="visible"/>
                                      </p:to>
                                    </p:set>
                                    <p:animEffect transition="in" filter="fade">
                                      <p:cBhvr>
                                        <p:cTn id="21" dur="1000"/>
                                        <p:tgtEl>
                                          <p:spTgt spid="5126">
                                            <p:txEl>
                                              <p:pRg st="1" end="1"/>
                                            </p:txEl>
                                          </p:spTgt>
                                        </p:tgtEl>
                                      </p:cBhvr>
                                    </p:animEffect>
                                    <p:anim calcmode="lin" valueType="num">
                                      <p:cBhvr>
                                        <p:cTn id="22" dur="1000" fill="hold"/>
                                        <p:tgtEl>
                                          <p:spTgt spid="5126">
                                            <p:txEl>
                                              <p:pRg st="1" end="1"/>
                                            </p:txEl>
                                          </p:spTgt>
                                        </p:tgtEl>
                                        <p:attrNameLst>
                                          <p:attrName>ppt_x</p:attrName>
                                        </p:attrNameLst>
                                      </p:cBhvr>
                                      <p:tavLst>
                                        <p:tav tm="0">
                                          <p:val>
                                            <p:strVal val="#ppt_x"/>
                                          </p:val>
                                        </p:tav>
                                        <p:tav tm="100000">
                                          <p:val>
                                            <p:strVal val="#ppt_x"/>
                                          </p:val>
                                        </p:tav>
                                      </p:tavLst>
                                    </p:anim>
                                    <p:anim calcmode="lin" valueType="num">
                                      <p:cBhvr>
                                        <p:cTn id="23" dur="1000" fill="hold"/>
                                        <p:tgtEl>
                                          <p:spTgt spid="5126">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4" fill="hold" nodeType="clickPar">
                      <p:stCondLst>
                        <p:cond delay="indefinite"/>
                      </p:stCondLst>
                      <p:childTnLst>
                        <p:par>
                          <p:cTn id="25" fill="hold" nodeType="withGroup">
                            <p:stCondLst>
                              <p:cond delay="0"/>
                            </p:stCondLst>
                            <p:childTnLst>
                              <p:par>
                                <p:cTn id="26" presetID="42" presetClass="entr" presetSubtype="0" fill="hold" nodeType="clickEffect">
                                  <p:stCondLst>
                                    <p:cond delay="0"/>
                                  </p:stCondLst>
                                  <p:childTnLst>
                                    <p:set>
                                      <p:cBhvr>
                                        <p:cTn id="27" dur="1" fill="hold">
                                          <p:stCondLst>
                                            <p:cond delay="0"/>
                                          </p:stCondLst>
                                        </p:cTn>
                                        <p:tgtEl>
                                          <p:spTgt spid="5126">
                                            <p:txEl>
                                              <p:pRg st="2" end="2"/>
                                            </p:txEl>
                                          </p:spTgt>
                                        </p:tgtEl>
                                        <p:attrNameLst>
                                          <p:attrName>style.visibility</p:attrName>
                                        </p:attrNameLst>
                                      </p:cBhvr>
                                      <p:to>
                                        <p:strVal val="visible"/>
                                      </p:to>
                                    </p:set>
                                    <p:animEffect transition="in" filter="fade">
                                      <p:cBhvr>
                                        <p:cTn id="28" dur="1000"/>
                                        <p:tgtEl>
                                          <p:spTgt spid="5126">
                                            <p:txEl>
                                              <p:pRg st="2" end="2"/>
                                            </p:txEl>
                                          </p:spTgt>
                                        </p:tgtEl>
                                      </p:cBhvr>
                                    </p:animEffect>
                                    <p:anim calcmode="lin" valueType="num">
                                      <p:cBhvr>
                                        <p:cTn id="29" dur="1000" fill="hold"/>
                                        <p:tgtEl>
                                          <p:spTgt spid="5126">
                                            <p:txEl>
                                              <p:pRg st="2" end="2"/>
                                            </p:txEl>
                                          </p:spTgt>
                                        </p:tgtEl>
                                        <p:attrNameLst>
                                          <p:attrName>ppt_x</p:attrName>
                                        </p:attrNameLst>
                                      </p:cBhvr>
                                      <p:tavLst>
                                        <p:tav tm="0">
                                          <p:val>
                                            <p:strVal val="#ppt_x"/>
                                          </p:val>
                                        </p:tav>
                                        <p:tav tm="100000">
                                          <p:val>
                                            <p:strVal val="#ppt_x"/>
                                          </p:val>
                                        </p:tav>
                                      </p:tavLst>
                                    </p:anim>
                                    <p:anim calcmode="lin" valueType="num">
                                      <p:cBhvr>
                                        <p:cTn id="30" dur="1000" fill="hold"/>
                                        <p:tgtEl>
                                          <p:spTgt spid="5126">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1" fill="hold" nodeType="clickPar">
                      <p:stCondLst>
                        <p:cond delay="indefinite"/>
                      </p:stCondLst>
                      <p:childTnLst>
                        <p:par>
                          <p:cTn id="32" fill="hold" nodeType="withGroup">
                            <p:stCondLst>
                              <p:cond delay="0"/>
                            </p:stCondLst>
                            <p:childTnLst>
                              <p:par>
                                <p:cTn id="33" presetID="42" presetClass="entr" presetSubtype="0" fill="hold" nodeType="clickEffect">
                                  <p:stCondLst>
                                    <p:cond delay="0"/>
                                  </p:stCondLst>
                                  <p:childTnLst>
                                    <p:set>
                                      <p:cBhvr>
                                        <p:cTn id="34" dur="1" fill="hold">
                                          <p:stCondLst>
                                            <p:cond delay="0"/>
                                          </p:stCondLst>
                                        </p:cTn>
                                        <p:tgtEl>
                                          <p:spTgt spid="5126">
                                            <p:txEl>
                                              <p:pRg st="3" end="3"/>
                                            </p:txEl>
                                          </p:spTgt>
                                        </p:tgtEl>
                                        <p:attrNameLst>
                                          <p:attrName>style.visibility</p:attrName>
                                        </p:attrNameLst>
                                      </p:cBhvr>
                                      <p:to>
                                        <p:strVal val="visible"/>
                                      </p:to>
                                    </p:set>
                                    <p:animEffect transition="in" filter="fade">
                                      <p:cBhvr>
                                        <p:cTn id="35" dur="1000"/>
                                        <p:tgtEl>
                                          <p:spTgt spid="5126">
                                            <p:txEl>
                                              <p:pRg st="3" end="3"/>
                                            </p:txEl>
                                          </p:spTgt>
                                        </p:tgtEl>
                                      </p:cBhvr>
                                    </p:animEffect>
                                    <p:anim calcmode="lin" valueType="num">
                                      <p:cBhvr>
                                        <p:cTn id="36" dur="1000" fill="hold"/>
                                        <p:tgtEl>
                                          <p:spTgt spid="5126">
                                            <p:txEl>
                                              <p:pRg st="3" end="3"/>
                                            </p:txEl>
                                          </p:spTgt>
                                        </p:tgtEl>
                                        <p:attrNameLst>
                                          <p:attrName>ppt_x</p:attrName>
                                        </p:attrNameLst>
                                      </p:cBhvr>
                                      <p:tavLst>
                                        <p:tav tm="0">
                                          <p:val>
                                            <p:strVal val="#ppt_x"/>
                                          </p:val>
                                        </p:tav>
                                        <p:tav tm="100000">
                                          <p:val>
                                            <p:strVal val="#ppt_x"/>
                                          </p:val>
                                        </p:tav>
                                      </p:tavLst>
                                    </p:anim>
                                    <p:anim calcmode="lin" valueType="num">
                                      <p:cBhvr>
                                        <p:cTn id="37" dur="1000" fill="hold"/>
                                        <p:tgtEl>
                                          <p:spTgt spid="5126">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5126">
                                            <p:txEl>
                                              <p:pRg st="4" end="4"/>
                                            </p:txEl>
                                          </p:spTgt>
                                        </p:tgtEl>
                                        <p:attrNameLst>
                                          <p:attrName>style.visibility</p:attrName>
                                        </p:attrNameLst>
                                      </p:cBhvr>
                                      <p:to>
                                        <p:strVal val="visible"/>
                                      </p:to>
                                    </p:set>
                                    <p:animEffect transition="in" filter="fade">
                                      <p:cBhvr>
                                        <p:cTn id="42" dur="1000"/>
                                        <p:tgtEl>
                                          <p:spTgt spid="5126">
                                            <p:txEl>
                                              <p:pRg st="4" end="4"/>
                                            </p:txEl>
                                          </p:spTgt>
                                        </p:tgtEl>
                                      </p:cBhvr>
                                    </p:animEffect>
                                    <p:anim calcmode="lin" valueType="num">
                                      <p:cBhvr>
                                        <p:cTn id="43" dur="1000" fill="hold"/>
                                        <p:tgtEl>
                                          <p:spTgt spid="5126">
                                            <p:txEl>
                                              <p:pRg st="4" end="4"/>
                                            </p:txEl>
                                          </p:spTgt>
                                        </p:tgtEl>
                                        <p:attrNameLst>
                                          <p:attrName>ppt_x</p:attrName>
                                        </p:attrNameLst>
                                      </p:cBhvr>
                                      <p:tavLst>
                                        <p:tav tm="0">
                                          <p:val>
                                            <p:strVal val="#ppt_x"/>
                                          </p:val>
                                        </p:tav>
                                        <p:tav tm="100000">
                                          <p:val>
                                            <p:strVal val="#ppt_x"/>
                                          </p:val>
                                        </p:tav>
                                      </p:tavLst>
                                    </p:anim>
                                    <p:anim calcmode="lin" valueType="num">
                                      <p:cBhvr>
                                        <p:cTn id="44" dur="1000" fill="hold"/>
                                        <p:tgtEl>
                                          <p:spTgt spid="5126">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42" presetClass="entr" presetSubtype="0" fill="hold" nodeType="clickEffect">
                                  <p:stCondLst>
                                    <p:cond delay="0"/>
                                  </p:stCondLst>
                                  <p:childTnLst>
                                    <p:set>
                                      <p:cBhvr>
                                        <p:cTn id="48" dur="1" fill="hold">
                                          <p:stCondLst>
                                            <p:cond delay="0"/>
                                          </p:stCondLst>
                                        </p:cTn>
                                        <p:tgtEl>
                                          <p:spTgt spid="5126">
                                            <p:txEl>
                                              <p:pRg st="5" end="5"/>
                                            </p:txEl>
                                          </p:spTgt>
                                        </p:tgtEl>
                                        <p:attrNameLst>
                                          <p:attrName>style.visibility</p:attrName>
                                        </p:attrNameLst>
                                      </p:cBhvr>
                                      <p:to>
                                        <p:strVal val="visible"/>
                                      </p:to>
                                    </p:set>
                                    <p:animEffect transition="in" filter="fade">
                                      <p:cBhvr>
                                        <p:cTn id="49" dur="1000"/>
                                        <p:tgtEl>
                                          <p:spTgt spid="5126">
                                            <p:txEl>
                                              <p:pRg st="5" end="5"/>
                                            </p:txEl>
                                          </p:spTgt>
                                        </p:tgtEl>
                                      </p:cBhvr>
                                    </p:animEffect>
                                    <p:anim calcmode="lin" valueType="num">
                                      <p:cBhvr>
                                        <p:cTn id="50" dur="1000" fill="hold"/>
                                        <p:tgtEl>
                                          <p:spTgt spid="5126">
                                            <p:txEl>
                                              <p:pRg st="5" end="5"/>
                                            </p:txEl>
                                          </p:spTgt>
                                        </p:tgtEl>
                                        <p:attrNameLst>
                                          <p:attrName>ppt_x</p:attrName>
                                        </p:attrNameLst>
                                      </p:cBhvr>
                                      <p:tavLst>
                                        <p:tav tm="0">
                                          <p:val>
                                            <p:strVal val="#ppt_x"/>
                                          </p:val>
                                        </p:tav>
                                        <p:tav tm="100000">
                                          <p:val>
                                            <p:strVal val="#ppt_x"/>
                                          </p:val>
                                        </p:tav>
                                      </p:tavLst>
                                    </p:anim>
                                    <p:anim calcmode="lin" valueType="num">
                                      <p:cBhvr>
                                        <p:cTn id="51" dur="1000" fill="hold"/>
                                        <p:tgtEl>
                                          <p:spTgt spid="5126">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4744" y="14664"/>
            <a:ext cx="4953023" cy="4681731"/>
          </a:xfrm>
          <a:prstGeom prst="rect">
            <a:avLst/>
          </a:prstGeom>
        </p:spPr>
      </p:pic>
    </p:spTree>
    <p:extLst>
      <p:ext uri="{BB962C8B-B14F-4D97-AF65-F5344CB8AC3E}">
        <p14:creationId xmlns:p14="http://schemas.microsoft.com/office/powerpoint/2010/main" val="231548544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23" name="Rectangle 3"/>
          <p:cNvSpPr>
            <a:spLocks noGrp="1" noChangeArrowheads="1"/>
          </p:cNvSpPr>
          <p:nvPr>
            <p:ph type="body" idx="4294967295"/>
          </p:nvPr>
        </p:nvSpPr>
        <p:spPr>
          <a:xfrm>
            <a:off x="0" y="339502"/>
            <a:ext cx="6172200" cy="3394075"/>
          </a:xfrm>
        </p:spPr>
        <p:txBody>
          <a:bodyPr/>
          <a:lstStyle/>
          <a:p>
            <a:pPr>
              <a:spcBef>
                <a:spcPct val="10000"/>
              </a:spcBef>
              <a:spcAft>
                <a:spcPct val="10000"/>
              </a:spcAft>
            </a:pPr>
            <a:r>
              <a:rPr lang="zh-CN" altLang="en-US" sz="2100" b="1" dirty="0" smtClean="0">
                <a:solidFill>
                  <a:schemeClr val="tx2"/>
                </a:solidFill>
                <a:latin typeface="幼圆" panose="02010509060101010101" pitchFamily="49" charset="-122"/>
                <a:ea typeface="幼圆" panose="02010509060101010101" pitchFamily="49" charset="-122"/>
              </a:rPr>
              <a:t>深度优先搜索</a:t>
            </a:r>
            <a:endParaRPr lang="zh-CN" altLang="en-US" sz="2100" b="1" dirty="0">
              <a:solidFill>
                <a:schemeClr val="tx2"/>
              </a:solidFill>
              <a:latin typeface="幼圆" panose="02010509060101010101" pitchFamily="49" charset="-122"/>
              <a:ea typeface="幼圆" panose="02010509060101010101" pitchFamily="49" charset="-122"/>
            </a:endParaRPr>
          </a:p>
          <a:p>
            <a:pPr lvl="1">
              <a:spcBef>
                <a:spcPct val="10000"/>
              </a:spcBef>
              <a:spcAft>
                <a:spcPct val="10000"/>
              </a:spcAft>
              <a:buClr>
                <a:schemeClr val="hlink"/>
              </a:buClr>
              <a:buFont typeface="Wingdings" panose="05000000000000000000" pitchFamily="2" charset="2"/>
              <a:buChar char="ü"/>
            </a:pPr>
            <a:r>
              <a:rPr lang="zh-CN" altLang="en-US" b="1" dirty="0">
                <a:solidFill>
                  <a:srgbClr val="006600"/>
                </a:solidFill>
                <a:latin typeface="隶书" panose="02010509060101010101" pitchFamily="49" charset="-122"/>
                <a:ea typeface="隶书" panose="02010509060101010101" pitchFamily="49" charset="-122"/>
              </a:rPr>
              <a:t>深度优先搜索的基本思想：</a:t>
            </a:r>
          </a:p>
          <a:p>
            <a:pPr lvl="2">
              <a:spcAft>
                <a:spcPct val="20000"/>
              </a:spcAft>
              <a:buClr>
                <a:srgbClr val="3E1D81"/>
              </a:buClr>
              <a:buFont typeface="Wingdings" panose="05000000000000000000" pitchFamily="2" charset="2"/>
              <a:buChar char="p"/>
            </a:pPr>
            <a:r>
              <a:rPr kumimoji="1" lang="zh-CN" altLang="en-US" sz="2000" b="1" dirty="0">
                <a:ea typeface="宋体" panose="02010600030101010101" pitchFamily="2" charset="-122"/>
              </a:rPr>
              <a:t>从初始节点</a:t>
            </a:r>
            <a:r>
              <a:rPr kumimoji="1" lang="en-US" altLang="zh-CN" sz="2000" b="1" dirty="0">
                <a:ea typeface="宋体" panose="02010600030101010101" pitchFamily="2" charset="-122"/>
              </a:rPr>
              <a:t>S</a:t>
            </a:r>
            <a:r>
              <a:rPr kumimoji="1" lang="zh-CN" altLang="en-US" sz="2000" b="1" dirty="0">
                <a:ea typeface="宋体" panose="02010600030101010101" pitchFamily="2" charset="-122"/>
              </a:rPr>
              <a:t>开始，在其子节点中选择一个最新生成的节点进行考察</a:t>
            </a:r>
          </a:p>
          <a:p>
            <a:pPr lvl="2">
              <a:spcAft>
                <a:spcPct val="20000"/>
              </a:spcAft>
              <a:buClr>
                <a:srgbClr val="3E1D81"/>
              </a:buClr>
              <a:buFont typeface="Wingdings" panose="05000000000000000000" pitchFamily="2" charset="2"/>
              <a:buChar char="p"/>
            </a:pPr>
            <a:r>
              <a:rPr kumimoji="1" lang="zh-CN" altLang="en-US" sz="2000" b="1" dirty="0">
                <a:ea typeface="宋体" panose="02010600030101010101" pitchFamily="2" charset="-122"/>
              </a:rPr>
              <a:t>如果该子节点不是目标节点且可以扩展，则扩展该子节点，然后再在此子节点的子节点中选择一个最新生成的节点进行考察</a:t>
            </a:r>
          </a:p>
          <a:p>
            <a:pPr lvl="2">
              <a:spcAft>
                <a:spcPct val="20000"/>
              </a:spcAft>
              <a:buClr>
                <a:srgbClr val="3E1D81"/>
              </a:buClr>
              <a:buFont typeface="Wingdings" panose="05000000000000000000" pitchFamily="2" charset="2"/>
              <a:buChar char="p"/>
            </a:pPr>
            <a:r>
              <a:rPr kumimoji="1" lang="zh-CN" altLang="en-US" sz="2000" b="1" dirty="0">
                <a:ea typeface="宋体" panose="02010600030101010101" pitchFamily="2" charset="-122"/>
              </a:rPr>
              <a:t>依此向下搜索，直到某个子节点既不是目标节点，又不能继续扩展时，才选择其兄弟节点进行考察。</a:t>
            </a:r>
          </a:p>
        </p:txBody>
      </p:sp>
    </p:spTree>
    <p:extLst>
      <p:ext uri="{BB962C8B-B14F-4D97-AF65-F5344CB8AC3E}">
        <p14:creationId xmlns:p14="http://schemas.microsoft.com/office/powerpoint/2010/main" val="39301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93923">
                                            <p:txEl>
                                              <p:pRg st="2" end="2"/>
                                            </p:txEl>
                                          </p:spTgt>
                                        </p:tgtEl>
                                        <p:attrNameLst>
                                          <p:attrName>style.visibility</p:attrName>
                                        </p:attrNameLst>
                                      </p:cBhvr>
                                      <p:to>
                                        <p:strVal val="visible"/>
                                      </p:to>
                                    </p:set>
                                    <p:animEffect transition="in" filter="fade">
                                      <p:cBhvr>
                                        <p:cTn id="7" dur="1000"/>
                                        <p:tgtEl>
                                          <p:spTgt spid="593923">
                                            <p:txEl>
                                              <p:pRg st="2" end="2"/>
                                            </p:txEl>
                                          </p:spTgt>
                                        </p:tgtEl>
                                      </p:cBhvr>
                                    </p:animEffect>
                                    <p:anim calcmode="lin" valueType="num">
                                      <p:cBhvr>
                                        <p:cTn id="8" dur="1000" fill="hold"/>
                                        <p:tgtEl>
                                          <p:spTgt spid="593923">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59392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93923">
                                            <p:txEl>
                                              <p:pRg st="3" end="3"/>
                                            </p:txEl>
                                          </p:spTgt>
                                        </p:tgtEl>
                                        <p:attrNameLst>
                                          <p:attrName>style.visibility</p:attrName>
                                        </p:attrNameLst>
                                      </p:cBhvr>
                                      <p:to>
                                        <p:strVal val="visible"/>
                                      </p:to>
                                    </p:set>
                                    <p:animEffect transition="in" filter="fade">
                                      <p:cBhvr>
                                        <p:cTn id="14" dur="1000"/>
                                        <p:tgtEl>
                                          <p:spTgt spid="593923">
                                            <p:txEl>
                                              <p:pRg st="3" end="3"/>
                                            </p:txEl>
                                          </p:spTgt>
                                        </p:tgtEl>
                                      </p:cBhvr>
                                    </p:animEffect>
                                    <p:anim calcmode="lin" valueType="num">
                                      <p:cBhvr>
                                        <p:cTn id="15" dur="1000" fill="hold"/>
                                        <p:tgtEl>
                                          <p:spTgt spid="593923">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59392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593923">
                                            <p:txEl>
                                              <p:pRg st="4" end="4"/>
                                            </p:txEl>
                                          </p:spTgt>
                                        </p:tgtEl>
                                        <p:attrNameLst>
                                          <p:attrName>style.visibility</p:attrName>
                                        </p:attrNameLst>
                                      </p:cBhvr>
                                      <p:to>
                                        <p:strVal val="visible"/>
                                      </p:to>
                                    </p:set>
                                    <p:animEffect transition="in" filter="fade">
                                      <p:cBhvr>
                                        <p:cTn id="21" dur="1000"/>
                                        <p:tgtEl>
                                          <p:spTgt spid="593923">
                                            <p:txEl>
                                              <p:pRg st="4" end="4"/>
                                            </p:txEl>
                                          </p:spTgt>
                                        </p:tgtEl>
                                      </p:cBhvr>
                                    </p:animEffect>
                                    <p:anim calcmode="lin" valueType="num">
                                      <p:cBhvr>
                                        <p:cTn id="22" dur="1000" fill="hold"/>
                                        <p:tgtEl>
                                          <p:spTgt spid="593923">
                                            <p:txEl>
                                              <p:pRg st="4" end="4"/>
                                            </p:txEl>
                                          </p:spTgt>
                                        </p:tgtEl>
                                        <p:attrNameLst>
                                          <p:attrName>ppt_x</p:attrName>
                                        </p:attrNameLst>
                                      </p:cBhvr>
                                      <p:tavLst>
                                        <p:tav tm="0">
                                          <p:val>
                                            <p:strVal val="#ppt_x"/>
                                          </p:val>
                                        </p:tav>
                                        <p:tav tm="100000">
                                          <p:val>
                                            <p:strVal val="#ppt_x"/>
                                          </p:val>
                                        </p:tav>
                                      </p:tavLst>
                                    </p:anim>
                                    <p:anim calcmode="lin" valueType="num">
                                      <p:cBhvr>
                                        <p:cTn id="23" dur="1000" fill="hold"/>
                                        <p:tgtEl>
                                          <p:spTgt spid="59392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Rectangle 3"/>
          <p:cNvSpPr>
            <a:spLocks noGrp="1" noChangeArrowheads="1"/>
          </p:cNvSpPr>
          <p:nvPr>
            <p:ph type="body" idx="4294967295"/>
          </p:nvPr>
        </p:nvSpPr>
        <p:spPr>
          <a:xfrm>
            <a:off x="0" y="699542"/>
            <a:ext cx="2914650" cy="3486150"/>
          </a:xfrm>
        </p:spPr>
        <p:txBody>
          <a:bodyPr/>
          <a:lstStyle/>
          <a:p>
            <a:pPr eaLnBrk="1" hangingPunct="1">
              <a:spcAft>
                <a:spcPct val="20000"/>
              </a:spcAft>
            </a:pPr>
            <a:r>
              <a:rPr lang="zh-CN" altLang="en-US" sz="2100" b="1" dirty="0">
                <a:solidFill>
                  <a:schemeClr val="tx2"/>
                </a:solidFill>
                <a:latin typeface="幼圆" panose="02010509060101010101" pitchFamily="49" charset="-122"/>
                <a:ea typeface="幼圆" panose="02010509060101010101" pitchFamily="49" charset="-122"/>
              </a:rPr>
              <a:t>深度优先搜索：</a:t>
            </a:r>
          </a:p>
          <a:p>
            <a:pPr lvl="1" eaLnBrk="1" hangingPunct="1">
              <a:spcAft>
                <a:spcPct val="20000"/>
              </a:spcAft>
              <a:buClr>
                <a:schemeClr val="hlink"/>
              </a:buClr>
              <a:buFont typeface="Wingdings" panose="05000000000000000000" pitchFamily="2" charset="2"/>
              <a:buChar char="ü"/>
            </a:pPr>
            <a:r>
              <a:rPr lang="zh-CN" altLang="en-US" b="1" dirty="0">
                <a:solidFill>
                  <a:srgbClr val="006600"/>
                </a:solidFill>
                <a:latin typeface="隶书" panose="02010509060101010101" pitchFamily="49" charset="-122"/>
                <a:ea typeface="隶书" panose="02010509060101010101" pitchFamily="49" charset="-122"/>
              </a:rPr>
              <a:t>八数码难题</a:t>
            </a:r>
          </a:p>
          <a:p>
            <a:pPr lvl="1" eaLnBrk="1" hangingPunct="1">
              <a:spcAft>
                <a:spcPct val="20000"/>
              </a:spcAft>
              <a:buClr>
                <a:schemeClr val="hlink"/>
              </a:buClr>
              <a:buFont typeface="Wingdings" panose="05000000000000000000" pitchFamily="2" charset="2"/>
              <a:buChar char="ü"/>
            </a:pPr>
            <a:r>
              <a:rPr kumimoji="1" lang="zh-CN" altLang="en-US" sz="1800" b="1" dirty="0">
                <a:ea typeface="宋体" panose="02010600030101010101" pitchFamily="2" charset="-122"/>
              </a:rPr>
              <a:t>八数码难题的深度优先搜索如右图</a:t>
            </a:r>
          </a:p>
          <a:p>
            <a:pPr lvl="1" eaLnBrk="1" hangingPunct="1">
              <a:spcAft>
                <a:spcPct val="20000"/>
              </a:spcAft>
              <a:buClr>
                <a:schemeClr val="hlink"/>
              </a:buClr>
              <a:buFont typeface="Wingdings" panose="05000000000000000000" pitchFamily="2" charset="2"/>
              <a:buChar char="ü"/>
            </a:pPr>
            <a:r>
              <a:rPr kumimoji="1" lang="zh-CN" altLang="en-US" sz="1800" b="1" dirty="0">
                <a:ea typeface="宋体" panose="02010600030101010101" pitchFamily="2" charset="-122"/>
              </a:rPr>
              <a:t>首先扩展最新产生的</a:t>
            </a:r>
            <a:r>
              <a:rPr kumimoji="1" lang="en-US" altLang="zh-CN" sz="1800" b="1" dirty="0">
                <a:ea typeface="宋体" panose="02010600030101010101" pitchFamily="2" charset="-122"/>
              </a:rPr>
              <a:t>(</a:t>
            </a:r>
            <a:r>
              <a:rPr kumimoji="1" lang="zh-CN" altLang="en-US" sz="1800" b="1" dirty="0">
                <a:ea typeface="宋体" panose="02010600030101010101" pitchFamily="2" charset="-122"/>
              </a:rPr>
              <a:t>最深的</a:t>
            </a:r>
            <a:r>
              <a:rPr kumimoji="1" lang="en-US" altLang="zh-CN" sz="1800" b="1" dirty="0">
                <a:ea typeface="宋体" panose="02010600030101010101" pitchFamily="2" charset="-122"/>
              </a:rPr>
              <a:t>)</a:t>
            </a:r>
            <a:r>
              <a:rPr kumimoji="1" lang="zh-CN" altLang="en-US" sz="1800" b="1" dirty="0">
                <a:ea typeface="宋体" panose="02010600030101010101" pitchFamily="2" charset="-122"/>
              </a:rPr>
              <a:t>节点</a:t>
            </a:r>
          </a:p>
          <a:p>
            <a:pPr lvl="1" eaLnBrk="1" hangingPunct="1">
              <a:spcAft>
                <a:spcPct val="20000"/>
              </a:spcAft>
              <a:buClr>
                <a:schemeClr val="hlink"/>
              </a:buClr>
              <a:buFont typeface="Wingdings" panose="05000000000000000000" pitchFamily="2" charset="2"/>
              <a:buChar char="ü"/>
            </a:pPr>
            <a:r>
              <a:rPr kumimoji="1" lang="zh-CN" altLang="en-US" sz="1800" b="1" dirty="0">
                <a:solidFill>
                  <a:srgbClr val="FF0000"/>
                </a:solidFill>
                <a:ea typeface="宋体" panose="02010600030101010101" pitchFamily="2" charset="-122"/>
              </a:rPr>
              <a:t>如果目标节点不在当前搜索的分支上？</a:t>
            </a:r>
          </a:p>
        </p:txBody>
      </p:sp>
      <p:pic>
        <p:nvPicPr>
          <p:cNvPr id="21508"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08760" y="356642"/>
            <a:ext cx="3220640" cy="422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p:cNvSpPr/>
          <p:nvPr/>
        </p:nvSpPr>
        <p:spPr>
          <a:xfrm>
            <a:off x="476672" y="3724027"/>
            <a:ext cx="3429000" cy="923330"/>
          </a:xfrm>
          <a:prstGeom prst="rect">
            <a:avLst/>
          </a:prstGeom>
        </p:spPr>
        <p:txBody>
          <a:bodyPr>
            <a:spAutoFit/>
          </a:bodyPr>
          <a:lstStyle/>
          <a:p>
            <a:pPr fontAlgn="auto">
              <a:spcBef>
                <a:spcPts val="0"/>
              </a:spcBef>
              <a:spcAft>
                <a:spcPts val="0"/>
              </a:spcAft>
              <a:defRPr/>
            </a:pPr>
            <a:r>
              <a:rPr lang="zh-CN" altLang="en-US" b="1" dirty="0">
                <a:latin typeface="宋体" panose="02010600030101010101" pitchFamily="2" charset="-122"/>
              </a:rPr>
              <a:t>替代路径与前面已试过的路径不同之处仅在于改变最后</a:t>
            </a:r>
            <a:r>
              <a:rPr lang="en-US" altLang="zh-CN" b="1" dirty="0">
                <a:latin typeface="宋体" panose="02010600030101010101" pitchFamily="2" charset="-122"/>
              </a:rPr>
              <a:t>n</a:t>
            </a:r>
            <a:r>
              <a:rPr lang="zh-CN" altLang="en-US" b="1" dirty="0">
                <a:latin typeface="宋体" panose="02010600030101010101" pitchFamily="2" charset="-122"/>
              </a:rPr>
              <a:t>步，且保持</a:t>
            </a:r>
            <a:r>
              <a:rPr lang="en-US" altLang="zh-CN" b="1" dirty="0">
                <a:latin typeface="宋体" panose="02010600030101010101" pitchFamily="2" charset="-122"/>
              </a:rPr>
              <a:t>n</a:t>
            </a:r>
            <a:r>
              <a:rPr lang="zh-CN" altLang="en-US" b="1" dirty="0">
                <a:latin typeface="宋体" panose="02010600030101010101" pitchFamily="2" charset="-122"/>
              </a:rPr>
              <a:t>尽可能小。</a:t>
            </a:r>
          </a:p>
        </p:txBody>
      </p:sp>
    </p:spTree>
    <p:extLst>
      <p:ext uri="{BB962C8B-B14F-4D97-AF65-F5344CB8AC3E}">
        <p14:creationId xmlns:p14="http://schemas.microsoft.com/office/powerpoint/2010/main" val="2896855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1507">
                                            <p:txEl>
                                              <p:pRg st="0" end="0"/>
                                            </p:txEl>
                                          </p:spTgt>
                                        </p:tgtEl>
                                        <p:attrNameLst>
                                          <p:attrName>style.visibility</p:attrName>
                                        </p:attrNameLst>
                                      </p:cBhvr>
                                      <p:to>
                                        <p:strVal val="visible"/>
                                      </p:to>
                                    </p:set>
                                    <p:animEffect transition="in" filter="fade">
                                      <p:cBhvr>
                                        <p:cTn id="7" dur="1000"/>
                                        <p:tgtEl>
                                          <p:spTgt spid="21507">
                                            <p:txEl>
                                              <p:pRg st="0" end="0"/>
                                            </p:txEl>
                                          </p:spTgt>
                                        </p:tgtEl>
                                      </p:cBhvr>
                                    </p:animEffect>
                                    <p:anim calcmode="lin" valueType="num">
                                      <p:cBhvr>
                                        <p:cTn id="8" dur="1000" fill="hold"/>
                                        <p:tgtEl>
                                          <p:spTgt spid="21507">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150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21507">
                                            <p:txEl>
                                              <p:pRg st="1" end="1"/>
                                            </p:txEl>
                                          </p:spTgt>
                                        </p:tgtEl>
                                        <p:attrNameLst>
                                          <p:attrName>style.visibility</p:attrName>
                                        </p:attrNameLst>
                                      </p:cBhvr>
                                      <p:to>
                                        <p:strVal val="visible"/>
                                      </p:to>
                                    </p:set>
                                    <p:animEffect transition="in" filter="fade">
                                      <p:cBhvr>
                                        <p:cTn id="14" dur="1000"/>
                                        <p:tgtEl>
                                          <p:spTgt spid="21507">
                                            <p:txEl>
                                              <p:pRg st="1" end="1"/>
                                            </p:txEl>
                                          </p:spTgt>
                                        </p:tgtEl>
                                      </p:cBhvr>
                                    </p:animEffect>
                                    <p:anim calcmode="lin" valueType="num">
                                      <p:cBhvr>
                                        <p:cTn id="15" dur="1000" fill="hold"/>
                                        <p:tgtEl>
                                          <p:spTgt spid="21507">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21507">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21507">
                                            <p:txEl>
                                              <p:pRg st="2" end="2"/>
                                            </p:txEl>
                                          </p:spTgt>
                                        </p:tgtEl>
                                        <p:attrNameLst>
                                          <p:attrName>style.visibility</p:attrName>
                                        </p:attrNameLst>
                                      </p:cBhvr>
                                      <p:to>
                                        <p:strVal val="visible"/>
                                      </p:to>
                                    </p:set>
                                    <p:animEffect transition="in" filter="fade">
                                      <p:cBhvr>
                                        <p:cTn id="21" dur="1000"/>
                                        <p:tgtEl>
                                          <p:spTgt spid="21507">
                                            <p:txEl>
                                              <p:pRg st="2" end="2"/>
                                            </p:txEl>
                                          </p:spTgt>
                                        </p:tgtEl>
                                      </p:cBhvr>
                                    </p:animEffect>
                                    <p:anim calcmode="lin" valueType="num">
                                      <p:cBhvr>
                                        <p:cTn id="22" dur="1000" fill="hold"/>
                                        <p:tgtEl>
                                          <p:spTgt spid="21507">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21507">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1" presetClass="entr" presetSubtype="1" fill="hold" nodeType="clickEffect">
                                  <p:stCondLst>
                                    <p:cond delay="0"/>
                                  </p:stCondLst>
                                  <p:childTnLst>
                                    <p:set>
                                      <p:cBhvr>
                                        <p:cTn id="27" dur="1" fill="hold">
                                          <p:stCondLst>
                                            <p:cond delay="0"/>
                                          </p:stCondLst>
                                        </p:cTn>
                                        <p:tgtEl>
                                          <p:spTgt spid="21508"/>
                                        </p:tgtEl>
                                        <p:attrNameLst>
                                          <p:attrName>style.visibility</p:attrName>
                                        </p:attrNameLst>
                                      </p:cBhvr>
                                      <p:to>
                                        <p:strVal val="visible"/>
                                      </p:to>
                                    </p:set>
                                    <p:animEffect transition="in" filter="wheel(1)">
                                      <p:cBhvr>
                                        <p:cTn id="28" dur="2000"/>
                                        <p:tgtEl>
                                          <p:spTgt spid="21508"/>
                                        </p:tgtEl>
                                      </p:cBhvr>
                                    </p:animEffect>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21507">
                                            <p:txEl>
                                              <p:pRg st="3" end="3"/>
                                            </p:txEl>
                                          </p:spTgt>
                                        </p:tgtEl>
                                        <p:attrNameLst>
                                          <p:attrName>style.visibility</p:attrName>
                                        </p:attrNameLst>
                                      </p:cBhvr>
                                      <p:to>
                                        <p:strVal val="visible"/>
                                      </p:to>
                                    </p:set>
                                    <p:animEffect transition="in" filter="fade">
                                      <p:cBhvr>
                                        <p:cTn id="33" dur="1000"/>
                                        <p:tgtEl>
                                          <p:spTgt spid="21507">
                                            <p:txEl>
                                              <p:pRg st="3" end="3"/>
                                            </p:txEl>
                                          </p:spTgt>
                                        </p:tgtEl>
                                      </p:cBhvr>
                                    </p:animEffect>
                                    <p:anim calcmode="lin" valueType="num">
                                      <p:cBhvr>
                                        <p:cTn id="34" dur="1000" fill="hold"/>
                                        <p:tgtEl>
                                          <p:spTgt spid="21507">
                                            <p:txEl>
                                              <p:pRg st="3" end="3"/>
                                            </p:txEl>
                                          </p:spTgt>
                                        </p:tgtEl>
                                        <p:attrNameLst>
                                          <p:attrName>ppt_x</p:attrName>
                                        </p:attrNameLst>
                                      </p:cBhvr>
                                      <p:tavLst>
                                        <p:tav tm="0">
                                          <p:val>
                                            <p:strVal val="#ppt_x"/>
                                          </p:val>
                                        </p:tav>
                                        <p:tav tm="100000">
                                          <p:val>
                                            <p:strVal val="#ppt_x"/>
                                          </p:val>
                                        </p:tav>
                                      </p:tavLst>
                                    </p:anim>
                                    <p:anim calcmode="lin" valueType="num">
                                      <p:cBhvr>
                                        <p:cTn id="35" dur="1000" fill="hold"/>
                                        <p:tgtEl>
                                          <p:spTgt spid="21507">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grpId="0" nodeType="clickEffect">
                                  <p:stCondLst>
                                    <p:cond delay="0"/>
                                  </p:stCondLst>
                                  <p:childTnLst>
                                    <p:set>
                                      <p:cBhvr>
                                        <p:cTn id="39" dur="1" fill="hold">
                                          <p:stCondLst>
                                            <p:cond delay="0"/>
                                          </p:stCondLst>
                                        </p:cTn>
                                        <p:tgtEl>
                                          <p:spTgt spid="21507">
                                            <p:txEl>
                                              <p:pRg st="4" end="4"/>
                                            </p:txEl>
                                          </p:spTgt>
                                        </p:tgtEl>
                                        <p:attrNameLst>
                                          <p:attrName>style.visibility</p:attrName>
                                        </p:attrNameLst>
                                      </p:cBhvr>
                                      <p:to>
                                        <p:strVal val="visible"/>
                                      </p:to>
                                    </p:set>
                                    <p:animEffect transition="in" filter="fade">
                                      <p:cBhvr>
                                        <p:cTn id="40" dur="1000"/>
                                        <p:tgtEl>
                                          <p:spTgt spid="21507">
                                            <p:txEl>
                                              <p:pRg st="4" end="4"/>
                                            </p:txEl>
                                          </p:spTgt>
                                        </p:tgtEl>
                                      </p:cBhvr>
                                    </p:animEffect>
                                    <p:anim calcmode="lin" valueType="num">
                                      <p:cBhvr>
                                        <p:cTn id="41" dur="1000" fill="hold"/>
                                        <p:tgtEl>
                                          <p:spTgt spid="21507">
                                            <p:txEl>
                                              <p:pRg st="4" end="4"/>
                                            </p:txEl>
                                          </p:spTgt>
                                        </p:tgtEl>
                                        <p:attrNameLst>
                                          <p:attrName>ppt_x</p:attrName>
                                        </p:attrNameLst>
                                      </p:cBhvr>
                                      <p:tavLst>
                                        <p:tav tm="0">
                                          <p:val>
                                            <p:strVal val="#ppt_x"/>
                                          </p:val>
                                        </p:tav>
                                        <p:tav tm="100000">
                                          <p:val>
                                            <p:strVal val="#ppt_x"/>
                                          </p:val>
                                        </p:tav>
                                      </p:tavLst>
                                    </p:anim>
                                    <p:anim calcmode="lin" valueType="num">
                                      <p:cBhvr>
                                        <p:cTn id="42" dur="1000" fill="hold"/>
                                        <p:tgtEl>
                                          <p:spTgt spid="21507">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2"/>
                                        </p:tgtEl>
                                        <p:attrNameLst>
                                          <p:attrName>style.visibility</p:attrName>
                                        </p:attrNameLst>
                                      </p:cBhvr>
                                      <p:to>
                                        <p:strVal val="visible"/>
                                      </p:to>
                                    </p:set>
                                    <p:anim calcmode="lin" valueType="num">
                                      <p:cBhvr additive="base">
                                        <p:cTn id="47" dur="500" fill="hold"/>
                                        <p:tgtEl>
                                          <p:spTgt spid="2"/>
                                        </p:tgtEl>
                                        <p:attrNameLst>
                                          <p:attrName>ppt_x</p:attrName>
                                        </p:attrNameLst>
                                      </p:cBhvr>
                                      <p:tavLst>
                                        <p:tav tm="0">
                                          <p:val>
                                            <p:strVal val="#ppt_x"/>
                                          </p:val>
                                        </p:tav>
                                        <p:tav tm="100000">
                                          <p:val>
                                            <p:strVal val="#ppt_x"/>
                                          </p:val>
                                        </p:tav>
                                      </p:tavLst>
                                    </p:anim>
                                    <p:anim calcmode="lin" valueType="num">
                                      <p:cBhvr additive="base">
                                        <p:cTn id="4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07" grpId="0" uiExpand="1" build="p"/>
      <p:bldP spid="2"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6978" name="Picture 2" descr="mingkong-p2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7767" y="491468"/>
            <a:ext cx="2143125" cy="2143125"/>
          </a:xfrm>
          <a:prstGeom prst="rect">
            <a:avLst/>
          </a:prstGeom>
          <a:noFill/>
          <a:extLst>
            <a:ext uri="{909E8E84-426E-40DD-AFC4-6F175D3DCCD1}">
              <a14:hiddenFill xmlns:a14="http://schemas.microsoft.com/office/drawing/2010/main">
                <a:solidFill>
                  <a:srgbClr val="FFFFFF"/>
                </a:solidFill>
              </a14:hiddenFill>
            </a:ext>
          </a:extLst>
        </p:spPr>
      </p:pic>
      <p:sp>
        <p:nvSpPr>
          <p:cNvPr id="126979" name="AutoShape 3"/>
          <p:cNvSpPr>
            <a:spLocks noChangeArrowheads="1"/>
          </p:cNvSpPr>
          <p:nvPr/>
        </p:nvSpPr>
        <p:spPr bwMode="auto">
          <a:xfrm>
            <a:off x="829482" y="2953680"/>
            <a:ext cx="1200150" cy="1143000"/>
          </a:xfrm>
          <a:custGeom>
            <a:avLst/>
            <a:gdLst>
              <a:gd name="G0" fmla="+- 5400 0 0"/>
              <a:gd name="G1" fmla="+- 8100 0 0"/>
              <a:gd name="G2" fmla="+- 2700 0 0"/>
              <a:gd name="G3" fmla="+- 9450 0 0"/>
              <a:gd name="G4" fmla="+- 21600 0 8100"/>
              <a:gd name="G5" fmla="+- 21600 0 9450"/>
              <a:gd name="G6" fmla="+- 5400 21600 0"/>
              <a:gd name="G7" fmla="*/ G6 1 2"/>
              <a:gd name="G8" fmla="+- 21600 0 5400"/>
              <a:gd name="G9" fmla="+- 21600 0 2700"/>
              <a:gd name="T0" fmla="*/ G0 w 21600"/>
              <a:gd name="T1" fmla="*/ G0 h 21600"/>
              <a:gd name="T2" fmla="*/ G8 w 21600"/>
              <a:gd name="T3" fmla="*/ G8 h 21600"/>
            </a:gdLst>
            <a:ahLst/>
            <a:cxnLst>
              <a:cxn ang="0">
                <a:pos x="r" y="vc"/>
              </a:cxn>
              <a:cxn ang="5400000">
                <a:pos x="hc" y="b"/>
              </a:cxn>
              <a:cxn ang="10800000">
                <a:pos x="l" y="vc"/>
              </a:cxn>
              <a:cxn ang="16200000">
                <a:pos x="hc" y="t"/>
              </a:cxn>
            </a:cxnLst>
            <a:rect l="T0" t="T1" r="T2" b="T3"/>
            <a:pathLst>
              <a:path w="21600" h="21600">
                <a:moveTo>
                  <a:pt x="5400" y="5400"/>
                </a:moveTo>
                <a:lnTo>
                  <a:pt x="9450" y="5400"/>
                </a:lnTo>
                <a:lnTo>
                  <a:pt x="9450" y="2700"/>
                </a:lnTo>
                <a:lnTo>
                  <a:pt x="8100" y="2700"/>
                </a:lnTo>
                <a:lnTo>
                  <a:pt x="10800" y="0"/>
                </a:lnTo>
                <a:lnTo>
                  <a:pt x="13500" y="2700"/>
                </a:lnTo>
                <a:lnTo>
                  <a:pt x="12150" y="2700"/>
                </a:lnTo>
                <a:lnTo>
                  <a:pt x="12150" y="5400"/>
                </a:lnTo>
                <a:lnTo>
                  <a:pt x="16200" y="5400"/>
                </a:lnTo>
                <a:lnTo>
                  <a:pt x="16200" y="9450"/>
                </a:lnTo>
                <a:lnTo>
                  <a:pt x="18900" y="9450"/>
                </a:lnTo>
                <a:lnTo>
                  <a:pt x="18900" y="8100"/>
                </a:lnTo>
                <a:lnTo>
                  <a:pt x="21600" y="10800"/>
                </a:lnTo>
                <a:lnTo>
                  <a:pt x="18900" y="13500"/>
                </a:lnTo>
                <a:lnTo>
                  <a:pt x="18900" y="12150"/>
                </a:lnTo>
                <a:lnTo>
                  <a:pt x="16200" y="12150"/>
                </a:lnTo>
                <a:lnTo>
                  <a:pt x="16200" y="16200"/>
                </a:lnTo>
                <a:lnTo>
                  <a:pt x="12150" y="16200"/>
                </a:lnTo>
                <a:lnTo>
                  <a:pt x="12150" y="18900"/>
                </a:lnTo>
                <a:lnTo>
                  <a:pt x="13500" y="18900"/>
                </a:lnTo>
                <a:lnTo>
                  <a:pt x="10800" y="21600"/>
                </a:lnTo>
                <a:lnTo>
                  <a:pt x="8100" y="18900"/>
                </a:lnTo>
                <a:lnTo>
                  <a:pt x="9450" y="18900"/>
                </a:lnTo>
                <a:lnTo>
                  <a:pt x="9450" y="16200"/>
                </a:lnTo>
                <a:lnTo>
                  <a:pt x="5400" y="16200"/>
                </a:lnTo>
                <a:lnTo>
                  <a:pt x="5400" y="12150"/>
                </a:lnTo>
                <a:lnTo>
                  <a:pt x="2700" y="12150"/>
                </a:lnTo>
                <a:lnTo>
                  <a:pt x="2700" y="13500"/>
                </a:lnTo>
                <a:lnTo>
                  <a:pt x="0" y="10800"/>
                </a:lnTo>
                <a:lnTo>
                  <a:pt x="2700" y="8100"/>
                </a:lnTo>
                <a:lnTo>
                  <a:pt x="2700" y="9450"/>
                </a:lnTo>
                <a:lnTo>
                  <a:pt x="5400" y="9450"/>
                </a:lnTo>
                <a:close/>
              </a:path>
            </a:pathLst>
          </a:cu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400"/>
              <a:t>人</a:t>
            </a:r>
          </a:p>
        </p:txBody>
      </p:sp>
      <p:sp>
        <p:nvSpPr>
          <p:cNvPr id="126980" name="Text Box 4"/>
          <p:cNvSpPr txBox="1">
            <a:spLocks noChangeArrowheads="1"/>
          </p:cNvSpPr>
          <p:nvPr/>
        </p:nvSpPr>
        <p:spPr bwMode="auto">
          <a:xfrm>
            <a:off x="1229531" y="4153830"/>
            <a:ext cx="71794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zh-CN" altLang="en-US" dirty="0"/>
              <a:t>4</a:t>
            </a:r>
            <a:r>
              <a:rPr lang="en-US" altLang="zh-CN" dirty="0"/>
              <a:t>S</a:t>
            </a:r>
          </a:p>
        </p:txBody>
      </p:sp>
      <p:sp>
        <p:nvSpPr>
          <p:cNvPr id="126981" name="Text Box 5"/>
          <p:cNvSpPr txBox="1">
            <a:spLocks noChangeArrowheads="1"/>
          </p:cNvSpPr>
          <p:nvPr/>
        </p:nvSpPr>
        <p:spPr bwMode="auto">
          <a:xfrm>
            <a:off x="2029632" y="3353730"/>
            <a:ext cx="51435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a:t>3E</a:t>
            </a:r>
          </a:p>
        </p:txBody>
      </p:sp>
      <p:sp>
        <p:nvSpPr>
          <p:cNvPr id="126982" name="Text Box 6"/>
          <p:cNvSpPr txBox="1">
            <a:spLocks noChangeArrowheads="1"/>
          </p:cNvSpPr>
          <p:nvPr/>
        </p:nvSpPr>
        <p:spPr bwMode="auto">
          <a:xfrm>
            <a:off x="1229531" y="2610780"/>
            <a:ext cx="61198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zh-CN" altLang="en-US"/>
              <a:t>2</a:t>
            </a:r>
            <a:r>
              <a:rPr lang="en-US" altLang="zh-CN"/>
              <a:t>N</a:t>
            </a:r>
          </a:p>
        </p:txBody>
      </p:sp>
      <p:sp>
        <p:nvSpPr>
          <p:cNvPr id="126983" name="Text Box 7"/>
          <p:cNvSpPr txBox="1">
            <a:spLocks noChangeArrowheads="1"/>
          </p:cNvSpPr>
          <p:nvPr/>
        </p:nvSpPr>
        <p:spPr bwMode="auto">
          <a:xfrm>
            <a:off x="372282" y="3353730"/>
            <a:ext cx="5715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a:t>1</a:t>
            </a:r>
            <a:r>
              <a:rPr lang="en-US" altLang="zh-CN"/>
              <a:t>W</a:t>
            </a:r>
          </a:p>
        </p:txBody>
      </p:sp>
      <p:sp>
        <p:nvSpPr>
          <p:cNvPr id="126984" name="Oval 8"/>
          <p:cNvSpPr>
            <a:spLocks noChangeArrowheads="1"/>
          </p:cNvSpPr>
          <p:nvPr/>
        </p:nvSpPr>
        <p:spPr bwMode="auto">
          <a:xfrm>
            <a:off x="4372782" y="324780"/>
            <a:ext cx="514350" cy="40005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500"/>
              <a:t>(1,1)</a:t>
            </a:r>
            <a:endParaRPr lang="zh-CN" altLang="en-US" sz="1500">
              <a:solidFill>
                <a:srgbClr val="FF0000"/>
              </a:solidFill>
            </a:endParaRPr>
          </a:p>
        </p:txBody>
      </p:sp>
      <p:sp>
        <p:nvSpPr>
          <p:cNvPr id="126985" name="Line 9"/>
          <p:cNvSpPr>
            <a:spLocks noChangeShapeType="1"/>
          </p:cNvSpPr>
          <p:nvPr/>
        </p:nvSpPr>
        <p:spPr bwMode="auto">
          <a:xfrm flipH="1">
            <a:off x="4650198" y="724830"/>
            <a:ext cx="8334" cy="253604"/>
          </a:xfrm>
          <a:prstGeom prst="line">
            <a:avLst/>
          </a:prstGeom>
          <a:noFill/>
          <a:ln w="38100">
            <a:solidFill>
              <a:srgbClr val="00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6986" name="Text Box 10"/>
          <p:cNvSpPr txBox="1">
            <a:spLocks noChangeArrowheads="1"/>
          </p:cNvSpPr>
          <p:nvPr/>
        </p:nvSpPr>
        <p:spPr bwMode="auto">
          <a:xfrm>
            <a:off x="4715682" y="667680"/>
            <a:ext cx="514350" cy="323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500"/>
              <a:t>N</a:t>
            </a:r>
          </a:p>
        </p:txBody>
      </p:sp>
      <p:sp>
        <p:nvSpPr>
          <p:cNvPr id="126987" name="Oval 11"/>
          <p:cNvSpPr>
            <a:spLocks noChangeArrowheads="1"/>
          </p:cNvSpPr>
          <p:nvPr/>
        </p:nvSpPr>
        <p:spPr bwMode="auto">
          <a:xfrm>
            <a:off x="4218001" y="978434"/>
            <a:ext cx="971550" cy="40005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500"/>
              <a:t>(2,3)</a:t>
            </a:r>
            <a:endParaRPr lang="zh-CN" altLang="en-US" sz="1500">
              <a:solidFill>
                <a:srgbClr val="FF0000"/>
              </a:solidFill>
            </a:endParaRPr>
          </a:p>
        </p:txBody>
      </p:sp>
      <p:sp>
        <p:nvSpPr>
          <p:cNvPr id="126988" name="Oval 12"/>
          <p:cNvSpPr>
            <a:spLocks noChangeArrowheads="1"/>
          </p:cNvSpPr>
          <p:nvPr/>
        </p:nvSpPr>
        <p:spPr bwMode="auto">
          <a:xfrm>
            <a:off x="5513401" y="1572555"/>
            <a:ext cx="742950" cy="40005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500"/>
              <a:t>(2,4)</a:t>
            </a:r>
            <a:endParaRPr lang="zh-CN" altLang="en-US" sz="1500">
              <a:solidFill>
                <a:srgbClr val="FF0000"/>
              </a:solidFill>
            </a:endParaRPr>
          </a:p>
        </p:txBody>
      </p:sp>
      <p:sp>
        <p:nvSpPr>
          <p:cNvPr id="126989" name="Line 13"/>
          <p:cNvSpPr>
            <a:spLocks noChangeShapeType="1"/>
          </p:cNvSpPr>
          <p:nvPr/>
        </p:nvSpPr>
        <p:spPr bwMode="auto">
          <a:xfrm>
            <a:off x="4757355" y="1355862"/>
            <a:ext cx="972740" cy="270272"/>
          </a:xfrm>
          <a:prstGeom prst="line">
            <a:avLst/>
          </a:prstGeom>
          <a:noFill/>
          <a:ln w="38100">
            <a:solidFill>
              <a:srgbClr val="00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6990" name="Line 14"/>
          <p:cNvSpPr>
            <a:spLocks noChangeShapeType="1"/>
          </p:cNvSpPr>
          <p:nvPr/>
        </p:nvSpPr>
        <p:spPr bwMode="auto">
          <a:xfrm flipH="1">
            <a:off x="4056076" y="1410630"/>
            <a:ext cx="539354" cy="161925"/>
          </a:xfrm>
          <a:prstGeom prst="line">
            <a:avLst/>
          </a:prstGeom>
          <a:noFill/>
          <a:ln w="38100">
            <a:solidFill>
              <a:srgbClr val="00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6991" name="Text Box 15"/>
          <p:cNvSpPr txBox="1">
            <a:spLocks noChangeArrowheads="1"/>
          </p:cNvSpPr>
          <p:nvPr/>
        </p:nvSpPr>
        <p:spPr bwMode="auto">
          <a:xfrm>
            <a:off x="5297898" y="1410630"/>
            <a:ext cx="457200" cy="323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500"/>
              <a:t>N</a:t>
            </a:r>
          </a:p>
        </p:txBody>
      </p:sp>
      <p:sp>
        <p:nvSpPr>
          <p:cNvPr id="126992" name="Text Box 16"/>
          <p:cNvSpPr txBox="1">
            <a:spLocks noChangeArrowheads="1"/>
          </p:cNvSpPr>
          <p:nvPr/>
        </p:nvSpPr>
        <p:spPr bwMode="auto">
          <a:xfrm>
            <a:off x="4109655" y="1355862"/>
            <a:ext cx="286940" cy="323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500"/>
              <a:t>S</a:t>
            </a:r>
          </a:p>
        </p:txBody>
      </p:sp>
      <p:sp>
        <p:nvSpPr>
          <p:cNvPr id="126993" name="Oval 17"/>
          <p:cNvSpPr>
            <a:spLocks noChangeArrowheads="1"/>
          </p:cNvSpPr>
          <p:nvPr/>
        </p:nvSpPr>
        <p:spPr bwMode="auto">
          <a:xfrm>
            <a:off x="3677457" y="1572555"/>
            <a:ext cx="742950" cy="40005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500"/>
              <a:t>(2,2)</a:t>
            </a:r>
            <a:endParaRPr lang="zh-CN" altLang="en-US" sz="1500">
              <a:solidFill>
                <a:srgbClr val="FF0000"/>
              </a:solidFill>
            </a:endParaRPr>
          </a:p>
        </p:txBody>
      </p:sp>
      <p:sp>
        <p:nvSpPr>
          <p:cNvPr id="126999" name="Text Box 23"/>
          <p:cNvSpPr txBox="1">
            <a:spLocks noChangeArrowheads="1"/>
          </p:cNvSpPr>
          <p:nvPr/>
        </p:nvSpPr>
        <p:spPr bwMode="auto">
          <a:xfrm>
            <a:off x="4218001" y="2003562"/>
            <a:ext cx="400050" cy="323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500"/>
              <a:t>E</a:t>
            </a:r>
          </a:p>
        </p:txBody>
      </p:sp>
      <p:sp>
        <p:nvSpPr>
          <p:cNvPr id="127000" name="Oval 24"/>
          <p:cNvSpPr>
            <a:spLocks noChangeArrowheads="1"/>
          </p:cNvSpPr>
          <p:nvPr/>
        </p:nvSpPr>
        <p:spPr bwMode="auto">
          <a:xfrm>
            <a:off x="4433504" y="2328602"/>
            <a:ext cx="742950" cy="40005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500"/>
              <a:t>(3,2)</a:t>
            </a:r>
            <a:endParaRPr lang="zh-CN" altLang="en-US" sz="1500">
              <a:solidFill>
                <a:srgbClr val="FF0000"/>
              </a:solidFill>
            </a:endParaRPr>
          </a:p>
        </p:txBody>
      </p:sp>
      <p:sp>
        <p:nvSpPr>
          <p:cNvPr id="127001" name="Oval 25"/>
          <p:cNvSpPr>
            <a:spLocks noChangeArrowheads="1"/>
          </p:cNvSpPr>
          <p:nvPr/>
        </p:nvSpPr>
        <p:spPr bwMode="auto">
          <a:xfrm>
            <a:off x="3245261" y="2328602"/>
            <a:ext cx="742950" cy="40005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500"/>
              <a:t>(3,1)</a:t>
            </a:r>
            <a:endParaRPr lang="zh-CN" altLang="en-US" sz="1500">
              <a:solidFill>
                <a:srgbClr val="FF0000"/>
              </a:solidFill>
            </a:endParaRPr>
          </a:p>
        </p:txBody>
      </p:sp>
      <p:sp>
        <p:nvSpPr>
          <p:cNvPr id="127002" name="Line 26"/>
          <p:cNvSpPr>
            <a:spLocks noChangeShapeType="1"/>
          </p:cNvSpPr>
          <p:nvPr/>
        </p:nvSpPr>
        <p:spPr bwMode="auto">
          <a:xfrm flipH="1">
            <a:off x="3623879" y="1949984"/>
            <a:ext cx="270272" cy="378619"/>
          </a:xfrm>
          <a:prstGeom prst="line">
            <a:avLst/>
          </a:prstGeom>
          <a:noFill/>
          <a:ln w="38100">
            <a:solidFill>
              <a:srgbClr val="00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7003" name="Line 27"/>
          <p:cNvSpPr>
            <a:spLocks noChangeShapeType="1"/>
          </p:cNvSpPr>
          <p:nvPr/>
        </p:nvSpPr>
        <p:spPr bwMode="auto">
          <a:xfrm>
            <a:off x="4109654" y="1949984"/>
            <a:ext cx="594122" cy="378619"/>
          </a:xfrm>
          <a:prstGeom prst="line">
            <a:avLst/>
          </a:prstGeom>
          <a:noFill/>
          <a:ln w="38100">
            <a:solidFill>
              <a:srgbClr val="00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7005" name="Text Box 29"/>
          <p:cNvSpPr txBox="1">
            <a:spLocks noChangeArrowheads="1"/>
          </p:cNvSpPr>
          <p:nvPr/>
        </p:nvSpPr>
        <p:spPr bwMode="auto">
          <a:xfrm>
            <a:off x="3569111" y="2003562"/>
            <a:ext cx="400050" cy="323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500"/>
              <a:t>S</a:t>
            </a:r>
          </a:p>
        </p:txBody>
      </p:sp>
      <p:sp>
        <p:nvSpPr>
          <p:cNvPr id="127014" name="Text Box 38"/>
          <p:cNvSpPr txBox="1">
            <a:spLocks noChangeArrowheads="1"/>
          </p:cNvSpPr>
          <p:nvPr/>
        </p:nvSpPr>
        <p:spPr bwMode="auto">
          <a:xfrm>
            <a:off x="351235" y="141685"/>
            <a:ext cx="279439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zh-CN" altLang="en-US" sz="2400" dirty="0"/>
              <a:t>例：</a:t>
            </a:r>
            <a:r>
              <a:rPr lang="zh-CN" altLang="en-US" sz="2400" u="sng" dirty="0"/>
              <a:t>迷宫问题</a:t>
            </a:r>
          </a:p>
        </p:txBody>
      </p:sp>
      <p:sp>
        <p:nvSpPr>
          <p:cNvPr id="127015" name="Oval 39"/>
          <p:cNvSpPr>
            <a:spLocks noChangeArrowheads="1"/>
          </p:cNvSpPr>
          <p:nvPr/>
        </p:nvSpPr>
        <p:spPr bwMode="auto">
          <a:xfrm>
            <a:off x="868773" y="2058330"/>
            <a:ext cx="161925" cy="161925"/>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7016" name="Oval 40"/>
          <p:cNvSpPr>
            <a:spLocks noChangeArrowheads="1"/>
          </p:cNvSpPr>
          <p:nvPr/>
        </p:nvSpPr>
        <p:spPr bwMode="auto">
          <a:xfrm>
            <a:off x="1247392" y="1193936"/>
            <a:ext cx="161925" cy="161925"/>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7017" name="Oval 41"/>
          <p:cNvSpPr>
            <a:spLocks noChangeArrowheads="1"/>
          </p:cNvSpPr>
          <p:nvPr/>
        </p:nvSpPr>
        <p:spPr bwMode="auto">
          <a:xfrm>
            <a:off x="1247392" y="761740"/>
            <a:ext cx="161925" cy="161925"/>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7018" name="Oval 42"/>
          <p:cNvSpPr>
            <a:spLocks noChangeArrowheads="1"/>
          </p:cNvSpPr>
          <p:nvPr/>
        </p:nvSpPr>
        <p:spPr bwMode="auto">
          <a:xfrm>
            <a:off x="923542" y="761740"/>
            <a:ext cx="161925" cy="161925"/>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7019" name="Oval 43"/>
          <p:cNvSpPr>
            <a:spLocks noChangeArrowheads="1"/>
          </p:cNvSpPr>
          <p:nvPr/>
        </p:nvSpPr>
        <p:spPr bwMode="auto">
          <a:xfrm>
            <a:off x="1679588" y="761740"/>
            <a:ext cx="161925" cy="161925"/>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7020" name="Oval 44"/>
          <p:cNvSpPr>
            <a:spLocks noChangeArrowheads="1"/>
          </p:cNvSpPr>
          <p:nvPr/>
        </p:nvSpPr>
        <p:spPr bwMode="auto">
          <a:xfrm>
            <a:off x="2003438" y="761740"/>
            <a:ext cx="161925" cy="161925"/>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7021" name="Oval 45"/>
          <p:cNvSpPr>
            <a:spLocks noChangeArrowheads="1"/>
          </p:cNvSpPr>
          <p:nvPr/>
        </p:nvSpPr>
        <p:spPr bwMode="auto">
          <a:xfrm>
            <a:off x="1247392" y="1626134"/>
            <a:ext cx="161925" cy="161925"/>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7022" name="Oval 46"/>
          <p:cNvSpPr>
            <a:spLocks noChangeArrowheads="1"/>
          </p:cNvSpPr>
          <p:nvPr/>
        </p:nvSpPr>
        <p:spPr bwMode="auto">
          <a:xfrm>
            <a:off x="1679588" y="2058330"/>
            <a:ext cx="161925" cy="161925"/>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7023" name="Oval 47"/>
          <p:cNvSpPr>
            <a:spLocks noChangeArrowheads="1"/>
          </p:cNvSpPr>
          <p:nvPr/>
        </p:nvSpPr>
        <p:spPr bwMode="auto">
          <a:xfrm>
            <a:off x="1679588" y="1626134"/>
            <a:ext cx="161925" cy="161925"/>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7024" name="Oval 48"/>
          <p:cNvSpPr>
            <a:spLocks noChangeArrowheads="1"/>
          </p:cNvSpPr>
          <p:nvPr/>
        </p:nvSpPr>
        <p:spPr bwMode="auto">
          <a:xfrm>
            <a:off x="1679588" y="1193936"/>
            <a:ext cx="161925" cy="161925"/>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7029" name="Oval 53"/>
          <p:cNvSpPr>
            <a:spLocks noChangeArrowheads="1"/>
          </p:cNvSpPr>
          <p:nvPr/>
        </p:nvSpPr>
        <p:spPr bwMode="auto">
          <a:xfrm>
            <a:off x="3245261" y="3084649"/>
            <a:ext cx="742950" cy="40005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500"/>
              <a:t>(3,</a:t>
            </a:r>
            <a:r>
              <a:rPr lang="en-US" altLang="zh-CN" sz="1500"/>
              <a:t>3)</a:t>
            </a:r>
            <a:endParaRPr lang="en-US" altLang="zh-CN" sz="1500">
              <a:solidFill>
                <a:srgbClr val="FF0000"/>
              </a:solidFill>
            </a:endParaRPr>
          </a:p>
        </p:txBody>
      </p:sp>
      <p:sp>
        <p:nvSpPr>
          <p:cNvPr id="127030" name="Oval 54"/>
          <p:cNvSpPr>
            <a:spLocks noChangeArrowheads="1"/>
          </p:cNvSpPr>
          <p:nvPr/>
        </p:nvSpPr>
        <p:spPr bwMode="auto">
          <a:xfrm>
            <a:off x="3245261" y="3785927"/>
            <a:ext cx="742950" cy="40005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500"/>
              <a:t>(3,</a:t>
            </a:r>
            <a:r>
              <a:rPr lang="en-US" altLang="zh-CN" sz="1500"/>
              <a:t>4)</a:t>
            </a:r>
            <a:endParaRPr lang="en-US" altLang="zh-CN" sz="1500">
              <a:solidFill>
                <a:srgbClr val="FF0000"/>
              </a:solidFill>
            </a:endParaRPr>
          </a:p>
        </p:txBody>
      </p:sp>
      <p:sp>
        <p:nvSpPr>
          <p:cNvPr id="127032" name="Oval 56"/>
          <p:cNvSpPr>
            <a:spLocks noChangeArrowheads="1"/>
          </p:cNvSpPr>
          <p:nvPr/>
        </p:nvSpPr>
        <p:spPr bwMode="auto">
          <a:xfrm>
            <a:off x="2489213" y="4434818"/>
            <a:ext cx="742950" cy="40005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500"/>
              <a:t>(</a:t>
            </a:r>
            <a:r>
              <a:rPr lang="en-US" altLang="zh-CN" sz="1500"/>
              <a:t>4,4)</a:t>
            </a:r>
            <a:endParaRPr lang="en-US" altLang="zh-CN" sz="1500">
              <a:solidFill>
                <a:srgbClr val="FF0000"/>
              </a:solidFill>
            </a:endParaRPr>
          </a:p>
        </p:txBody>
      </p:sp>
      <p:sp>
        <p:nvSpPr>
          <p:cNvPr id="127033" name="Line 57"/>
          <p:cNvSpPr>
            <a:spLocks noChangeShapeType="1"/>
          </p:cNvSpPr>
          <p:nvPr/>
        </p:nvSpPr>
        <p:spPr bwMode="auto">
          <a:xfrm flipH="1">
            <a:off x="3623879" y="2760799"/>
            <a:ext cx="0" cy="323850"/>
          </a:xfrm>
          <a:prstGeom prst="line">
            <a:avLst/>
          </a:prstGeom>
          <a:noFill/>
          <a:ln w="38100">
            <a:solidFill>
              <a:srgbClr val="00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7034" name="Line 58"/>
          <p:cNvSpPr>
            <a:spLocks noChangeShapeType="1"/>
          </p:cNvSpPr>
          <p:nvPr/>
        </p:nvSpPr>
        <p:spPr bwMode="auto">
          <a:xfrm flipH="1">
            <a:off x="3623879" y="3462077"/>
            <a:ext cx="0" cy="323850"/>
          </a:xfrm>
          <a:prstGeom prst="line">
            <a:avLst/>
          </a:prstGeom>
          <a:noFill/>
          <a:ln w="38100">
            <a:solidFill>
              <a:srgbClr val="00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7035" name="Line 59"/>
          <p:cNvSpPr>
            <a:spLocks noChangeShapeType="1"/>
          </p:cNvSpPr>
          <p:nvPr/>
        </p:nvSpPr>
        <p:spPr bwMode="auto">
          <a:xfrm flipH="1">
            <a:off x="2921411" y="4164546"/>
            <a:ext cx="540544" cy="323850"/>
          </a:xfrm>
          <a:prstGeom prst="line">
            <a:avLst/>
          </a:prstGeom>
          <a:noFill/>
          <a:ln w="38100">
            <a:solidFill>
              <a:srgbClr val="00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7038" name="AutoShape 62"/>
          <p:cNvSpPr>
            <a:spLocks noChangeArrowheads="1"/>
          </p:cNvSpPr>
          <p:nvPr/>
        </p:nvSpPr>
        <p:spPr bwMode="auto">
          <a:xfrm>
            <a:off x="1139045" y="4434817"/>
            <a:ext cx="1241822" cy="377429"/>
          </a:xfrm>
          <a:prstGeom prst="rightArrow">
            <a:avLst>
              <a:gd name="adj1" fmla="val 50000"/>
              <a:gd name="adj2" fmla="val 82255"/>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200"/>
              <a:t>目标节点</a:t>
            </a:r>
          </a:p>
        </p:txBody>
      </p:sp>
      <p:sp>
        <p:nvSpPr>
          <p:cNvPr id="127039" name="Text Box 63"/>
          <p:cNvSpPr txBox="1">
            <a:spLocks noChangeArrowheads="1"/>
          </p:cNvSpPr>
          <p:nvPr/>
        </p:nvSpPr>
        <p:spPr bwMode="auto">
          <a:xfrm>
            <a:off x="3731035" y="2760799"/>
            <a:ext cx="270272" cy="323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500"/>
              <a:t>E</a:t>
            </a:r>
          </a:p>
        </p:txBody>
      </p:sp>
      <p:sp>
        <p:nvSpPr>
          <p:cNvPr id="127040" name="Text Box 64"/>
          <p:cNvSpPr txBox="1">
            <a:spLocks noChangeArrowheads="1"/>
          </p:cNvSpPr>
          <p:nvPr/>
        </p:nvSpPr>
        <p:spPr bwMode="auto">
          <a:xfrm>
            <a:off x="3677458" y="3516846"/>
            <a:ext cx="270272" cy="300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350"/>
              <a:t>N</a:t>
            </a:r>
          </a:p>
        </p:txBody>
      </p:sp>
      <p:sp>
        <p:nvSpPr>
          <p:cNvPr id="127042" name="Text Box 66"/>
          <p:cNvSpPr txBox="1">
            <a:spLocks noChangeArrowheads="1"/>
          </p:cNvSpPr>
          <p:nvPr/>
        </p:nvSpPr>
        <p:spPr bwMode="auto">
          <a:xfrm>
            <a:off x="3407186" y="4272893"/>
            <a:ext cx="323850" cy="323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500"/>
              <a:t>E</a:t>
            </a:r>
          </a:p>
        </p:txBody>
      </p:sp>
      <p:sp>
        <p:nvSpPr>
          <p:cNvPr id="127043" name="Text Box 67"/>
          <p:cNvSpPr txBox="1">
            <a:spLocks noChangeArrowheads="1"/>
          </p:cNvSpPr>
          <p:nvPr/>
        </p:nvSpPr>
        <p:spPr bwMode="auto">
          <a:xfrm>
            <a:off x="4433504" y="2867955"/>
            <a:ext cx="205263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en-US"/>
          </a:p>
        </p:txBody>
      </p:sp>
      <p:sp>
        <p:nvSpPr>
          <p:cNvPr id="127045" name="Line 69"/>
          <p:cNvSpPr>
            <a:spLocks noChangeShapeType="1"/>
          </p:cNvSpPr>
          <p:nvPr/>
        </p:nvSpPr>
        <p:spPr bwMode="auto">
          <a:xfrm flipV="1">
            <a:off x="2380867" y="3840696"/>
            <a:ext cx="647700" cy="539353"/>
          </a:xfrm>
          <a:prstGeom prst="line">
            <a:avLst/>
          </a:prstGeom>
          <a:noFill/>
          <a:ln w="57150">
            <a:solidFill>
              <a:srgbClr val="FF9900"/>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7046" name="Line 70"/>
          <p:cNvSpPr>
            <a:spLocks noChangeShapeType="1"/>
          </p:cNvSpPr>
          <p:nvPr/>
        </p:nvSpPr>
        <p:spPr bwMode="auto">
          <a:xfrm flipH="1" flipV="1">
            <a:off x="3083336" y="2220255"/>
            <a:ext cx="53578" cy="1674019"/>
          </a:xfrm>
          <a:prstGeom prst="line">
            <a:avLst/>
          </a:prstGeom>
          <a:noFill/>
          <a:ln w="57150">
            <a:solidFill>
              <a:srgbClr val="FF9900"/>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7047" name="Line 71"/>
          <p:cNvSpPr>
            <a:spLocks noChangeShapeType="1"/>
          </p:cNvSpPr>
          <p:nvPr/>
        </p:nvSpPr>
        <p:spPr bwMode="auto">
          <a:xfrm flipV="1">
            <a:off x="3083335" y="1247515"/>
            <a:ext cx="1079897" cy="917972"/>
          </a:xfrm>
          <a:prstGeom prst="line">
            <a:avLst/>
          </a:prstGeom>
          <a:noFill/>
          <a:ln w="57150">
            <a:solidFill>
              <a:srgbClr val="FF9900"/>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7048" name="Line 72"/>
          <p:cNvSpPr>
            <a:spLocks noChangeShapeType="1"/>
          </p:cNvSpPr>
          <p:nvPr/>
        </p:nvSpPr>
        <p:spPr bwMode="auto">
          <a:xfrm flipH="1" flipV="1">
            <a:off x="4163232" y="384311"/>
            <a:ext cx="0" cy="972741"/>
          </a:xfrm>
          <a:prstGeom prst="line">
            <a:avLst/>
          </a:prstGeom>
          <a:noFill/>
          <a:ln w="57150">
            <a:solidFill>
              <a:srgbClr val="FF9900"/>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7051" name="Line 75"/>
          <p:cNvSpPr>
            <a:spLocks noChangeShapeType="1"/>
          </p:cNvSpPr>
          <p:nvPr/>
        </p:nvSpPr>
        <p:spPr bwMode="auto">
          <a:xfrm flipH="1">
            <a:off x="1733167" y="816509"/>
            <a:ext cx="323850" cy="0"/>
          </a:xfrm>
          <a:prstGeom prst="line">
            <a:avLst/>
          </a:prstGeom>
          <a:noFill/>
          <a:ln w="762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7052" name="Line 76"/>
          <p:cNvSpPr>
            <a:spLocks noChangeShapeType="1"/>
          </p:cNvSpPr>
          <p:nvPr/>
        </p:nvSpPr>
        <p:spPr bwMode="auto">
          <a:xfrm>
            <a:off x="1786745" y="816509"/>
            <a:ext cx="1191" cy="431006"/>
          </a:xfrm>
          <a:prstGeom prst="line">
            <a:avLst/>
          </a:prstGeom>
          <a:noFill/>
          <a:ln w="762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7053" name="Line 77"/>
          <p:cNvSpPr>
            <a:spLocks noChangeShapeType="1"/>
          </p:cNvSpPr>
          <p:nvPr/>
        </p:nvSpPr>
        <p:spPr bwMode="auto">
          <a:xfrm>
            <a:off x="1786745" y="1247515"/>
            <a:ext cx="325041" cy="0"/>
          </a:xfrm>
          <a:prstGeom prst="line">
            <a:avLst/>
          </a:prstGeom>
          <a:noFill/>
          <a:ln w="762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7054" name="Line 78"/>
          <p:cNvSpPr>
            <a:spLocks noChangeShapeType="1"/>
          </p:cNvSpPr>
          <p:nvPr/>
        </p:nvSpPr>
        <p:spPr bwMode="auto">
          <a:xfrm flipH="1">
            <a:off x="2111786" y="1247515"/>
            <a:ext cx="0" cy="864394"/>
          </a:xfrm>
          <a:prstGeom prst="line">
            <a:avLst/>
          </a:prstGeom>
          <a:noFill/>
          <a:ln w="762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7056" name="Line 80"/>
          <p:cNvSpPr>
            <a:spLocks noChangeShapeType="1"/>
          </p:cNvSpPr>
          <p:nvPr/>
        </p:nvSpPr>
        <p:spPr bwMode="auto">
          <a:xfrm flipH="1">
            <a:off x="1300970" y="2111909"/>
            <a:ext cx="810816" cy="0"/>
          </a:xfrm>
          <a:prstGeom prst="line">
            <a:avLst/>
          </a:prstGeom>
          <a:noFill/>
          <a:ln w="762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7057" name="Line 81"/>
          <p:cNvSpPr>
            <a:spLocks noChangeShapeType="1"/>
          </p:cNvSpPr>
          <p:nvPr/>
        </p:nvSpPr>
        <p:spPr bwMode="auto">
          <a:xfrm flipV="1">
            <a:off x="1300970" y="1247515"/>
            <a:ext cx="0" cy="864394"/>
          </a:xfrm>
          <a:prstGeom prst="line">
            <a:avLst/>
          </a:prstGeom>
          <a:noFill/>
          <a:ln w="762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7058" name="Line 82"/>
          <p:cNvSpPr>
            <a:spLocks noChangeShapeType="1"/>
          </p:cNvSpPr>
          <p:nvPr/>
        </p:nvSpPr>
        <p:spPr bwMode="auto">
          <a:xfrm flipH="1">
            <a:off x="923542" y="1247515"/>
            <a:ext cx="378619" cy="0"/>
          </a:xfrm>
          <a:prstGeom prst="line">
            <a:avLst/>
          </a:prstGeom>
          <a:noFill/>
          <a:ln w="762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7059" name="Line 83"/>
          <p:cNvSpPr>
            <a:spLocks noChangeShapeType="1"/>
          </p:cNvSpPr>
          <p:nvPr/>
        </p:nvSpPr>
        <p:spPr bwMode="auto">
          <a:xfrm flipH="1">
            <a:off x="977120" y="1247515"/>
            <a:ext cx="1191" cy="864394"/>
          </a:xfrm>
          <a:prstGeom prst="line">
            <a:avLst/>
          </a:prstGeom>
          <a:noFill/>
          <a:ln w="762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89898262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2698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26985"/>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26986"/>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126987"/>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2" presetClass="entr" presetSubtype="8" fill="hold" grpId="0" nodeType="clickEffect">
                                  <p:stCondLst>
                                    <p:cond delay="0"/>
                                  </p:stCondLst>
                                  <p:childTnLst>
                                    <p:set>
                                      <p:cBhvr>
                                        <p:cTn id="22" dur="1" fill="hold">
                                          <p:stCondLst>
                                            <p:cond delay="0"/>
                                          </p:stCondLst>
                                        </p:cTn>
                                        <p:tgtEl>
                                          <p:spTgt spid="126989"/>
                                        </p:tgtEl>
                                        <p:attrNameLst>
                                          <p:attrName>style.visibility</p:attrName>
                                        </p:attrNameLst>
                                      </p:cBhvr>
                                      <p:to>
                                        <p:strVal val="visible"/>
                                      </p:to>
                                    </p:set>
                                    <p:anim calcmode="lin" valueType="num">
                                      <p:cBhvr additive="base">
                                        <p:cTn id="23" dur="500" fill="hold"/>
                                        <p:tgtEl>
                                          <p:spTgt spid="126989"/>
                                        </p:tgtEl>
                                        <p:attrNameLst>
                                          <p:attrName>ppt_x</p:attrName>
                                        </p:attrNameLst>
                                      </p:cBhvr>
                                      <p:tavLst>
                                        <p:tav tm="0">
                                          <p:val>
                                            <p:strVal val="0-#ppt_w/2"/>
                                          </p:val>
                                        </p:tav>
                                        <p:tav tm="100000">
                                          <p:val>
                                            <p:strVal val="#ppt_x"/>
                                          </p:val>
                                        </p:tav>
                                      </p:tavLst>
                                    </p:anim>
                                    <p:anim calcmode="lin" valueType="num">
                                      <p:cBhvr additive="base">
                                        <p:cTn id="24" dur="500" fill="hold"/>
                                        <p:tgtEl>
                                          <p:spTgt spid="126989"/>
                                        </p:tgtEl>
                                        <p:attrNameLst>
                                          <p:attrName>ppt_y</p:attrName>
                                        </p:attrNameLst>
                                      </p:cBhvr>
                                      <p:tavLst>
                                        <p:tav tm="0">
                                          <p:val>
                                            <p:strVal val="#ppt_y"/>
                                          </p:val>
                                        </p:tav>
                                        <p:tav tm="100000">
                                          <p:val>
                                            <p:strVal val="#ppt_y"/>
                                          </p:val>
                                        </p:tav>
                                      </p:tavLst>
                                    </p:anim>
                                  </p:childTnLst>
                                </p:cTn>
                              </p:par>
                            </p:childTnLst>
                          </p:cTn>
                        </p:par>
                      </p:childTnLst>
                    </p:cTn>
                  </p:par>
                  <p:par>
                    <p:cTn id="25" fill="hold" nodeType="clickPar">
                      <p:stCondLst>
                        <p:cond delay="indefinite"/>
                      </p:stCondLst>
                      <p:childTnLst>
                        <p:par>
                          <p:cTn id="26" fill="hold" nodeType="withGroup">
                            <p:stCondLst>
                              <p:cond delay="0"/>
                            </p:stCondLst>
                            <p:childTnLst>
                              <p:par>
                                <p:cTn id="27" presetID="2" presetClass="entr" presetSubtype="8" fill="hold" grpId="0" nodeType="clickEffect">
                                  <p:stCondLst>
                                    <p:cond delay="0"/>
                                  </p:stCondLst>
                                  <p:childTnLst>
                                    <p:set>
                                      <p:cBhvr>
                                        <p:cTn id="28" dur="1" fill="hold">
                                          <p:stCondLst>
                                            <p:cond delay="0"/>
                                          </p:stCondLst>
                                        </p:cTn>
                                        <p:tgtEl>
                                          <p:spTgt spid="126991"/>
                                        </p:tgtEl>
                                        <p:attrNameLst>
                                          <p:attrName>style.visibility</p:attrName>
                                        </p:attrNameLst>
                                      </p:cBhvr>
                                      <p:to>
                                        <p:strVal val="visible"/>
                                      </p:to>
                                    </p:set>
                                    <p:anim calcmode="lin" valueType="num">
                                      <p:cBhvr additive="base">
                                        <p:cTn id="29" dur="500" fill="hold"/>
                                        <p:tgtEl>
                                          <p:spTgt spid="126991"/>
                                        </p:tgtEl>
                                        <p:attrNameLst>
                                          <p:attrName>ppt_x</p:attrName>
                                        </p:attrNameLst>
                                      </p:cBhvr>
                                      <p:tavLst>
                                        <p:tav tm="0">
                                          <p:val>
                                            <p:strVal val="0-#ppt_w/2"/>
                                          </p:val>
                                        </p:tav>
                                        <p:tav tm="100000">
                                          <p:val>
                                            <p:strVal val="#ppt_x"/>
                                          </p:val>
                                        </p:tav>
                                      </p:tavLst>
                                    </p:anim>
                                    <p:anim calcmode="lin" valueType="num">
                                      <p:cBhvr additive="base">
                                        <p:cTn id="30" dur="500" fill="hold"/>
                                        <p:tgtEl>
                                          <p:spTgt spid="126991"/>
                                        </p:tgtEl>
                                        <p:attrNameLst>
                                          <p:attrName>ppt_y</p:attrName>
                                        </p:attrNameLst>
                                      </p:cBhvr>
                                      <p:tavLst>
                                        <p:tav tm="0">
                                          <p:val>
                                            <p:strVal val="#ppt_y"/>
                                          </p:val>
                                        </p:tav>
                                        <p:tav tm="100000">
                                          <p:val>
                                            <p:strVal val="#ppt_y"/>
                                          </p:val>
                                        </p:tav>
                                      </p:tavLst>
                                    </p:anim>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126988"/>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2" presetClass="entr" presetSubtype="8" fill="hold" grpId="0" nodeType="clickEffect">
                                  <p:stCondLst>
                                    <p:cond delay="0"/>
                                  </p:stCondLst>
                                  <p:childTnLst>
                                    <p:set>
                                      <p:cBhvr>
                                        <p:cTn id="38" dur="1" fill="hold">
                                          <p:stCondLst>
                                            <p:cond delay="0"/>
                                          </p:stCondLst>
                                        </p:cTn>
                                        <p:tgtEl>
                                          <p:spTgt spid="126990"/>
                                        </p:tgtEl>
                                        <p:attrNameLst>
                                          <p:attrName>style.visibility</p:attrName>
                                        </p:attrNameLst>
                                      </p:cBhvr>
                                      <p:to>
                                        <p:strVal val="visible"/>
                                      </p:to>
                                    </p:set>
                                    <p:anim calcmode="lin" valueType="num">
                                      <p:cBhvr additive="base">
                                        <p:cTn id="39" dur="500" fill="hold"/>
                                        <p:tgtEl>
                                          <p:spTgt spid="126990"/>
                                        </p:tgtEl>
                                        <p:attrNameLst>
                                          <p:attrName>ppt_x</p:attrName>
                                        </p:attrNameLst>
                                      </p:cBhvr>
                                      <p:tavLst>
                                        <p:tav tm="0">
                                          <p:val>
                                            <p:strVal val="0-#ppt_w/2"/>
                                          </p:val>
                                        </p:tav>
                                        <p:tav tm="100000">
                                          <p:val>
                                            <p:strVal val="#ppt_x"/>
                                          </p:val>
                                        </p:tav>
                                      </p:tavLst>
                                    </p:anim>
                                    <p:anim calcmode="lin" valueType="num">
                                      <p:cBhvr additive="base">
                                        <p:cTn id="40" dur="500" fill="hold"/>
                                        <p:tgtEl>
                                          <p:spTgt spid="126990"/>
                                        </p:tgtEl>
                                        <p:attrNameLst>
                                          <p:attrName>ppt_y</p:attrName>
                                        </p:attrNameLst>
                                      </p:cBhvr>
                                      <p:tavLst>
                                        <p:tav tm="0">
                                          <p:val>
                                            <p:strVal val="#ppt_y"/>
                                          </p:val>
                                        </p:tav>
                                        <p:tav tm="100000">
                                          <p:val>
                                            <p:strVal val="#ppt_y"/>
                                          </p:val>
                                        </p:tav>
                                      </p:tavLst>
                                    </p:anim>
                                  </p:childTnLst>
                                </p:cTn>
                              </p:par>
                            </p:childTnLst>
                          </p:cTn>
                        </p:par>
                      </p:childTnLst>
                    </p:cTn>
                  </p:par>
                  <p:par>
                    <p:cTn id="41" fill="hold" nodeType="clickPar">
                      <p:stCondLst>
                        <p:cond delay="indefinite"/>
                      </p:stCondLst>
                      <p:childTnLst>
                        <p:par>
                          <p:cTn id="42" fill="hold" nodeType="withGroup">
                            <p:stCondLst>
                              <p:cond delay="0"/>
                            </p:stCondLst>
                            <p:childTnLst>
                              <p:par>
                                <p:cTn id="43" presetID="2" presetClass="entr" presetSubtype="8" fill="hold" grpId="0" nodeType="clickEffect">
                                  <p:stCondLst>
                                    <p:cond delay="0"/>
                                  </p:stCondLst>
                                  <p:childTnLst>
                                    <p:set>
                                      <p:cBhvr>
                                        <p:cTn id="44" dur="1" fill="hold">
                                          <p:stCondLst>
                                            <p:cond delay="0"/>
                                          </p:stCondLst>
                                        </p:cTn>
                                        <p:tgtEl>
                                          <p:spTgt spid="126992"/>
                                        </p:tgtEl>
                                        <p:attrNameLst>
                                          <p:attrName>style.visibility</p:attrName>
                                        </p:attrNameLst>
                                      </p:cBhvr>
                                      <p:to>
                                        <p:strVal val="visible"/>
                                      </p:to>
                                    </p:set>
                                    <p:anim calcmode="lin" valueType="num">
                                      <p:cBhvr additive="base">
                                        <p:cTn id="45" dur="500" fill="hold"/>
                                        <p:tgtEl>
                                          <p:spTgt spid="126992"/>
                                        </p:tgtEl>
                                        <p:attrNameLst>
                                          <p:attrName>ppt_x</p:attrName>
                                        </p:attrNameLst>
                                      </p:cBhvr>
                                      <p:tavLst>
                                        <p:tav tm="0">
                                          <p:val>
                                            <p:strVal val="0-#ppt_w/2"/>
                                          </p:val>
                                        </p:tav>
                                        <p:tav tm="100000">
                                          <p:val>
                                            <p:strVal val="#ppt_x"/>
                                          </p:val>
                                        </p:tav>
                                      </p:tavLst>
                                    </p:anim>
                                    <p:anim calcmode="lin" valueType="num">
                                      <p:cBhvr additive="base">
                                        <p:cTn id="46" dur="500" fill="hold"/>
                                        <p:tgtEl>
                                          <p:spTgt spid="126992"/>
                                        </p:tgtEl>
                                        <p:attrNameLst>
                                          <p:attrName>ppt_y</p:attrName>
                                        </p:attrNameLst>
                                      </p:cBhvr>
                                      <p:tavLst>
                                        <p:tav tm="0">
                                          <p:val>
                                            <p:strVal val="#ppt_y"/>
                                          </p:val>
                                        </p:tav>
                                        <p:tav tm="100000">
                                          <p:val>
                                            <p:strVal val="#ppt_y"/>
                                          </p:val>
                                        </p:tav>
                                      </p:tavLst>
                                    </p:anim>
                                  </p:childTnLst>
                                </p:cTn>
                              </p:par>
                            </p:childTnLst>
                          </p:cTn>
                        </p:par>
                      </p:childTnLst>
                    </p:cTn>
                  </p:par>
                  <p:par>
                    <p:cTn id="47" fill="hold" nodeType="clickPar">
                      <p:stCondLst>
                        <p:cond delay="indefinite"/>
                      </p:stCondLst>
                      <p:childTnLst>
                        <p:par>
                          <p:cTn id="48" fill="hold" nodeType="withGroup">
                            <p:stCondLst>
                              <p:cond delay="0"/>
                            </p:stCondLst>
                            <p:childTnLst>
                              <p:par>
                                <p:cTn id="49" presetID="2" presetClass="entr" presetSubtype="8" fill="hold" grpId="0" nodeType="clickEffect">
                                  <p:stCondLst>
                                    <p:cond delay="0"/>
                                  </p:stCondLst>
                                  <p:childTnLst>
                                    <p:set>
                                      <p:cBhvr>
                                        <p:cTn id="50" dur="1" fill="hold">
                                          <p:stCondLst>
                                            <p:cond delay="0"/>
                                          </p:stCondLst>
                                        </p:cTn>
                                        <p:tgtEl>
                                          <p:spTgt spid="126993"/>
                                        </p:tgtEl>
                                        <p:attrNameLst>
                                          <p:attrName>style.visibility</p:attrName>
                                        </p:attrNameLst>
                                      </p:cBhvr>
                                      <p:to>
                                        <p:strVal val="visible"/>
                                      </p:to>
                                    </p:set>
                                    <p:anim calcmode="lin" valueType="num">
                                      <p:cBhvr additive="base">
                                        <p:cTn id="51" dur="500" fill="hold"/>
                                        <p:tgtEl>
                                          <p:spTgt spid="126993"/>
                                        </p:tgtEl>
                                        <p:attrNameLst>
                                          <p:attrName>ppt_x</p:attrName>
                                        </p:attrNameLst>
                                      </p:cBhvr>
                                      <p:tavLst>
                                        <p:tav tm="0">
                                          <p:val>
                                            <p:strVal val="0-#ppt_w/2"/>
                                          </p:val>
                                        </p:tav>
                                        <p:tav tm="100000">
                                          <p:val>
                                            <p:strVal val="#ppt_x"/>
                                          </p:val>
                                        </p:tav>
                                      </p:tavLst>
                                    </p:anim>
                                    <p:anim calcmode="lin" valueType="num">
                                      <p:cBhvr additive="base">
                                        <p:cTn id="52" dur="500" fill="hold"/>
                                        <p:tgtEl>
                                          <p:spTgt spid="126993"/>
                                        </p:tgtEl>
                                        <p:attrNameLst>
                                          <p:attrName>ppt_y</p:attrName>
                                        </p:attrNameLst>
                                      </p:cBhvr>
                                      <p:tavLst>
                                        <p:tav tm="0">
                                          <p:val>
                                            <p:strVal val="#ppt_y"/>
                                          </p:val>
                                        </p:tav>
                                        <p:tav tm="100000">
                                          <p:val>
                                            <p:strVal val="#ppt_y"/>
                                          </p:val>
                                        </p:tav>
                                      </p:tavLst>
                                    </p:anim>
                                  </p:childTnLst>
                                </p:cTn>
                              </p:par>
                            </p:childTnLst>
                          </p:cTn>
                        </p:par>
                      </p:childTnLst>
                    </p:cTn>
                  </p:par>
                  <p:par>
                    <p:cTn id="53" fill="hold" nodeType="clickPar">
                      <p:stCondLst>
                        <p:cond delay="indefinite"/>
                      </p:stCondLst>
                      <p:childTnLst>
                        <p:par>
                          <p:cTn id="54" fill="hold" nodeType="withGroup">
                            <p:stCondLst>
                              <p:cond delay="0"/>
                            </p:stCondLst>
                            <p:childTnLst>
                              <p:par>
                                <p:cTn id="55" presetID="2" presetClass="entr" presetSubtype="8" fill="hold" grpId="0" nodeType="clickEffect">
                                  <p:stCondLst>
                                    <p:cond delay="0"/>
                                  </p:stCondLst>
                                  <p:childTnLst>
                                    <p:set>
                                      <p:cBhvr>
                                        <p:cTn id="56" dur="1" fill="hold">
                                          <p:stCondLst>
                                            <p:cond delay="0"/>
                                          </p:stCondLst>
                                        </p:cTn>
                                        <p:tgtEl>
                                          <p:spTgt spid="127003"/>
                                        </p:tgtEl>
                                        <p:attrNameLst>
                                          <p:attrName>style.visibility</p:attrName>
                                        </p:attrNameLst>
                                      </p:cBhvr>
                                      <p:to>
                                        <p:strVal val="visible"/>
                                      </p:to>
                                    </p:set>
                                    <p:anim calcmode="lin" valueType="num">
                                      <p:cBhvr additive="base">
                                        <p:cTn id="57" dur="500" fill="hold"/>
                                        <p:tgtEl>
                                          <p:spTgt spid="127003"/>
                                        </p:tgtEl>
                                        <p:attrNameLst>
                                          <p:attrName>ppt_x</p:attrName>
                                        </p:attrNameLst>
                                      </p:cBhvr>
                                      <p:tavLst>
                                        <p:tav tm="0">
                                          <p:val>
                                            <p:strVal val="0-#ppt_w/2"/>
                                          </p:val>
                                        </p:tav>
                                        <p:tav tm="100000">
                                          <p:val>
                                            <p:strVal val="#ppt_x"/>
                                          </p:val>
                                        </p:tav>
                                      </p:tavLst>
                                    </p:anim>
                                    <p:anim calcmode="lin" valueType="num">
                                      <p:cBhvr additive="base">
                                        <p:cTn id="58" dur="500" fill="hold"/>
                                        <p:tgtEl>
                                          <p:spTgt spid="127003"/>
                                        </p:tgtEl>
                                        <p:attrNameLst>
                                          <p:attrName>ppt_y</p:attrName>
                                        </p:attrNameLst>
                                      </p:cBhvr>
                                      <p:tavLst>
                                        <p:tav tm="0">
                                          <p:val>
                                            <p:strVal val="#ppt_y"/>
                                          </p:val>
                                        </p:tav>
                                        <p:tav tm="100000">
                                          <p:val>
                                            <p:strVal val="#ppt_y"/>
                                          </p:val>
                                        </p:tav>
                                      </p:tavLst>
                                    </p:anim>
                                  </p:childTnLst>
                                </p:cTn>
                              </p:par>
                            </p:childTnLst>
                          </p:cTn>
                        </p:par>
                      </p:childTnLst>
                    </p:cTn>
                  </p:par>
                  <p:par>
                    <p:cTn id="59" fill="hold" nodeType="clickPar">
                      <p:stCondLst>
                        <p:cond delay="indefinite"/>
                      </p:stCondLst>
                      <p:childTnLst>
                        <p:par>
                          <p:cTn id="60" fill="hold" nodeType="withGroup">
                            <p:stCondLst>
                              <p:cond delay="0"/>
                            </p:stCondLst>
                            <p:childTnLst>
                              <p:par>
                                <p:cTn id="61" presetID="2" presetClass="entr" presetSubtype="8" fill="hold" grpId="0" nodeType="clickEffect">
                                  <p:stCondLst>
                                    <p:cond delay="0"/>
                                  </p:stCondLst>
                                  <p:childTnLst>
                                    <p:set>
                                      <p:cBhvr>
                                        <p:cTn id="62" dur="1" fill="hold">
                                          <p:stCondLst>
                                            <p:cond delay="0"/>
                                          </p:stCondLst>
                                        </p:cTn>
                                        <p:tgtEl>
                                          <p:spTgt spid="126999"/>
                                        </p:tgtEl>
                                        <p:attrNameLst>
                                          <p:attrName>style.visibility</p:attrName>
                                        </p:attrNameLst>
                                      </p:cBhvr>
                                      <p:to>
                                        <p:strVal val="visible"/>
                                      </p:to>
                                    </p:set>
                                    <p:anim calcmode="lin" valueType="num">
                                      <p:cBhvr additive="base">
                                        <p:cTn id="63" dur="500" fill="hold"/>
                                        <p:tgtEl>
                                          <p:spTgt spid="126999"/>
                                        </p:tgtEl>
                                        <p:attrNameLst>
                                          <p:attrName>ppt_x</p:attrName>
                                        </p:attrNameLst>
                                      </p:cBhvr>
                                      <p:tavLst>
                                        <p:tav tm="0">
                                          <p:val>
                                            <p:strVal val="0-#ppt_w/2"/>
                                          </p:val>
                                        </p:tav>
                                        <p:tav tm="100000">
                                          <p:val>
                                            <p:strVal val="#ppt_x"/>
                                          </p:val>
                                        </p:tav>
                                      </p:tavLst>
                                    </p:anim>
                                    <p:anim calcmode="lin" valueType="num">
                                      <p:cBhvr additive="base">
                                        <p:cTn id="64" dur="500" fill="hold"/>
                                        <p:tgtEl>
                                          <p:spTgt spid="126999"/>
                                        </p:tgtEl>
                                        <p:attrNameLst>
                                          <p:attrName>ppt_y</p:attrName>
                                        </p:attrNameLst>
                                      </p:cBhvr>
                                      <p:tavLst>
                                        <p:tav tm="0">
                                          <p:val>
                                            <p:strVal val="#ppt_y"/>
                                          </p:val>
                                        </p:tav>
                                        <p:tav tm="100000">
                                          <p:val>
                                            <p:strVal val="#ppt_y"/>
                                          </p:val>
                                        </p:tav>
                                      </p:tavLst>
                                    </p:anim>
                                  </p:childTnLst>
                                </p:cTn>
                              </p:par>
                            </p:childTnLst>
                          </p:cTn>
                        </p:par>
                      </p:childTnLst>
                    </p:cTn>
                  </p:par>
                  <p:par>
                    <p:cTn id="65" fill="hold" nodeType="clickPar">
                      <p:stCondLst>
                        <p:cond delay="indefinite"/>
                      </p:stCondLst>
                      <p:childTnLst>
                        <p:par>
                          <p:cTn id="66" fill="hold" nodeType="withGroup">
                            <p:stCondLst>
                              <p:cond delay="0"/>
                            </p:stCondLst>
                            <p:childTnLst>
                              <p:par>
                                <p:cTn id="67" presetID="2" presetClass="entr" presetSubtype="8" fill="hold" grpId="0" nodeType="clickEffect">
                                  <p:stCondLst>
                                    <p:cond delay="0"/>
                                  </p:stCondLst>
                                  <p:childTnLst>
                                    <p:set>
                                      <p:cBhvr>
                                        <p:cTn id="68" dur="1" fill="hold">
                                          <p:stCondLst>
                                            <p:cond delay="0"/>
                                          </p:stCondLst>
                                        </p:cTn>
                                        <p:tgtEl>
                                          <p:spTgt spid="127000"/>
                                        </p:tgtEl>
                                        <p:attrNameLst>
                                          <p:attrName>style.visibility</p:attrName>
                                        </p:attrNameLst>
                                      </p:cBhvr>
                                      <p:to>
                                        <p:strVal val="visible"/>
                                      </p:to>
                                    </p:set>
                                    <p:anim calcmode="lin" valueType="num">
                                      <p:cBhvr additive="base">
                                        <p:cTn id="69" dur="500" fill="hold"/>
                                        <p:tgtEl>
                                          <p:spTgt spid="127000"/>
                                        </p:tgtEl>
                                        <p:attrNameLst>
                                          <p:attrName>ppt_x</p:attrName>
                                        </p:attrNameLst>
                                      </p:cBhvr>
                                      <p:tavLst>
                                        <p:tav tm="0">
                                          <p:val>
                                            <p:strVal val="0-#ppt_w/2"/>
                                          </p:val>
                                        </p:tav>
                                        <p:tav tm="100000">
                                          <p:val>
                                            <p:strVal val="#ppt_x"/>
                                          </p:val>
                                        </p:tav>
                                      </p:tavLst>
                                    </p:anim>
                                    <p:anim calcmode="lin" valueType="num">
                                      <p:cBhvr additive="base">
                                        <p:cTn id="70" dur="500" fill="hold"/>
                                        <p:tgtEl>
                                          <p:spTgt spid="127000"/>
                                        </p:tgtEl>
                                        <p:attrNameLst>
                                          <p:attrName>ppt_y</p:attrName>
                                        </p:attrNameLst>
                                      </p:cBhvr>
                                      <p:tavLst>
                                        <p:tav tm="0">
                                          <p:val>
                                            <p:strVal val="#ppt_y"/>
                                          </p:val>
                                        </p:tav>
                                        <p:tav tm="100000">
                                          <p:val>
                                            <p:strVal val="#ppt_y"/>
                                          </p:val>
                                        </p:tav>
                                      </p:tavLst>
                                    </p:anim>
                                  </p:childTnLst>
                                </p:cTn>
                              </p:par>
                            </p:childTnLst>
                          </p:cTn>
                        </p:par>
                      </p:childTnLst>
                    </p:cTn>
                  </p:par>
                  <p:par>
                    <p:cTn id="71" fill="hold" nodeType="clickPar">
                      <p:stCondLst>
                        <p:cond delay="indefinite"/>
                      </p:stCondLst>
                      <p:childTnLst>
                        <p:par>
                          <p:cTn id="72" fill="hold" nodeType="withGroup">
                            <p:stCondLst>
                              <p:cond delay="0"/>
                            </p:stCondLst>
                            <p:childTnLst>
                              <p:par>
                                <p:cTn id="73" presetID="2" presetClass="entr" presetSubtype="8" fill="hold" grpId="0" nodeType="clickEffect">
                                  <p:stCondLst>
                                    <p:cond delay="0"/>
                                  </p:stCondLst>
                                  <p:childTnLst>
                                    <p:set>
                                      <p:cBhvr>
                                        <p:cTn id="74" dur="1" fill="hold">
                                          <p:stCondLst>
                                            <p:cond delay="0"/>
                                          </p:stCondLst>
                                        </p:cTn>
                                        <p:tgtEl>
                                          <p:spTgt spid="127002"/>
                                        </p:tgtEl>
                                        <p:attrNameLst>
                                          <p:attrName>style.visibility</p:attrName>
                                        </p:attrNameLst>
                                      </p:cBhvr>
                                      <p:to>
                                        <p:strVal val="visible"/>
                                      </p:to>
                                    </p:set>
                                    <p:anim calcmode="lin" valueType="num">
                                      <p:cBhvr additive="base">
                                        <p:cTn id="75" dur="500" fill="hold"/>
                                        <p:tgtEl>
                                          <p:spTgt spid="127002"/>
                                        </p:tgtEl>
                                        <p:attrNameLst>
                                          <p:attrName>ppt_x</p:attrName>
                                        </p:attrNameLst>
                                      </p:cBhvr>
                                      <p:tavLst>
                                        <p:tav tm="0">
                                          <p:val>
                                            <p:strVal val="0-#ppt_w/2"/>
                                          </p:val>
                                        </p:tav>
                                        <p:tav tm="100000">
                                          <p:val>
                                            <p:strVal val="#ppt_x"/>
                                          </p:val>
                                        </p:tav>
                                      </p:tavLst>
                                    </p:anim>
                                    <p:anim calcmode="lin" valueType="num">
                                      <p:cBhvr additive="base">
                                        <p:cTn id="76" dur="500" fill="hold"/>
                                        <p:tgtEl>
                                          <p:spTgt spid="127002"/>
                                        </p:tgtEl>
                                        <p:attrNameLst>
                                          <p:attrName>ppt_y</p:attrName>
                                        </p:attrNameLst>
                                      </p:cBhvr>
                                      <p:tavLst>
                                        <p:tav tm="0">
                                          <p:val>
                                            <p:strVal val="#ppt_y"/>
                                          </p:val>
                                        </p:tav>
                                        <p:tav tm="100000">
                                          <p:val>
                                            <p:strVal val="#ppt_y"/>
                                          </p:val>
                                        </p:tav>
                                      </p:tavLst>
                                    </p:anim>
                                  </p:childTnLst>
                                </p:cTn>
                              </p:par>
                            </p:childTnLst>
                          </p:cTn>
                        </p:par>
                      </p:childTnLst>
                    </p:cTn>
                  </p:par>
                  <p:par>
                    <p:cTn id="77" fill="hold" nodeType="clickPar">
                      <p:stCondLst>
                        <p:cond delay="indefinite"/>
                      </p:stCondLst>
                      <p:childTnLst>
                        <p:par>
                          <p:cTn id="78" fill="hold" nodeType="withGroup">
                            <p:stCondLst>
                              <p:cond delay="0"/>
                            </p:stCondLst>
                            <p:childTnLst>
                              <p:par>
                                <p:cTn id="79" presetID="2" presetClass="entr" presetSubtype="8" fill="hold" grpId="0" nodeType="clickEffect">
                                  <p:stCondLst>
                                    <p:cond delay="0"/>
                                  </p:stCondLst>
                                  <p:childTnLst>
                                    <p:set>
                                      <p:cBhvr>
                                        <p:cTn id="80" dur="1" fill="hold">
                                          <p:stCondLst>
                                            <p:cond delay="0"/>
                                          </p:stCondLst>
                                        </p:cTn>
                                        <p:tgtEl>
                                          <p:spTgt spid="127005"/>
                                        </p:tgtEl>
                                        <p:attrNameLst>
                                          <p:attrName>style.visibility</p:attrName>
                                        </p:attrNameLst>
                                      </p:cBhvr>
                                      <p:to>
                                        <p:strVal val="visible"/>
                                      </p:to>
                                    </p:set>
                                    <p:anim calcmode="lin" valueType="num">
                                      <p:cBhvr additive="base">
                                        <p:cTn id="81" dur="500" fill="hold"/>
                                        <p:tgtEl>
                                          <p:spTgt spid="127005"/>
                                        </p:tgtEl>
                                        <p:attrNameLst>
                                          <p:attrName>ppt_x</p:attrName>
                                        </p:attrNameLst>
                                      </p:cBhvr>
                                      <p:tavLst>
                                        <p:tav tm="0">
                                          <p:val>
                                            <p:strVal val="0-#ppt_w/2"/>
                                          </p:val>
                                        </p:tav>
                                        <p:tav tm="100000">
                                          <p:val>
                                            <p:strVal val="#ppt_x"/>
                                          </p:val>
                                        </p:tav>
                                      </p:tavLst>
                                    </p:anim>
                                    <p:anim calcmode="lin" valueType="num">
                                      <p:cBhvr additive="base">
                                        <p:cTn id="82" dur="500" fill="hold"/>
                                        <p:tgtEl>
                                          <p:spTgt spid="127005"/>
                                        </p:tgtEl>
                                        <p:attrNameLst>
                                          <p:attrName>ppt_y</p:attrName>
                                        </p:attrNameLst>
                                      </p:cBhvr>
                                      <p:tavLst>
                                        <p:tav tm="0">
                                          <p:val>
                                            <p:strVal val="#ppt_y"/>
                                          </p:val>
                                        </p:tav>
                                        <p:tav tm="100000">
                                          <p:val>
                                            <p:strVal val="#ppt_y"/>
                                          </p:val>
                                        </p:tav>
                                      </p:tavLst>
                                    </p:anim>
                                  </p:childTnLst>
                                </p:cTn>
                              </p:par>
                            </p:childTnLst>
                          </p:cTn>
                        </p:par>
                      </p:childTnLst>
                    </p:cTn>
                  </p:par>
                  <p:par>
                    <p:cTn id="83" fill="hold" nodeType="clickPar">
                      <p:stCondLst>
                        <p:cond delay="indefinite"/>
                      </p:stCondLst>
                      <p:childTnLst>
                        <p:par>
                          <p:cTn id="84" fill="hold" nodeType="withGroup">
                            <p:stCondLst>
                              <p:cond delay="0"/>
                            </p:stCondLst>
                            <p:childTnLst>
                              <p:par>
                                <p:cTn id="85" presetID="2" presetClass="entr" presetSubtype="8" fill="hold" grpId="0" nodeType="clickEffect">
                                  <p:stCondLst>
                                    <p:cond delay="0"/>
                                  </p:stCondLst>
                                  <p:childTnLst>
                                    <p:set>
                                      <p:cBhvr>
                                        <p:cTn id="86" dur="1" fill="hold">
                                          <p:stCondLst>
                                            <p:cond delay="0"/>
                                          </p:stCondLst>
                                        </p:cTn>
                                        <p:tgtEl>
                                          <p:spTgt spid="127001"/>
                                        </p:tgtEl>
                                        <p:attrNameLst>
                                          <p:attrName>style.visibility</p:attrName>
                                        </p:attrNameLst>
                                      </p:cBhvr>
                                      <p:to>
                                        <p:strVal val="visible"/>
                                      </p:to>
                                    </p:set>
                                    <p:anim calcmode="lin" valueType="num">
                                      <p:cBhvr additive="base">
                                        <p:cTn id="87" dur="500" fill="hold"/>
                                        <p:tgtEl>
                                          <p:spTgt spid="127001"/>
                                        </p:tgtEl>
                                        <p:attrNameLst>
                                          <p:attrName>ppt_x</p:attrName>
                                        </p:attrNameLst>
                                      </p:cBhvr>
                                      <p:tavLst>
                                        <p:tav tm="0">
                                          <p:val>
                                            <p:strVal val="0-#ppt_w/2"/>
                                          </p:val>
                                        </p:tav>
                                        <p:tav tm="100000">
                                          <p:val>
                                            <p:strVal val="#ppt_x"/>
                                          </p:val>
                                        </p:tav>
                                      </p:tavLst>
                                    </p:anim>
                                    <p:anim calcmode="lin" valueType="num">
                                      <p:cBhvr additive="base">
                                        <p:cTn id="88" dur="500" fill="hold"/>
                                        <p:tgtEl>
                                          <p:spTgt spid="127001"/>
                                        </p:tgtEl>
                                        <p:attrNameLst>
                                          <p:attrName>ppt_y</p:attrName>
                                        </p:attrNameLst>
                                      </p:cBhvr>
                                      <p:tavLst>
                                        <p:tav tm="0">
                                          <p:val>
                                            <p:strVal val="#ppt_y"/>
                                          </p:val>
                                        </p:tav>
                                        <p:tav tm="100000">
                                          <p:val>
                                            <p:strVal val="#ppt_y"/>
                                          </p:val>
                                        </p:tav>
                                      </p:tavLst>
                                    </p:anim>
                                  </p:childTnLst>
                                </p:cTn>
                              </p:par>
                            </p:childTnLst>
                          </p:cTn>
                        </p:par>
                      </p:childTnLst>
                    </p:cTn>
                  </p:par>
                  <p:par>
                    <p:cTn id="89" fill="hold" nodeType="clickPar">
                      <p:stCondLst>
                        <p:cond delay="indefinite"/>
                      </p:stCondLst>
                      <p:childTnLst>
                        <p:par>
                          <p:cTn id="90" fill="hold" nodeType="withGroup">
                            <p:stCondLst>
                              <p:cond delay="0"/>
                            </p:stCondLst>
                            <p:childTnLst>
                              <p:par>
                                <p:cTn id="91" presetID="2" presetClass="entr" presetSubtype="8" fill="hold" grpId="0" nodeType="clickEffect">
                                  <p:stCondLst>
                                    <p:cond delay="0"/>
                                  </p:stCondLst>
                                  <p:childTnLst>
                                    <p:set>
                                      <p:cBhvr>
                                        <p:cTn id="92" dur="1" fill="hold">
                                          <p:stCondLst>
                                            <p:cond delay="0"/>
                                          </p:stCondLst>
                                        </p:cTn>
                                        <p:tgtEl>
                                          <p:spTgt spid="127033"/>
                                        </p:tgtEl>
                                        <p:attrNameLst>
                                          <p:attrName>style.visibility</p:attrName>
                                        </p:attrNameLst>
                                      </p:cBhvr>
                                      <p:to>
                                        <p:strVal val="visible"/>
                                      </p:to>
                                    </p:set>
                                    <p:anim calcmode="lin" valueType="num">
                                      <p:cBhvr additive="base">
                                        <p:cTn id="93" dur="500" fill="hold"/>
                                        <p:tgtEl>
                                          <p:spTgt spid="127033"/>
                                        </p:tgtEl>
                                        <p:attrNameLst>
                                          <p:attrName>ppt_x</p:attrName>
                                        </p:attrNameLst>
                                      </p:cBhvr>
                                      <p:tavLst>
                                        <p:tav tm="0">
                                          <p:val>
                                            <p:strVal val="0-#ppt_w/2"/>
                                          </p:val>
                                        </p:tav>
                                        <p:tav tm="100000">
                                          <p:val>
                                            <p:strVal val="#ppt_x"/>
                                          </p:val>
                                        </p:tav>
                                      </p:tavLst>
                                    </p:anim>
                                    <p:anim calcmode="lin" valueType="num">
                                      <p:cBhvr additive="base">
                                        <p:cTn id="94" dur="500" fill="hold"/>
                                        <p:tgtEl>
                                          <p:spTgt spid="127033"/>
                                        </p:tgtEl>
                                        <p:attrNameLst>
                                          <p:attrName>ppt_y</p:attrName>
                                        </p:attrNameLst>
                                      </p:cBhvr>
                                      <p:tavLst>
                                        <p:tav tm="0">
                                          <p:val>
                                            <p:strVal val="#ppt_y"/>
                                          </p:val>
                                        </p:tav>
                                        <p:tav tm="100000">
                                          <p:val>
                                            <p:strVal val="#ppt_y"/>
                                          </p:val>
                                        </p:tav>
                                      </p:tavLst>
                                    </p:anim>
                                  </p:childTnLst>
                                </p:cTn>
                              </p:par>
                            </p:childTnLst>
                          </p:cTn>
                        </p:par>
                      </p:childTnLst>
                    </p:cTn>
                  </p:par>
                  <p:par>
                    <p:cTn id="95" fill="hold" nodeType="clickPar">
                      <p:stCondLst>
                        <p:cond delay="indefinite"/>
                      </p:stCondLst>
                      <p:childTnLst>
                        <p:par>
                          <p:cTn id="96" fill="hold" nodeType="withGroup">
                            <p:stCondLst>
                              <p:cond delay="0"/>
                            </p:stCondLst>
                            <p:childTnLst>
                              <p:par>
                                <p:cTn id="97" presetID="2" presetClass="entr" presetSubtype="2" fill="hold" grpId="0" nodeType="clickEffect">
                                  <p:stCondLst>
                                    <p:cond delay="0"/>
                                  </p:stCondLst>
                                  <p:childTnLst>
                                    <p:set>
                                      <p:cBhvr>
                                        <p:cTn id="98" dur="1" fill="hold">
                                          <p:stCondLst>
                                            <p:cond delay="0"/>
                                          </p:stCondLst>
                                        </p:cTn>
                                        <p:tgtEl>
                                          <p:spTgt spid="127039"/>
                                        </p:tgtEl>
                                        <p:attrNameLst>
                                          <p:attrName>style.visibility</p:attrName>
                                        </p:attrNameLst>
                                      </p:cBhvr>
                                      <p:to>
                                        <p:strVal val="visible"/>
                                      </p:to>
                                    </p:set>
                                    <p:anim calcmode="lin" valueType="num">
                                      <p:cBhvr additive="base">
                                        <p:cTn id="99" dur="500" fill="hold"/>
                                        <p:tgtEl>
                                          <p:spTgt spid="127039"/>
                                        </p:tgtEl>
                                        <p:attrNameLst>
                                          <p:attrName>ppt_x</p:attrName>
                                        </p:attrNameLst>
                                      </p:cBhvr>
                                      <p:tavLst>
                                        <p:tav tm="0">
                                          <p:val>
                                            <p:strVal val="1+#ppt_w/2"/>
                                          </p:val>
                                        </p:tav>
                                        <p:tav tm="100000">
                                          <p:val>
                                            <p:strVal val="#ppt_x"/>
                                          </p:val>
                                        </p:tav>
                                      </p:tavLst>
                                    </p:anim>
                                    <p:anim calcmode="lin" valueType="num">
                                      <p:cBhvr additive="base">
                                        <p:cTn id="100" dur="500" fill="hold"/>
                                        <p:tgtEl>
                                          <p:spTgt spid="127039"/>
                                        </p:tgtEl>
                                        <p:attrNameLst>
                                          <p:attrName>ppt_y</p:attrName>
                                        </p:attrNameLst>
                                      </p:cBhvr>
                                      <p:tavLst>
                                        <p:tav tm="0">
                                          <p:val>
                                            <p:strVal val="#ppt_y"/>
                                          </p:val>
                                        </p:tav>
                                        <p:tav tm="100000">
                                          <p:val>
                                            <p:strVal val="#ppt_y"/>
                                          </p:val>
                                        </p:tav>
                                      </p:tavLst>
                                    </p:anim>
                                  </p:childTnLst>
                                </p:cTn>
                              </p:par>
                            </p:childTnLst>
                          </p:cTn>
                        </p:par>
                      </p:childTnLst>
                    </p:cTn>
                  </p:par>
                  <p:par>
                    <p:cTn id="101" fill="hold" nodeType="clickPar">
                      <p:stCondLst>
                        <p:cond delay="indefinite"/>
                      </p:stCondLst>
                      <p:childTnLst>
                        <p:par>
                          <p:cTn id="102" fill="hold" nodeType="withGroup">
                            <p:stCondLst>
                              <p:cond delay="0"/>
                            </p:stCondLst>
                            <p:childTnLst>
                              <p:par>
                                <p:cTn id="103" presetID="3" presetClass="entr" presetSubtype="10" fill="hold" grpId="0" nodeType="clickEffect">
                                  <p:stCondLst>
                                    <p:cond delay="0"/>
                                  </p:stCondLst>
                                  <p:childTnLst>
                                    <p:set>
                                      <p:cBhvr>
                                        <p:cTn id="104" dur="1" fill="hold">
                                          <p:stCondLst>
                                            <p:cond delay="0"/>
                                          </p:stCondLst>
                                        </p:cTn>
                                        <p:tgtEl>
                                          <p:spTgt spid="127029"/>
                                        </p:tgtEl>
                                        <p:attrNameLst>
                                          <p:attrName>style.visibility</p:attrName>
                                        </p:attrNameLst>
                                      </p:cBhvr>
                                      <p:to>
                                        <p:strVal val="visible"/>
                                      </p:to>
                                    </p:set>
                                    <p:animEffect transition="in" filter="blinds(horizontal)">
                                      <p:cBhvr>
                                        <p:cTn id="105" dur="500"/>
                                        <p:tgtEl>
                                          <p:spTgt spid="127029"/>
                                        </p:tgtEl>
                                      </p:cBhvr>
                                    </p:animEffect>
                                  </p:childTnLst>
                                </p:cTn>
                              </p:par>
                            </p:childTnLst>
                          </p:cTn>
                        </p:par>
                      </p:childTnLst>
                    </p:cTn>
                  </p:par>
                  <p:par>
                    <p:cTn id="106" fill="hold" nodeType="clickPar">
                      <p:stCondLst>
                        <p:cond delay="indefinite"/>
                      </p:stCondLst>
                      <p:childTnLst>
                        <p:par>
                          <p:cTn id="107" fill="hold" nodeType="withGroup">
                            <p:stCondLst>
                              <p:cond delay="0"/>
                            </p:stCondLst>
                            <p:childTnLst>
                              <p:par>
                                <p:cTn id="108" presetID="2" presetClass="entr" presetSubtype="8" fill="hold" grpId="0" nodeType="clickEffect">
                                  <p:stCondLst>
                                    <p:cond delay="0"/>
                                  </p:stCondLst>
                                  <p:childTnLst>
                                    <p:set>
                                      <p:cBhvr>
                                        <p:cTn id="109" dur="1" fill="hold">
                                          <p:stCondLst>
                                            <p:cond delay="0"/>
                                          </p:stCondLst>
                                        </p:cTn>
                                        <p:tgtEl>
                                          <p:spTgt spid="127034"/>
                                        </p:tgtEl>
                                        <p:attrNameLst>
                                          <p:attrName>style.visibility</p:attrName>
                                        </p:attrNameLst>
                                      </p:cBhvr>
                                      <p:to>
                                        <p:strVal val="visible"/>
                                      </p:to>
                                    </p:set>
                                    <p:anim calcmode="lin" valueType="num">
                                      <p:cBhvr additive="base">
                                        <p:cTn id="110" dur="500" fill="hold"/>
                                        <p:tgtEl>
                                          <p:spTgt spid="127034"/>
                                        </p:tgtEl>
                                        <p:attrNameLst>
                                          <p:attrName>ppt_x</p:attrName>
                                        </p:attrNameLst>
                                      </p:cBhvr>
                                      <p:tavLst>
                                        <p:tav tm="0">
                                          <p:val>
                                            <p:strVal val="0-#ppt_w/2"/>
                                          </p:val>
                                        </p:tav>
                                        <p:tav tm="100000">
                                          <p:val>
                                            <p:strVal val="#ppt_x"/>
                                          </p:val>
                                        </p:tav>
                                      </p:tavLst>
                                    </p:anim>
                                    <p:anim calcmode="lin" valueType="num">
                                      <p:cBhvr additive="base">
                                        <p:cTn id="111" dur="500" fill="hold"/>
                                        <p:tgtEl>
                                          <p:spTgt spid="127034"/>
                                        </p:tgtEl>
                                        <p:attrNameLst>
                                          <p:attrName>ppt_y</p:attrName>
                                        </p:attrNameLst>
                                      </p:cBhvr>
                                      <p:tavLst>
                                        <p:tav tm="0">
                                          <p:val>
                                            <p:strVal val="#ppt_y"/>
                                          </p:val>
                                        </p:tav>
                                        <p:tav tm="100000">
                                          <p:val>
                                            <p:strVal val="#ppt_y"/>
                                          </p:val>
                                        </p:tav>
                                      </p:tavLst>
                                    </p:anim>
                                  </p:childTnLst>
                                </p:cTn>
                              </p:par>
                            </p:childTnLst>
                          </p:cTn>
                        </p:par>
                      </p:childTnLst>
                    </p:cTn>
                  </p:par>
                  <p:par>
                    <p:cTn id="112" fill="hold" nodeType="clickPar">
                      <p:stCondLst>
                        <p:cond delay="indefinite"/>
                      </p:stCondLst>
                      <p:childTnLst>
                        <p:par>
                          <p:cTn id="113" fill="hold" nodeType="withGroup">
                            <p:stCondLst>
                              <p:cond delay="0"/>
                            </p:stCondLst>
                            <p:childTnLst>
                              <p:par>
                                <p:cTn id="114" presetID="2" presetClass="entr" presetSubtype="2" fill="hold" grpId="0" nodeType="clickEffect">
                                  <p:stCondLst>
                                    <p:cond delay="0"/>
                                  </p:stCondLst>
                                  <p:childTnLst>
                                    <p:set>
                                      <p:cBhvr>
                                        <p:cTn id="115" dur="1" fill="hold">
                                          <p:stCondLst>
                                            <p:cond delay="0"/>
                                          </p:stCondLst>
                                        </p:cTn>
                                        <p:tgtEl>
                                          <p:spTgt spid="127040"/>
                                        </p:tgtEl>
                                        <p:attrNameLst>
                                          <p:attrName>style.visibility</p:attrName>
                                        </p:attrNameLst>
                                      </p:cBhvr>
                                      <p:to>
                                        <p:strVal val="visible"/>
                                      </p:to>
                                    </p:set>
                                    <p:anim calcmode="lin" valueType="num">
                                      <p:cBhvr additive="base">
                                        <p:cTn id="116" dur="500" fill="hold"/>
                                        <p:tgtEl>
                                          <p:spTgt spid="127040"/>
                                        </p:tgtEl>
                                        <p:attrNameLst>
                                          <p:attrName>ppt_x</p:attrName>
                                        </p:attrNameLst>
                                      </p:cBhvr>
                                      <p:tavLst>
                                        <p:tav tm="0">
                                          <p:val>
                                            <p:strVal val="1+#ppt_w/2"/>
                                          </p:val>
                                        </p:tav>
                                        <p:tav tm="100000">
                                          <p:val>
                                            <p:strVal val="#ppt_x"/>
                                          </p:val>
                                        </p:tav>
                                      </p:tavLst>
                                    </p:anim>
                                    <p:anim calcmode="lin" valueType="num">
                                      <p:cBhvr additive="base">
                                        <p:cTn id="117" dur="500" fill="hold"/>
                                        <p:tgtEl>
                                          <p:spTgt spid="127040"/>
                                        </p:tgtEl>
                                        <p:attrNameLst>
                                          <p:attrName>ppt_y</p:attrName>
                                        </p:attrNameLst>
                                      </p:cBhvr>
                                      <p:tavLst>
                                        <p:tav tm="0">
                                          <p:val>
                                            <p:strVal val="#ppt_y"/>
                                          </p:val>
                                        </p:tav>
                                        <p:tav tm="100000">
                                          <p:val>
                                            <p:strVal val="#ppt_y"/>
                                          </p:val>
                                        </p:tav>
                                      </p:tavLst>
                                    </p:anim>
                                  </p:childTnLst>
                                </p:cTn>
                              </p:par>
                            </p:childTnLst>
                          </p:cTn>
                        </p:par>
                      </p:childTnLst>
                    </p:cTn>
                  </p:par>
                  <p:par>
                    <p:cTn id="118" fill="hold" nodeType="clickPar">
                      <p:stCondLst>
                        <p:cond delay="indefinite"/>
                      </p:stCondLst>
                      <p:childTnLst>
                        <p:par>
                          <p:cTn id="119" fill="hold" nodeType="withGroup">
                            <p:stCondLst>
                              <p:cond delay="0"/>
                            </p:stCondLst>
                            <p:childTnLst>
                              <p:par>
                                <p:cTn id="120" presetID="3" presetClass="entr" presetSubtype="10" fill="hold" grpId="0" nodeType="clickEffect">
                                  <p:stCondLst>
                                    <p:cond delay="0"/>
                                  </p:stCondLst>
                                  <p:childTnLst>
                                    <p:set>
                                      <p:cBhvr>
                                        <p:cTn id="121" dur="1" fill="hold">
                                          <p:stCondLst>
                                            <p:cond delay="0"/>
                                          </p:stCondLst>
                                        </p:cTn>
                                        <p:tgtEl>
                                          <p:spTgt spid="127030"/>
                                        </p:tgtEl>
                                        <p:attrNameLst>
                                          <p:attrName>style.visibility</p:attrName>
                                        </p:attrNameLst>
                                      </p:cBhvr>
                                      <p:to>
                                        <p:strVal val="visible"/>
                                      </p:to>
                                    </p:set>
                                    <p:animEffect transition="in" filter="blinds(horizontal)">
                                      <p:cBhvr>
                                        <p:cTn id="122" dur="500"/>
                                        <p:tgtEl>
                                          <p:spTgt spid="127030"/>
                                        </p:tgtEl>
                                      </p:cBhvr>
                                    </p:animEffect>
                                  </p:childTnLst>
                                </p:cTn>
                              </p:par>
                            </p:childTnLst>
                          </p:cTn>
                        </p:par>
                      </p:childTnLst>
                    </p:cTn>
                  </p:par>
                  <p:par>
                    <p:cTn id="123" fill="hold" nodeType="clickPar">
                      <p:stCondLst>
                        <p:cond delay="indefinite"/>
                      </p:stCondLst>
                      <p:childTnLst>
                        <p:par>
                          <p:cTn id="124" fill="hold" nodeType="withGroup">
                            <p:stCondLst>
                              <p:cond delay="0"/>
                            </p:stCondLst>
                            <p:childTnLst>
                              <p:par>
                                <p:cTn id="125" presetID="2" presetClass="entr" presetSubtype="8" fill="hold" grpId="0" nodeType="clickEffect">
                                  <p:stCondLst>
                                    <p:cond delay="0"/>
                                  </p:stCondLst>
                                  <p:childTnLst>
                                    <p:set>
                                      <p:cBhvr>
                                        <p:cTn id="126" dur="1" fill="hold">
                                          <p:stCondLst>
                                            <p:cond delay="0"/>
                                          </p:stCondLst>
                                        </p:cTn>
                                        <p:tgtEl>
                                          <p:spTgt spid="127035"/>
                                        </p:tgtEl>
                                        <p:attrNameLst>
                                          <p:attrName>style.visibility</p:attrName>
                                        </p:attrNameLst>
                                      </p:cBhvr>
                                      <p:to>
                                        <p:strVal val="visible"/>
                                      </p:to>
                                    </p:set>
                                    <p:anim calcmode="lin" valueType="num">
                                      <p:cBhvr additive="base">
                                        <p:cTn id="127" dur="500" fill="hold"/>
                                        <p:tgtEl>
                                          <p:spTgt spid="127035"/>
                                        </p:tgtEl>
                                        <p:attrNameLst>
                                          <p:attrName>ppt_x</p:attrName>
                                        </p:attrNameLst>
                                      </p:cBhvr>
                                      <p:tavLst>
                                        <p:tav tm="0">
                                          <p:val>
                                            <p:strVal val="0-#ppt_w/2"/>
                                          </p:val>
                                        </p:tav>
                                        <p:tav tm="100000">
                                          <p:val>
                                            <p:strVal val="#ppt_x"/>
                                          </p:val>
                                        </p:tav>
                                      </p:tavLst>
                                    </p:anim>
                                    <p:anim calcmode="lin" valueType="num">
                                      <p:cBhvr additive="base">
                                        <p:cTn id="128" dur="500" fill="hold"/>
                                        <p:tgtEl>
                                          <p:spTgt spid="127035"/>
                                        </p:tgtEl>
                                        <p:attrNameLst>
                                          <p:attrName>ppt_y</p:attrName>
                                        </p:attrNameLst>
                                      </p:cBhvr>
                                      <p:tavLst>
                                        <p:tav tm="0">
                                          <p:val>
                                            <p:strVal val="#ppt_y"/>
                                          </p:val>
                                        </p:tav>
                                        <p:tav tm="100000">
                                          <p:val>
                                            <p:strVal val="#ppt_y"/>
                                          </p:val>
                                        </p:tav>
                                      </p:tavLst>
                                    </p:anim>
                                  </p:childTnLst>
                                </p:cTn>
                              </p:par>
                            </p:childTnLst>
                          </p:cTn>
                        </p:par>
                      </p:childTnLst>
                    </p:cTn>
                  </p:par>
                  <p:par>
                    <p:cTn id="129" fill="hold" nodeType="clickPar">
                      <p:stCondLst>
                        <p:cond delay="indefinite"/>
                      </p:stCondLst>
                      <p:childTnLst>
                        <p:par>
                          <p:cTn id="130" fill="hold" nodeType="withGroup">
                            <p:stCondLst>
                              <p:cond delay="0"/>
                            </p:stCondLst>
                            <p:childTnLst>
                              <p:par>
                                <p:cTn id="131" presetID="2" presetClass="entr" presetSubtype="2" fill="hold" grpId="0" nodeType="clickEffect">
                                  <p:stCondLst>
                                    <p:cond delay="0"/>
                                  </p:stCondLst>
                                  <p:childTnLst>
                                    <p:set>
                                      <p:cBhvr>
                                        <p:cTn id="132" dur="1" fill="hold">
                                          <p:stCondLst>
                                            <p:cond delay="0"/>
                                          </p:stCondLst>
                                        </p:cTn>
                                        <p:tgtEl>
                                          <p:spTgt spid="127042"/>
                                        </p:tgtEl>
                                        <p:attrNameLst>
                                          <p:attrName>style.visibility</p:attrName>
                                        </p:attrNameLst>
                                      </p:cBhvr>
                                      <p:to>
                                        <p:strVal val="visible"/>
                                      </p:to>
                                    </p:set>
                                    <p:anim calcmode="lin" valueType="num">
                                      <p:cBhvr additive="base">
                                        <p:cTn id="133" dur="500" fill="hold"/>
                                        <p:tgtEl>
                                          <p:spTgt spid="127042"/>
                                        </p:tgtEl>
                                        <p:attrNameLst>
                                          <p:attrName>ppt_x</p:attrName>
                                        </p:attrNameLst>
                                      </p:cBhvr>
                                      <p:tavLst>
                                        <p:tav tm="0">
                                          <p:val>
                                            <p:strVal val="1+#ppt_w/2"/>
                                          </p:val>
                                        </p:tav>
                                        <p:tav tm="100000">
                                          <p:val>
                                            <p:strVal val="#ppt_x"/>
                                          </p:val>
                                        </p:tav>
                                      </p:tavLst>
                                    </p:anim>
                                    <p:anim calcmode="lin" valueType="num">
                                      <p:cBhvr additive="base">
                                        <p:cTn id="134" dur="500" fill="hold"/>
                                        <p:tgtEl>
                                          <p:spTgt spid="127042"/>
                                        </p:tgtEl>
                                        <p:attrNameLst>
                                          <p:attrName>ppt_y</p:attrName>
                                        </p:attrNameLst>
                                      </p:cBhvr>
                                      <p:tavLst>
                                        <p:tav tm="0">
                                          <p:val>
                                            <p:strVal val="#ppt_y"/>
                                          </p:val>
                                        </p:tav>
                                        <p:tav tm="100000">
                                          <p:val>
                                            <p:strVal val="#ppt_y"/>
                                          </p:val>
                                        </p:tav>
                                      </p:tavLst>
                                    </p:anim>
                                  </p:childTnLst>
                                </p:cTn>
                              </p:par>
                            </p:childTnLst>
                          </p:cTn>
                        </p:par>
                      </p:childTnLst>
                    </p:cTn>
                  </p:par>
                  <p:par>
                    <p:cTn id="135" fill="hold" nodeType="clickPar">
                      <p:stCondLst>
                        <p:cond delay="indefinite"/>
                      </p:stCondLst>
                      <p:childTnLst>
                        <p:par>
                          <p:cTn id="136" fill="hold" nodeType="withGroup">
                            <p:stCondLst>
                              <p:cond delay="0"/>
                            </p:stCondLst>
                            <p:childTnLst>
                              <p:par>
                                <p:cTn id="137" presetID="3" presetClass="entr" presetSubtype="10" fill="hold" grpId="0" nodeType="clickEffect">
                                  <p:stCondLst>
                                    <p:cond delay="0"/>
                                  </p:stCondLst>
                                  <p:childTnLst>
                                    <p:set>
                                      <p:cBhvr>
                                        <p:cTn id="138" dur="1" fill="hold">
                                          <p:stCondLst>
                                            <p:cond delay="0"/>
                                          </p:stCondLst>
                                        </p:cTn>
                                        <p:tgtEl>
                                          <p:spTgt spid="127032"/>
                                        </p:tgtEl>
                                        <p:attrNameLst>
                                          <p:attrName>style.visibility</p:attrName>
                                        </p:attrNameLst>
                                      </p:cBhvr>
                                      <p:to>
                                        <p:strVal val="visible"/>
                                      </p:to>
                                    </p:set>
                                    <p:animEffect transition="in" filter="blinds(horizontal)">
                                      <p:cBhvr>
                                        <p:cTn id="139" dur="500"/>
                                        <p:tgtEl>
                                          <p:spTgt spid="127032"/>
                                        </p:tgtEl>
                                      </p:cBhvr>
                                    </p:animEffect>
                                  </p:childTnLst>
                                </p:cTn>
                              </p:par>
                            </p:childTnLst>
                          </p:cTn>
                        </p:par>
                      </p:childTnLst>
                    </p:cTn>
                  </p:par>
                  <p:par>
                    <p:cTn id="140" fill="hold" nodeType="clickPar">
                      <p:stCondLst>
                        <p:cond delay="indefinite"/>
                      </p:stCondLst>
                      <p:childTnLst>
                        <p:par>
                          <p:cTn id="141" fill="hold" nodeType="withGroup">
                            <p:stCondLst>
                              <p:cond delay="0"/>
                            </p:stCondLst>
                            <p:childTnLst>
                              <p:par>
                                <p:cTn id="142" presetID="7" presetClass="entr" presetSubtype="8" fill="hold" grpId="0" nodeType="clickEffect">
                                  <p:stCondLst>
                                    <p:cond delay="0"/>
                                  </p:stCondLst>
                                  <p:childTnLst>
                                    <p:set>
                                      <p:cBhvr>
                                        <p:cTn id="143" dur="1" fill="hold">
                                          <p:stCondLst>
                                            <p:cond delay="0"/>
                                          </p:stCondLst>
                                        </p:cTn>
                                        <p:tgtEl>
                                          <p:spTgt spid="127038"/>
                                        </p:tgtEl>
                                        <p:attrNameLst>
                                          <p:attrName>style.visibility</p:attrName>
                                        </p:attrNameLst>
                                      </p:cBhvr>
                                      <p:to>
                                        <p:strVal val="visible"/>
                                      </p:to>
                                    </p:set>
                                    <p:anim calcmode="lin" valueType="num">
                                      <p:cBhvr additive="base">
                                        <p:cTn id="144" dur="5000" fill="hold"/>
                                        <p:tgtEl>
                                          <p:spTgt spid="127038"/>
                                        </p:tgtEl>
                                        <p:attrNameLst>
                                          <p:attrName>ppt_x</p:attrName>
                                        </p:attrNameLst>
                                      </p:cBhvr>
                                      <p:tavLst>
                                        <p:tav tm="0">
                                          <p:val>
                                            <p:strVal val="0-#ppt_w/2"/>
                                          </p:val>
                                        </p:tav>
                                        <p:tav tm="100000">
                                          <p:val>
                                            <p:strVal val="#ppt_x"/>
                                          </p:val>
                                        </p:tav>
                                      </p:tavLst>
                                    </p:anim>
                                    <p:anim calcmode="lin" valueType="num">
                                      <p:cBhvr additive="base">
                                        <p:cTn id="145" dur="5000" fill="hold"/>
                                        <p:tgtEl>
                                          <p:spTgt spid="127038"/>
                                        </p:tgtEl>
                                        <p:attrNameLst>
                                          <p:attrName>ppt_y</p:attrName>
                                        </p:attrNameLst>
                                      </p:cBhvr>
                                      <p:tavLst>
                                        <p:tav tm="0">
                                          <p:val>
                                            <p:strVal val="#ppt_y"/>
                                          </p:val>
                                        </p:tav>
                                        <p:tav tm="100000">
                                          <p:val>
                                            <p:strVal val="#ppt_y"/>
                                          </p:val>
                                        </p:tav>
                                      </p:tavLst>
                                    </p:anim>
                                  </p:childTnLst>
                                </p:cTn>
                              </p:par>
                            </p:childTnLst>
                          </p:cTn>
                        </p:par>
                      </p:childTnLst>
                    </p:cTn>
                  </p:par>
                  <p:par>
                    <p:cTn id="146" fill="hold" nodeType="clickPar">
                      <p:stCondLst>
                        <p:cond delay="indefinite"/>
                      </p:stCondLst>
                      <p:childTnLst>
                        <p:par>
                          <p:cTn id="147" fill="hold" nodeType="withGroup">
                            <p:stCondLst>
                              <p:cond delay="0"/>
                            </p:stCondLst>
                            <p:childTnLst>
                              <p:par>
                                <p:cTn id="148" presetID="4" presetClass="entr" presetSubtype="16" fill="hold" grpId="0" nodeType="clickEffect">
                                  <p:stCondLst>
                                    <p:cond delay="0"/>
                                  </p:stCondLst>
                                  <p:childTnLst>
                                    <p:set>
                                      <p:cBhvr>
                                        <p:cTn id="149" dur="1" fill="hold">
                                          <p:stCondLst>
                                            <p:cond delay="0"/>
                                          </p:stCondLst>
                                        </p:cTn>
                                        <p:tgtEl>
                                          <p:spTgt spid="127045"/>
                                        </p:tgtEl>
                                        <p:attrNameLst>
                                          <p:attrName>style.visibility</p:attrName>
                                        </p:attrNameLst>
                                      </p:cBhvr>
                                      <p:to>
                                        <p:strVal val="visible"/>
                                      </p:to>
                                    </p:set>
                                    <p:animEffect transition="in" filter="box(in)">
                                      <p:cBhvr>
                                        <p:cTn id="150" dur="500"/>
                                        <p:tgtEl>
                                          <p:spTgt spid="127045"/>
                                        </p:tgtEl>
                                      </p:cBhvr>
                                    </p:animEffect>
                                  </p:childTnLst>
                                </p:cTn>
                              </p:par>
                            </p:childTnLst>
                          </p:cTn>
                        </p:par>
                      </p:childTnLst>
                    </p:cTn>
                  </p:par>
                  <p:par>
                    <p:cTn id="151" fill="hold" nodeType="clickPar">
                      <p:stCondLst>
                        <p:cond delay="indefinite"/>
                      </p:stCondLst>
                      <p:childTnLst>
                        <p:par>
                          <p:cTn id="152" fill="hold" nodeType="withGroup">
                            <p:stCondLst>
                              <p:cond delay="0"/>
                            </p:stCondLst>
                            <p:childTnLst>
                              <p:par>
                                <p:cTn id="153" presetID="4" presetClass="entr" presetSubtype="16" fill="hold" grpId="0" nodeType="clickEffect">
                                  <p:stCondLst>
                                    <p:cond delay="0"/>
                                  </p:stCondLst>
                                  <p:childTnLst>
                                    <p:set>
                                      <p:cBhvr>
                                        <p:cTn id="154" dur="1" fill="hold">
                                          <p:stCondLst>
                                            <p:cond delay="0"/>
                                          </p:stCondLst>
                                        </p:cTn>
                                        <p:tgtEl>
                                          <p:spTgt spid="127046"/>
                                        </p:tgtEl>
                                        <p:attrNameLst>
                                          <p:attrName>style.visibility</p:attrName>
                                        </p:attrNameLst>
                                      </p:cBhvr>
                                      <p:to>
                                        <p:strVal val="visible"/>
                                      </p:to>
                                    </p:set>
                                    <p:animEffect transition="in" filter="box(in)">
                                      <p:cBhvr>
                                        <p:cTn id="155" dur="500"/>
                                        <p:tgtEl>
                                          <p:spTgt spid="127046"/>
                                        </p:tgtEl>
                                      </p:cBhvr>
                                    </p:animEffect>
                                  </p:childTnLst>
                                </p:cTn>
                              </p:par>
                            </p:childTnLst>
                          </p:cTn>
                        </p:par>
                      </p:childTnLst>
                    </p:cTn>
                  </p:par>
                  <p:par>
                    <p:cTn id="156" fill="hold" nodeType="clickPar">
                      <p:stCondLst>
                        <p:cond delay="indefinite"/>
                      </p:stCondLst>
                      <p:childTnLst>
                        <p:par>
                          <p:cTn id="157" fill="hold" nodeType="withGroup">
                            <p:stCondLst>
                              <p:cond delay="0"/>
                            </p:stCondLst>
                            <p:childTnLst>
                              <p:par>
                                <p:cTn id="158" presetID="4" presetClass="entr" presetSubtype="16" fill="hold" grpId="0" nodeType="clickEffect">
                                  <p:stCondLst>
                                    <p:cond delay="0"/>
                                  </p:stCondLst>
                                  <p:childTnLst>
                                    <p:set>
                                      <p:cBhvr>
                                        <p:cTn id="159" dur="1" fill="hold">
                                          <p:stCondLst>
                                            <p:cond delay="0"/>
                                          </p:stCondLst>
                                        </p:cTn>
                                        <p:tgtEl>
                                          <p:spTgt spid="127047"/>
                                        </p:tgtEl>
                                        <p:attrNameLst>
                                          <p:attrName>style.visibility</p:attrName>
                                        </p:attrNameLst>
                                      </p:cBhvr>
                                      <p:to>
                                        <p:strVal val="visible"/>
                                      </p:to>
                                    </p:set>
                                    <p:animEffect transition="in" filter="box(in)">
                                      <p:cBhvr>
                                        <p:cTn id="160" dur="500"/>
                                        <p:tgtEl>
                                          <p:spTgt spid="127047"/>
                                        </p:tgtEl>
                                      </p:cBhvr>
                                    </p:animEffect>
                                  </p:childTnLst>
                                </p:cTn>
                              </p:par>
                            </p:childTnLst>
                          </p:cTn>
                        </p:par>
                      </p:childTnLst>
                    </p:cTn>
                  </p:par>
                  <p:par>
                    <p:cTn id="161" fill="hold" nodeType="clickPar">
                      <p:stCondLst>
                        <p:cond delay="indefinite"/>
                      </p:stCondLst>
                      <p:childTnLst>
                        <p:par>
                          <p:cTn id="162" fill="hold" nodeType="withGroup">
                            <p:stCondLst>
                              <p:cond delay="0"/>
                            </p:stCondLst>
                            <p:childTnLst>
                              <p:par>
                                <p:cTn id="163" presetID="4" presetClass="entr" presetSubtype="16" fill="hold" grpId="0" nodeType="clickEffect">
                                  <p:stCondLst>
                                    <p:cond delay="0"/>
                                  </p:stCondLst>
                                  <p:childTnLst>
                                    <p:set>
                                      <p:cBhvr>
                                        <p:cTn id="164" dur="1" fill="hold">
                                          <p:stCondLst>
                                            <p:cond delay="0"/>
                                          </p:stCondLst>
                                        </p:cTn>
                                        <p:tgtEl>
                                          <p:spTgt spid="127048"/>
                                        </p:tgtEl>
                                        <p:attrNameLst>
                                          <p:attrName>style.visibility</p:attrName>
                                        </p:attrNameLst>
                                      </p:cBhvr>
                                      <p:to>
                                        <p:strVal val="visible"/>
                                      </p:to>
                                    </p:set>
                                    <p:animEffect transition="in" filter="box(in)">
                                      <p:cBhvr>
                                        <p:cTn id="165" dur="500"/>
                                        <p:tgtEl>
                                          <p:spTgt spid="127048"/>
                                        </p:tgtEl>
                                      </p:cBhvr>
                                    </p:animEffect>
                                  </p:childTnLst>
                                </p:cTn>
                              </p:par>
                            </p:childTnLst>
                          </p:cTn>
                        </p:par>
                      </p:childTnLst>
                    </p:cTn>
                  </p:par>
                  <p:par>
                    <p:cTn id="166" fill="hold" nodeType="clickPar">
                      <p:stCondLst>
                        <p:cond delay="indefinite"/>
                      </p:stCondLst>
                      <p:childTnLst>
                        <p:par>
                          <p:cTn id="167" fill="hold" nodeType="withGroup">
                            <p:stCondLst>
                              <p:cond delay="0"/>
                            </p:stCondLst>
                            <p:childTnLst>
                              <p:par>
                                <p:cTn id="168" presetID="3" presetClass="entr" presetSubtype="10" fill="hold" grpId="0" nodeType="clickEffect">
                                  <p:stCondLst>
                                    <p:cond delay="0"/>
                                  </p:stCondLst>
                                  <p:childTnLst>
                                    <p:set>
                                      <p:cBhvr>
                                        <p:cTn id="169" dur="1" fill="hold">
                                          <p:stCondLst>
                                            <p:cond delay="0"/>
                                          </p:stCondLst>
                                        </p:cTn>
                                        <p:tgtEl>
                                          <p:spTgt spid="127051"/>
                                        </p:tgtEl>
                                        <p:attrNameLst>
                                          <p:attrName>style.visibility</p:attrName>
                                        </p:attrNameLst>
                                      </p:cBhvr>
                                      <p:to>
                                        <p:strVal val="visible"/>
                                      </p:to>
                                    </p:set>
                                    <p:animEffect transition="in" filter="blinds(horizontal)">
                                      <p:cBhvr>
                                        <p:cTn id="170" dur="500"/>
                                        <p:tgtEl>
                                          <p:spTgt spid="127051"/>
                                        </p:tgtEl>
                                      </p:cBhvr>
                                    </p:animEffect>
                                  </p:childTnLst>
                                </p:cTn>
                              </p:par>
                            </p:childTnLst>
                          </p:cTn>
                        </p:par>
                      </p:childTnLst>
                    </p:cTn>
                  </p:par>
                  <p:par>
                    <p:cTn id="171" fill="hold" nodeType="clickPar">
                      <p:stCondLst>
                        <p:cond delay="indefinite"/>
                      </p:stCondLst>
                      <p:childTnLst>
                        <p:par>
                          <p:cTn id="172" fill="hold" nodeType="withGroup">
                            <p:stCondLst>
                              <p:cond delay="0"/>
                            </p:stCondLst>
                            <p:childTnLst>
                              <p:par>
                                <p:cTn id="173" presetID="3" presetClass="entr" presetSubtype="10" fill="hold" grpId="0" nodeType="clickEffect">
                                  <p:stCondLst>
                                    <p:cond delay="0"/>
                                  </p:stCondLst>
                                  <p:childTnLst>
                                    <p:set>
                                      <p:cBhvr>
                                        <p:cTn id="174" dur="1" fill="hold">
                                          <p:stCondLst>
                                            <p:cond delay="0"/>
                                          </p:stCondLst>
                                        </p:cTn>
                                        <p:tgtEl>
                                          <p:spTgt spid="127052"/>
                                        </p:tgtEl>
                                        <p:attrNameLst>
                                          <p:attrName>style.visibility</p:attrName>
                                        </p:attrNameLst>
                                      </p:cBhvr>
                                      <p:to>
                                        <p:strVal val="visible"/>
                                      </p:to>
                                    </p:set>
                                    <p:animEffect transition="in" filter="blinds(horizontal)">
                                      <p:cBhvr>
                                        <p:cTn id="175" dur="500"/>
                                        <p:tgtEl>
                                          <p:spTgt spid="127052"/>
                                        </p:tgtEl>
                                      </p:cBhvr>
                                    </p:animEffect>
                                  </p:childTnLst>
                                </p:cTn>
                              </p:par>
                            </p:childTnLst>
                          </p:cTn>
                        </p:par>
                      </p:childTnLst>
                    </p:cTn>
                  </p:par>
                  <p:par>
                    <p:cTn id="176" fill="hold" nodeType="clickPar">
                      <p:stCondLst>
                        <p:cond delay="indefinite"/>
                      </p:stCondLst>
                      <p:childTnLst>
                        <p:par>
                          <p:cTn id="177" fill="hold" nodeType="withGroup">
                            <p:stCondLst>
                              <p:cond delay="0"/>
                            </p:stCondLst>
                            <p:childTnLst>
                              <p:par>
                                <p:cTn id="178" presetID="3" presetClass="entr" presetSubtype="10" fill="hold" grpId="0" nodeType="clickEffect">
                                  <p:stCondLst>
                                    <p:cond delay="0"/>
                                  </p:stCondLst>
                                  <p:childTnLst>
                                    <p:set>
                                      <p:cBhvr>
                                        <p:cTn id="179" dur="1" fill="hold">
                                          <p:stCondLst>
                                            <p:cond delay="0"/>
                                          </p:stCondLst>
                                        </p:cTn>
                                        <p:tgtEl>
                                          <p:spTgt spid="127053"/>
                                        </p:tgtEl>
                                        <p:attrNameLst>
                                          <p:attrName>style.visibility</p:attrName>
                                        </p:attrNameLst>
                                      </p:cBhvr>
                                      <p:to>
                                        <p:strVal val="visible"/>
                                      </p:to>
                                    </p:set>
                                    <p:animEffect transition="in" filter="blinds(horizontal)">
                                      <p:cBhvr>
                                        <p:cTn id="180" dur="500"/>
                                        <p:tgtEl>
                                          <p:spTgt spid="127053"/>
                                        </p:tgtEl>
                                      </p:cBhvr>
                                    </p:animEffect>
                                  </p:childTnLst>
                                </p:cTn>
                              </p:par>
                            </p:childTnLst>
                          </p:cTn>
                        </p:par>
                      </p:childTnLst>
                    </p:cTn>
                  </p:par>
                  <p:par>
                    <p:cTn id="181" fill="hold" nodeType="clickPar">
                      <p:stCondLst>
                        <p:cond delay="indefinite"/>
                      </p:stCondLst>
                      <p:childTnLst>
                        <p:par>
                          <p:cTn id="182" fill="hold" nodeType="withGroup">
                            <p:stCondLst>
                              <p:cond delay="0"/>
                            </p:stCondLst>
                            <p:childTnLst>
                              <p:par>
                                <p:cTn id="183" presetID="3" presetClass="entr" presetSubtype="10" fill="hold" grpId="0" nodeType="clickEffect">
                                  <p:stCondLst>
                                    <p:cond delay="0"/>
                                  </p:stCondLst>
                                  <p:childTnLst>
                                    <p:set>
                                      <p:cBhvr>
                                        <p:cTn id="184" dur="1" fill="hold">
                                          <p:stCondLst>
                                            <p:cond delay="0"/>
                                          </p:stCondLst>
                                        </p:cTn>
                                        <p:tgtEl>
                                          <p:spTgt spid="127054"/>
                                        </p:tgtEl>
                                        <p:attrNameLst>
                                          <p:attrName>style.visibility</p:attrName>
                                        </p:attrNameLst>
                                      </p:cBhvr>
                                      <p:to>
                                        <p:strVal val="visible"/>
                                      </p:to>
                                    </p:set>
                                    <p:animEffect transition="in" filter="blinds(horizontal)">
                                      <p:cBhvr>
                                        <p:cTn id="185" dur="500"/>
                                        <p:tgtEl>
                                          <p:spTgt spid="127054"/>
                                        </p:tgtEl>
                                      </p:cBhvr>
                                    </p:animEffect>
                                  </p:childTnLst>
                                </p:cTn>
                              </p:par>
                            </p:childTnLst>
                          </p:cTn>
                        </p:par>
                      </p:childTnLst>
                    </p:cTn>
                  </p:par>
                  <p:par>
                    <p:cTn id="186" fill="hold" nodeType="clickPar">
                      <p:stCondLst>
                        <p:cond delay="indefinite"/>
                      </p:stCondLst>
                      <p:childTnLst>
                        <p:par>
                          <p:cTn id="187" fill="hold" nodeType="withGroup">
                            <p:stCondLst>
                              <p:cond delay="0"/>
                            </p:stCondLst>
                            <p:childTnLst>
                              <p:par>
                                <p:cTn id="188" presetID="3" presetClass="entr" presetSubtype="10" fill="hold" grpId="0" nodeType="clickEffect">
                                  <p:stCondLst>
                                    <p:cond delay="0"/>
                                  </p:stCondLst>
                                  <p:childTnLst>
                                    <p:set>
                                      <p:cBhvr>
                                        <p:cTn id="189" dur="1" fill="hold">
                                          <p:stCondLst>
                                            <p:cond delay="0"/>
                                          </p:stCondLst>
                                        </p:cTn>
                                        <p:tgtEl>
                                          <p:spTgt spid="127056"/>
                                        </p:tgtEl>
                                        <p:attrNameLst>
                                          <p:attrName>style.visibility</p:attrName>
                                        </p:attrNameLst>
                                      </p:cBhvr>
                                      <p:to>
                                        <p:strVal val="visible"/>
                                      </p:to>
                                    </p:set>
                                    <p:animEffect transition="in" filter="blinds(horizontal)">
                                      <p:cBhvr>
                                        <p:cTn id="190" dur="500"/>
                                        <p:tgtEl>
                                          <p:spTgt spid="127056"/>
                                        </p:tgtEl>
                                      </p:cBhvr>
                                    </p:animEffect>
                                  </p:childTnLst>
                                </p:cTn>
                              </p:par>
                            </p:childTnLst>
                          </p:cTn>
                        </p:par>
                      </p:childTnLst>
                    </p:cTn>
                  </p:par>
                  <p:par>
                    <p:cTn id="191" fill="hold" nodeType="clickPar">
                      <p:stCondLst>
                        <p:cond delay="indefinite"/>
                      </p:stCondLst>
                      <p:childTnLst>
                        <p:par>
                          <p:cTn id="192" fill="hold" nodeType="withGroup">
                            <p:stCondLst>
                              <p:cond delay="0"/>
                            </p:stCondLst>
                            <p:childTnLst>
                              <p:par>
                                <p:cTn id="193" presetID="3" presetClass="entr" presetSubtype="10" fill="hold" grpId="0" nodeType="clickEffect">
                                  <p:stCondLst>
                                    <p:cond delay="0"/>
                                  </p:stCondLst>
                                  <p:childTnLst>
                                    <p:set>
                                      <p:cBhvr>
                                        <p:cTn id="194" dur="1" fill="hold">
                                          <p:stCondLst>
                                            <p:cond delay="0"/>
                                          </p:stCondLst>
                                        </p:cTn>
                                        <p:tgtEl>
                                          <p:spTgt spid="127057"/>
                                        </p:tgtEl>
                                        <p:attrNameLst>
                                          <p:attrName>style.visibility</p:attrName>
                                        </p:attrNameLst>
                                      </p:cBhvr>
                                      <p:to>
                                        <p:strVal val="visible"/>
                                      </p:to>
                                    </p:set>
                                    <p:animEffect transition="in" filter="blinds(horizontal)">
                                      <p:cBhvr>
                                        <p:cTn id="195" dur="500"/>
                                        <p:tgtEl>
                                          <p:spTgt spid="127057"/>
                                        </p:tgtEl>
                                      </p:cBhvr>
                                    </p:animEffect>
                                  </p:childTnLst>
                                </p:cTn>
                              </p:par>
                            </p:childTnLst>
                          </p:cTn>
                        </p:par>
                      </p:childTnLst>
                    </p:cTn>
                  </p:par>
                  <p:par>
                    <p:cTn id="196" fill="hold" nodeType="clickPar">
                      <p:stCondLst>
                        <p:cond delay="indefinite"/>
                      </p:stCondLst>
                      <p:childTnLst>
                        <p:par>
                          <p:cTn id="197" fill="hold" nodeType="withGroup">
                            <p:stCondLst>
                              <p:cond delay="0"/>
                            </p:stCondLst>
                            <p:childTnLst>
                              <p:par>
                                <p:cTn id="198" presetID="3" presetClass="entr" presetSubtype="10" fill="hold" grpId="0" nodeType="clickEffect">
                                  <p:stCondLst>
                                    <p:cond delay="0"/>
                                  </p:stCondLst>
                                  <p:childTnLst>
                                    <p:set>
                                      <p:cBhvr>
                                        <p:cTn id="199" dur="1" fill="hold">
                                          <p:stCondLst>
                                            <p:cond delay="0"/>
                                          </p:stCondLst>
                                        </p:cTn>
                                        <p:tgtEl>
                                          <p:spTgt spid="127058"/>
                                        </p:tgtEl>
                                        <p:attrNameLst>
                                          <p:attrName>style.visibility</p:attrName>
                                        </p:attrNameLst>
                                      </p:cBhvr>
                                      <p:to>
                                        <p:strVal val="visible"/>
                                      </p:to>
                                    </p:set>
                                    <p:animEffect transition="in" filter="blinds(horizontal)">
                                      <p:cBhvr>
                                        <p:cTn id="200" dur="500"/>
                                        <p:tgtEl>
                                          <p:spTgt spid="127058"/>
                                        </p:tgtEl>
                                      </p:cBhvr>
                                    </p:animEffect>
                                  </p:childTnLst>
                                </p:cTn>
                              </p:par>
                            </p:childTnLst>
                          </p:cTn>
                        </p:par>
                      </p:childTnLst>
                    </p:cTn>
                  </p:par>
                  <p:par>
                    <p:cTn id="201" fill="hold" nodeType="clickPar">
                      <p:stCondLst>
                        <p:cond delay="indefinite"/>
                      </p:stCondLst>
                      <p:childTnLst>
                        <p:par>
                          <p:cTn id="202" fill="hold" nodeType="withGroup">
                            <p:stCondLst>
                              <p:cond delay="0"/>
                            </p:stCondLst>
                            <p:childTnLst>
                              <p:par>
                                <p:cTn id="203" presetID="3" presetClass="entr" presetSubtype="10" fill="hold" grpId="0" nodeType="clickEffect">
                                  <p:stCondLst>
                                    <p:cond delay="0"/>
                                  </p:stCondLst>
                                  <p:childTnLst>
                                    <p:set>
                                      <p:cBhvr>
                                        <p:cTn id="204" dur="1" fill="hold">
                                          <p:stCondLst>
                                            <p:cond delay="0"/>
                                          </p:stCondLst>
                                        </p:cTn>
                                        <p:tgtEl>
                                          <p:spTgt spid="127059"/>
                                        </p:tgtEl>
                                        <p:attrNameLst>
                                          <p:attrName>style.visibility</p:attrName>
                                        </p:attrNameLst>
                                      </p:cBhvr>
                                      <p:to>
                                        <p:strVal val="visible"/>
                                      </p:to>
                                    </p:set>
                                    <p:animEffect transition="in" filter="blinds(horizontal)">
                                      <p:cBhvr>
                                        <p:cTn id="205" dur="500"/>
                                        <p:tgtEl>
                                          <p:spTgt spid="1270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6984" grpId="0" animBg="1" autoUpdateAnimBg="0"/>
      <p:bldP spid="126985" grpId="0" animBg="1"/>
      <p:bldP spid="126986" grpId="0" autoUpdateAnimBg="0"/>
      <p:bldP spid="126987" grpId="0" animBg="1" autoUpdateAnimBg="0"/>
      <p:bldP spid="126988" grpId="0" animBg="1" autoUpdateAnimBg="0"/>
      <p:bldP spid="126989" grpId="0" animBg="1"/>
      <p:bldP spid="126990" grpId="0" animBg="1"/>
      <p:bldP spid="126991" grpId="0" autoUpdateAnimBg="0"/>
      <p:bldP spid="126992" grpId="0" autoUpdateAnimBg="0"/>
      <p:bldP spid="126993" grpId="0" animBg="1" autoUpdateAnimBg="0"/>
      <p:bldP spid="126999" grpId="0" autoUpdateAnimBg="0"/>
      <p:bldP spid="127000" grpId="0" animBg="1" autoUpdateAnimBg="0"/>
      <p:bldP spid="127001" grpId="0" animBg="1" autoUpdateAnimBg="0"/>
      <p:bldP spid="127002" grpId="0" animBg="1"/>
      <p:bldP spid="127003" grpId="0" animBg="1"/>
      <p:bldP spid="127005" grpId="0" autoUpdateAnimBg="0"/>
      <p:bldP spid="127029" grpId="0" animBg="1"/>
      <p:bldP spid="127030" grpId="0" animBg="1"/>
      <p:bldP spid="127032" grpId="0" animBg="1"/>
      <p:bldP spid="127033" grpId="0" animBg="1"/>
      <p:bldP spid="127034" grpId="0" animBg="1"/>
      <p:bldP spid="127035" grpId="0" animBg="1"/>
      <p:bldP spid="127038" grpId="0" animBg="1"/>
      <p:bldP spid="127039" grpId="0"/>
      <p:bldP spid="127040" grpId="0"/>
      <p:bldP spid="127042" grpId="0"/>
      <p:bldP spid="127045" grpId="0" animBg="1"/>
      <p:bldP spid="127046" grpId="0" animBg="1"/>
      <p:bldP spid="127047" grpId="0" animBg="1"/>
      <p:bldP spid="127048" grpId="0" animBg="1"/>
      <p:bldP spid="127051" grpId="0" animBg="1"/>
      <p:bldP spid="127052" grpId="0" animBg="1"/>
      <p:bldP spid="127053" grpId="0" animBg="1"/>
      <p:bldP spid="127054" grpId="0" animBg="1"/>
      <p:bldP spid="127056" grpId="0" animBg="1"/>
      <p:bldP spid="127057" grpId="0" animBg="1"/>
      <p:bldP spid="127058" grpId="0" animBg="1"/>
      <p:bldP spid="127059" grpId="0"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5" name="Picture 3" descr="mingkong-p2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94335" y="357188"/>
            <a:ext cx="2143125" cy="2143125"/>
          </a:xfrm>
          <a:prstGeom prst="rect">
            <a:avLst/>
          </a:prstGeom>
          <a:noFill/>
          <a:extLst>
            <a:ext uri="{909E8E84-426E-40DD-AFC4-6F175D3DCCD1}">
              <a14:hiddenFill xmlns:a14="http://schemas.microsoft.com/office/drawing/2010/main">
                <a:solidFill>
                  <a:srgbClr val="FFFFFF"/>
                </a:solidFill>
              </a14:hiddenFill>
            </a:ext>
          </a:extLst>
        </p:spPr>
      </p:pic>
      <p:pic>
        <p:nvPicPr>
          <p:cNvPr id="33796" name="Picture 4" descr="mingkong-p63-bu"/>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7688" y="2397919"/>
            <a:ext cx="2600325" cy="1771650"/>
          </a:xfrm>
          <a:prstGeom prst="rect">
            <a:avLst/>
          </a:prstGeom>
          <a:noFill/>
          <a:extLst>
            <a:ext uri="{909E8E84-426E-40DD-AFC4-6F175D3DCCD1}">
              <a14:hiddenFill xmlns:a14="http://schemas.microsoft.com/office/drawing/2010/main">
                <a:solidFill>
                  <a:srgbClr val="FFFFFF"/>
                </a:solidFill>
              </a14:hiddenFill>
            </a:ext>
          </a:extLst>
        </p:spPr>
      </p:pic>
      <p:sp>
        <p:nvSpPr>
          <p:cNvPr id="33797" name="Text Box 5"/>
          <p:cNvSpPr txBox="1">
            <a:spLocks noChangeArrowheads="1"/>
          </p:cNvSpPr>
          <p:nvPr/>
        </p:nvSpPr>
        <p:spPr bwMode="auto">
          <a:xfrm>
            <a:off x="594123" y="4281488"/>
            <a:ext cx="252412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a:t>宽度优先（先在左）</a:t>
            </a:r>
          </a:p>
        </p:txBody>
      </p:sp>
      <p:sp>
        <p:nvSpPr>
          <p:cNvPr id="33798" name="Text Box 6"/>
          <p:cNvSpPr txBox="1">
            <a:spLocks noChangeArrowheads="1"/>
          </p:cNvSpPr>
          <p:nvPr/>
        </p:nvSpPr>
        <p:spPr bwMode="auto">
          <a:xfrm>
            <a:off x="5405438" y="3426619"/>
            <a:ext cx="1371600" cy="7848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a:t>深度优先</a:t>
            </a:r>
          </a:p>
          <a:p>
            <a:pPr>
              <a:spcBef>
                <a:spcPct val="50000"/>
              </a:spcBef>
            </a:pPr>
            <a:r>
              <a:rPr lang="zh-CN" altLang="en-US"/>
              <a:t>（后在左）</a:t>
            </a:r>
          </a:p>
        </p:txBody>
      </p:sp>
      <p:sp>
        <p:nvSpPr>
          <p:cNvPr id="33800" name="AutoShape 8"/>
          <p:cNvSpPr>
            <a:spLocks noChangeArrowheads="1"/>
          </p:cNvSpPr>
          <p:nvPr/>
        </p:nvSpPr>
        <p:spPr bwMode="auto">
          <a:xfrm>
            <a:off x="5143500" y="800100"/>
            <a:ext cx="1200150" cy="1143000"/>
          </a:xfrm>
          <a:custGeom>
            <a:avLst/>
            <a:gdLst>
              <a:gd name="G0" fmla="+- 5400 0 0"/>
              <a:gd name="G1" fmla="+- 8100 0 0"/>
              <a:gd name="G2" fmla="+- 2700 0 0"/>
              <a:gd name="G3" fmla="+- 9450 0 0"/>
              <a:gd name="G4" fmla="+- 21600 0 8100"/>
              <a:gd name="G5" fmla="+- 21600 0 9450"/>
              <a:gd name="G6" fmla="+- 5400 21600 0"/>
              <a:gd name="G7" fmla="*/ G6 1 2"/>
              <a:gd name="G8" fmla="+- 21600 0 5400"/>
              <a:gd name="G9" fmla="+- 21600 0 2700"/>
              <a:gd name="T0" fmla="*/ G0 w 21600"/>
              <a:gd name="T1" fmla="*/ G0 h 21600"/>
              <a:gd name="T2" fmla="*/ G8 w 21600"/>
              <a:gd name="T3" fmla="*/ G8 h 21600"/>
            </a:gdLst>
            <a:ahLst/>
            <a:cxnLst>
              <a:cxn ang="0">
                <a:pos x="r" y="vc"/>
              </a:cxn>
              <a:cxn ang="5400000">
                <a:pos x="hc" y="b"/>
              </a:cxn>
              <a:cxn ang="10800000">
                <a:pos x="l" y="vc"/>
              </a:cxn>
              <a:cxn ang="16200000">
                <a:pos x="hc" y="t"/>
              </a:cxn>
            </a:cxnLst>
            <a:rect l="T0" t="T1" r="T2" b="T3"/>
            <a:pathLst>
              <a:path w="21600" h="21600">
                <a:moveTo>
                  <a:pt x="5400" y="5400"/>
                </a:moveTo>
                <a:lnTo>
                  <a:pt x="9450" y="5400"/>
                </a:lnTo>
                <a:lnTo>
                  <a:pt x="9450" y="2700"/>
                </a:lnTo>
                <a:lnTo>
                  <a:pt x="8100" y="2700"/>
                </a:lnTo>
                <a:lnTo>
                  <a:pt x="10800" y="0"/>
                </a:lnTo>
                <a:lnTo>
                  <a:pt x="13500" y="2700"/>
                </a:lnTo>
                <a:lnTo>
                  <a:pt x="12150" y="2700"/>
                </a:lnTo>
                <a:lnTo>
                  <a:pt x="12150" y="5400"/>
                </a:lnTo>
                <a:lnTo>
                  <a:pt x="16200" y="5400"/>
                </a:lnTo>
                <a:lnTo>
                  <a:pt x="16200" y="9450"/>
                </a:lnTo>
                <a:lnTo>
                  <a:pt x="18900" y="9450"/>
                </a:lnTo>
                <a:lnTo>
                  <a:pt x="18900" y="8100"/>
                </a:lnTo>
                <a:lnTo>
                  <a:pt x="21600" y="10800"/>
                </a:lnTo>
                <a:lnTo>
                  <a:pt x="18900" y="13500"/>
                </a:lnTo>
                <a:lnTo>
                  <a:pt x="18900" y="12150"/>
                </a:lnTo>
                <a:lnTo>
                  <a:pt x="16200" y="12150"/>
                </a:lnTo>
                <a:lnTo>
                  <a:pt x="16200" y="16200"/>
                </a:lnTo>
                <a:lnTo>
                  <a:pt x="12150" y="16200"/>
                </a:lnTo>
                <a:lnTo>
                  <a:pt x="12150" y="18900"/>
                </a:lnTo>
                <a:lnTo>
                  <a:pt x="13500" y="18900"/>
                </a:lnTo>
                <a:lnTo>
                  <a:pt x="10800" y="21600"/>
                </a:lnTo>
                <a:lnTo>
                  <a:pt x="8100" y="18900"/>
                </a:lnTo>
                <a:lnTo>
                  <a:pt x="9450" y="18900"/>
                </a:lnTo>
                <a:lnTo>
                  <a:pt x="9450" y="16200"/>
                </a:lnTo>
                <a:lnTo>
                  <a:pt x="5400" y="16200"/>
                </a:lnTo>
                <a:lnTo>
                  <a:pt x="5400" y="12150"/>
                </a:lnTo>
                <a:lnTo>
                  <a:pt x="2700" y="12150"/>
                </a:lnTo>
                <a:lnTo>
                  <a:pt x="2700" y="13500"/>
                </a:lnTo>
                <a:lnTo>
                  <a:pt x="0" y="10800"/>
                </a:lnTo>
                <a:lnTo>
                  <a:pt x="2700" y="8100"/>
                </a:lnTo>
                <a:lnTo>
                  <a:pt x="2700" y="9450"/>
                </a:lnTo>
                <a:lnTo>
                  <a:pt x="5400" y="9450"/>
                </a:lnTo>
                <a:close/>
              </a:path>
            </a:pathLst>
          </a:cu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400"/>
              <a:t>人</a:t>
            </a:r>
          </a:p>
        </p:txBody>
      </p:sp>
      <p:sp>
        <p:nvSpPr>
          <p:cNvPr id="33801" name="Text Box 9"/>
          <p:cNvSpPr txBox="1">
            <a:spLocks noChangeArrowheads="1"/>
          </p:cNvSpPr>
          <p:nvPr/>
        </p:nvSpPr>
        <p:spPr bwMode="auto">
          <a:xfrm>
            <a:off x="5560986" y="1973818"/>
            <a:ext cx="3429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dirty="0"/>
              <a:t>4</a:t>
            </a:r>
          </a:p>
        </p:txBody>
      </p:sp>
      <p:sp>
        <p:nvSpPr>
          <p:cNvPr id="33802" name="Text Box 10"/>
          <p:cNvSpPr txBox="1">
            <a:spLocks noChangeArrowheads="1"/>
          </p:cNvSpPr>
          <p:nvPr/>
        </p:nvSpPr>
        <p:spPr bwMode="auto">
          <a:xfrm>
            <a:off x="6343650" y="1200150"/>
            <a:ext cx="40005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a:t>3</a:t>
            </a:r>
          </a:p>
        </p:txBody>
      </p:sp>
      <p:sp>
        <p:nvSpPr>
          <p:cNvPr id="33803" name="Text Box 11"/>
          <p:cNvSpPr txBox="1">
            <a:spLocks noChangeArrowheads="1"/>
          </p:cNvSpPr>
          <p:nvPr/>
        </p:nvSpPr>
        <p:spPr bwMode="auto">
          <a:xfrm>
            <a:off x="5600700" y="400050"/>
            <a:ext cx="3429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a:t>2</a:t>
            </a:r>
          </a:p>
        </p:txBody>
      </p:sp>
      <p:sp>
        <p:nvSpPr>
          <p:cNvPr id="33804" name="Text Box 12"/>
          <p:cNvSpPr txBox="1">
            <a:spLocks noChangeArrowheads="1"/>
          </p:cNvSpPr>
          <p:nvPr/>
        </p:nvSpPr>
        <p:spPr bwMode="auto">
          <a:xfrm>
            <a:off x="4743450" y="1200150"/>
            <a:ext cx="3429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a:t>1</a:t>
            </a:r>
          </a:p>
        </p:txBody>
      </p:sp>
      <p:graphicFrame>
        <p:nvGraphicFramePr>
          <p:cNvPr id="33806" name="Object 14"/>
          <p:cNvGraphicFramePr>
            <a:graphicFrameLocks noChangeAspect="1"/>
          </p:cNvGraphicFramePr>
          <p:nvPr>
            <p:extLst/>
          </p:nvPr>
        </p:nvGraphicFramePr>
        <p:xfrm>
          <a:off x="3519488" y="2283619"/>
          <a:ext cx="1835944" cy="2328863"/>
        </p:xfrm>
        <a:graphic>
          <a:graphicData uri="http://schemas.openxmlformats.org/presentationml/2006/ole">
            <mc:AlternateContent xmlns:mc="http://schemas.openxmlformats.org/markup-compatibility/2006">
              <mc:Choice xmlns:v="urn:schemas-microsoft-com:vml" Requires="v">
                <p:oleObj spid="_x0000_s19498" name="位图图像" r:id="rId6" imgW="2448267" imgH="3104762" progId="Paint.Picture">
                  <p:embed/>
                </p:oleObj>
              </mc:Choice>
              <mc:Fallback>
                <p:oleObj name="位图图像" r:id="rId6" imgW="2448267" imgH="3104762" progId="Paint.Picture">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19488" y="2283619"/>
                        <a:ext cx="1835944" cy="2328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3807" name="Rectangle 15"/>
          <p:cNvSpPr>
            <a:spLocks noChangeArrowheads="1"/>
          </p:cNvSpPr>
          <p:nvPr/>
        </p:nvSpPr>
        <p:spPr bwMode="auto">
          <a:xfrm>
            <a:off x="4090988" y="4169569"/>
            <a:ext cx="514350" cy="40005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808" name="Line 16"/>
          <p:cNvSpPr>
            <a:spLocks noChangeShapeType="1"/>
          </p:cNvSpPr>
          <p:nvPr/>
        </p:nvSpPr>
        <p:spPr bwMode="auto">
          <a:xfrm flipV="1">
            <a:off x="1176338" y="3712369"/>
            <a:ext cx="285750" cy="171450"/>
          </a:xfrm>
          <a:prstGeom prst="line">
            <a:avLst/>
          </a:prstGeom>
          <a:noFill/>
          <a:ln w="28575">
            <a:solidFill>
              <a:srgbClr val="FF99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809" name="Line 17"/>
          <p:cNvSpPr>
            <a:spLocks noChangeShapeType="1"/>
          </p:cNvSpPr>
          <p:nvPr/>
        </p:nvSpPr>
        <p:spPr bwMode="auto">
          <a:xfrm flipH="1" flipV="1">
            <a:off x="1519238" y="3312319"/>
            <a:ext cx="171450" cy="228600"/>
          </a:xfrm>
          <a:prstGeom prst="line">
            <a:avLst/>
          </a:prstGeom>
          <a:noFill/>
          <a:ln w="28575">
            <a:solidFill>
              <a:srgbClr val="FF99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810" name="Line 18"/>
          <p:cNvSpPr>
            <a:spLocks noChangeShapeType="1"/>
          </p:cNvSpPr>
          <p:nvPr/>
        </p:nvSpPr>
        <p:spPr bwMode="auto">
          <a:xfrm flipV="1">
            <a:off x="1176338" y="3026569"/>
            <a:ext cx="285750" cy="171450"/>
          </a:xfrm>
          <a:prstGeom prst="line">
            <a:avLst/>
          </a:prstGeom>
          <a:noFill/>
          <a:ln w="28575">
            <a:solidFill>
              <a:srgbClr val="FF99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811" name="Line 19"/>
          <p:cNvSpPr>
            <a:spLocks noChangeShapeType="1"/>
          </p:cNvSpPr>
          <p:nvPr/>
        </p:nvSpPr>
        <p:spPr bwMode="auto">
          <a:xfrm flipV="1">
            <a:off x="1690688" y="2683669"/>
            <a:ext cx="0" cy="228600"/>
          </a:xfrm>
          <a:prstGeom prst="line">
            <a:avLst/>
          </a:prstGeom>
          <a:noFill/>
          <a:ln w="28575">
            <a:solidFill>
              <a:srgbClr val="FF99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812" name="Line 20"/>
          <p:cNvSpPr>
            <a:spLocks noChangeShapeType="1"/>
          </p:cNvSpPr>
          <p:nvPr/>
        </p:nvSpPr>
        <p:spPr bwMode="auto">
          <a:xfrm flipV="1">
            <a:off x="3976688" y="4226719"/>
            <a:ext cx="114300" cy="228600"/>
          </a:xfrm>
          <a:prstGeom prst="line">
            <a:avLst/>
          </a:prstGeom>
          <a:noFill/>
          <a:ln w="38100">
            <a:solidFill>
              <a:srgbClr val="0000FF"/>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813" name="Line 21"/>
          <p:cNvSpPr>
            <a:spLocks noChangeShapeType="1"/>
          </p:cNvSpPr>
          <p:nvPr/>
        </p:nvSpPr>
        <p:spPr bwMode="auto">
          <a:xfrm flipV="1">
            <a:off x="4262438" y="3312319"/>
            <a:ext cx="0" cy="628650"/>
          </a:xfrm>
          <a:prstGeom prst="line">
            <a:avLst/>
          </a:prstGeom>
          <a:noFill/>
          <a:ln w="38100">
            <a:solidFill>
              <a:srgbClr val="0000FF"/>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814" name="Line 22"/>
          <p:cNvSpPr>
            <a:spLocks noChangeShapeType="1"/>
          </p:cNvSpPr>
          <p:nvPr/>
        </p:nvSpPr>
        <p:spPr bwMode="auto">
          <a:xfrm flipV="1">
            <a:off x="3919538" y="2740819"/>
            <a:ext cx="571500" cy="457200"/>
          </a:xfrm>
          <a:prstGeom prst="line">
            <a:avLst/>
          </a:prstGeom>
          <a:noFill/>
          <a:ln w="38100">
            <a:solidFill>
              <a:srgbClr val="0000FF"/>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815" name="Line 23"/>
          <p:cNvSpPr>
            <a:spLocks noChangeShapeType="1"/>
          </p:cNvSpPr>
          <p:nvPr/>
        </p:nvSpPr>
        <p:spPr bwMode="auto">
          <a:xfrm flipV="1">
            <a:off x="4433888" y="2397919"/>
            <a:ext cx="0" cy="285750"/>
          </a:xfrm>
          <a:prstGeom prst="line">
            <a:avLst/>
          </a:prstGeom>
          <a:noFill/>
          <a:ln w="38100">
            <a:solidFill>
              <a:srgbClr val="0000FF"/>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818" name="Freeform 26"/>
          <p:cNvSpPr>
            <a:spLocks/>
          </p:cNvSpPr>
          <p:nvPr/>
        </p:nvSpPr>
        <p:spPr bwMode="auto">
          <a:xfrm>
            <a:off x="2771775" y="600076"/>
            <a:ext cx="1143000" cy="1431131"/>
          </a:xfrm>
          <a:custGeom>
            <a:avLst/>
            <a:gdLst>
              <a:gd name="T0" fmla="*/ 960 w 960"/>
              <a:gd name="T1" fmla="*/ 68 h 1202"/>
              <a:gd name="T2" fmla="*/ 280 w 960"/>
              <a:gd name="T3" fmla="*/ 68 h 1202"/>
              <a:gd name="T4" fmla="*/ 325 w 960"/>
              <a:gd name="T5" fmla="*/ 477 h 1202"/>
              <a:gd name="T6" fmla="*/ 53 w 960"/>
              <a:gd name="T7" fmla="*/ 477 h 1202"/>
              <a:gd name="T8" fmla="*/ 8 w 960"/>
              <a:gd name="T9" fmla="*/ 1202 h 1202"/>
            </a:gdLst>
            <a:ahLst/>
            <a:cxnLst>
              <a:cxn ang="0">
                <a:pos x="T0" y="T1"/>
              </a:cxn>
              <a:cxn ang="0">
                <a:pos x="T2" y="T3"/>
              </a:cxn>
              <a:cxn ang="0">
                <a:pos x="T4" y="T5"/>
              </a:cxn>
              <a:cxn ang="0">
                <a:pos x="T6" y="T7"/>
              </a:cxn>
              <a:cxn ang="0">
                <a:pos x="T8" y="T9"/>
              </a:cxn>
            </a:cxnLst>
            <a:rect l="0" t="0" r="r" b="b"/>
            <a:pathLst>
              <a:path w="960" h="1202">
                <a:moveTo>
                  <a:pt x="960" y="68"/>
                </a:moveTo>
                <a:cubicBezTo>
                  <a:pt x="673" y="34"/>
                  <a:pt x="386" y="0"/>
                  <a:pt x="280" y="68"/>
                </a:cubicBezTo>
                <a:cubicBezTo>
                  <a:pt x="174" y="136"/>
                  <a:pt x="363" y="409"/>
                  <a:pt x="325" y="477"/>
                </a:cubicBezTo>
                <a:cubicBezTo>
                  <a:pt x="287" y="545"/>
                  <a:pt x="106" y="356"/>
                  <a:pt x="53" y="477"/>
                </a:cubicBezTo>
                <a:cubicBezTo>
                  <a:pt x="0" y="598"/>
                  <a:pt x="15" y="1081"/>
                  <a:pt x="8" y="1202"/>
                </a:cubicBezTo>
              </a:path>
            </a:pathLst>
          </a:custGeom>
          <a:noFill/>
          <a:ln w="50800">
            <a:solidFill>
              <a:srgbClr val="FF66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820" name="Freeform 28"/>
          <p:cNvSpPr>
            <a:spLocks/>
          </p:cNvSpPr>
          <p:nvPr/>
        </p:nvSpPr>
        <p:spPr bwMode="auto">
          <a:xfrm>
            <a:off x="2655094" y="609600"/>
            <a:ext cx="1385888" cy="1502569"/>
          </a:xfrm>
          <a:custGeom>
            <a:avLst/>
            <a:gdLst>
              <a:gd name="T0" fmla="*/ 1058 w 1164"/>
              <a:gd name="T1" fmla="*/ 60 h 1262"/>
              <a:gd name="T2" fmla="*/ 741 w 1164"/>
              <a:gd name="T3" fmla="*/ 60 h 1262"/>
              <a:gd name="T4" fmla="*/ 786 w 1164"/>
              <a:gd name="T5" fmla="*/ 423 h 1262"/>
              <a:gd name="T6" fmla="*/ 1058 w 1164"/>
              <a:gd name="T7" fmla="*/ 469 h 1262"/>
              <a:gd name="T8" fmla="*/ 1058 w 1164"/>
              <a:gd name="T9" fmla="*/ 1149 h 1262"/>
              <a:gd name="T10" fmla="*/ 423 w 1164"/>
              <a:gd name="T11" fmla="*/ 1149 h 1262"/>
              <a:gd name="T12" fmla="*/ 423 w 1164"/>
              <a:gd name="T13" fmla="*/ 514 h 1262"/>
              <a:gd name="T14" fmla="*/ 60 w 1164"/>
              <a:gd name="T15" fmla="*/ 514 h 1262"/>
              <a:gd name="T16" fmla="*/ 60 w 1164"/>
              <a:gd name="T17" fmla="*/ 1149 h 1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64" h="1262">
                <a:moveTo>
                  <a:pt x="1058" y="60"/>
                </a:moveTo>
                <a:cubicBezTo>
                  <a:pt x="922" y="30"/>
                  <a:pt x="786" y="0"/>
                  <a:pt x="741" y="60"/>
                </a:cubicBezTo>
                <a:cubicBezTo>
                  <a:pt x="696" y="120"/>
                  <a:pt x="733" y="355"/>
                  <a:pt x="786" y="423"/>
                </a:cubicBezTo>
                <a:cubicBezTo>
                  <a:pt x="839" y="491"/>
                  <a:pt x="1013" y="348"/>
                  <a:pt x="1058" y="469"/>
                </a:cubicBezTo>
                <a:cubicBezTo>
                  <a:pt x="1103" y="590"/>
                  <a:pt x="1164" y="1036"/>
                  <a:pt x="1058" y="1149"/>
                </a:cubicBezTo>
                <a:cubicBezTo>
                  <a:pt x="952" y="1262"/>
                  <a:pt x="529" y="1255"/>
                  <a:pt x="423" y="1149"/>
                </a:cubicBezTo>
                <a:cubicBezTo>
                  <a:pt x="317" y="1043"/>
                  <a:pt x="484" y="620"/>
                  <a:pt x="423" y="514"/>
                </a:cubicBezTo>
                <a:cubicBezTo>
                  <a:pt x="362" y="408"/>
                  <a:pt x="120" y="408"/>
                  <a:pt x="60" y="514"/>
                </a:cubicBezTo>
                <a:cubicBezTo>
                  <a:pt x="0" y="620"/>
                  <a:pt x="60" y="1043"/>
                  <a:pt x="60" y="1149"/>
                </a:cubicBezTo>
              </a:path>
            </a:pathLst>
          </a:custGeom>
          <a:noFill/>
          <a:ln w="50800" cap="flat">
            <a:solidFill>
              <a:srgbClr val="0000FF"/>
            </a:solidFill>
            <a:prstDash val="sysDot"/>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517214349"/>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Text Box 2"/>
          <p:cNvSpPr txBox="1">
            <a:spLocks noChangeArrowheads="1"/>
          </p:cNvSpPr>
          <p:nvPr/>
        </p:nvSpPr>
        <p:spPr bwMode="auto">
          <a:xfrm>
            <a:off x="404813" y="357188"/>
            <a:ext cx="216098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a:t>例：四皇后问题</a:t>
            </a:r>
            <a:endParaRPr lang="en-US" altLang="zh-CN"/>
          </a:p>
        </p:txBody>
      </p:sp>
      <p:graphicFrame>
        <p:nvGraphicFramePr>
          <p:cNvPr id="232451" name="Group 3"/>
          <p:cNvGraphicFramePr>
            <a:graphicFrameLocks noGrp="1"/>
          </p:cNvGraphicFramePr>
          <p:nvPr/>
        </p:nvGraphicFramePr>
        <p:xfrm>
          <a:off x="2726532" y="195263"/>
          <a:ext cx="917972" cy="822960"/>
        </p:xfrm>
        <a:graphic>
          <a:graphicData uri="http://schemas.openxmlformats.org/drawingml/2006/table">
            <a:tbl>
              <a:tblPr/>
              <a:tblGrid>
                <a:gridCol w="229791"/>
                <a:gridCol w="229790"/>
                <a:gridCol w="228600"/>
                <a:gridCol w="229791"/>
              </a:tblGrid>
              <a:tr h="205740">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en-US" altLang="zh-CN" sz="9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9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9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9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205740">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9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9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9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9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205740">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9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9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9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9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205740">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9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9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9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9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r>
            </a:tbl>
          </a:graphicData>
        </a:graphic>
      </p:graphicFrame>
      <p:graphicFrame>
        <p:nvGraphicFramePr>
          <p:cNvPr id="232912" name="Group 464"/>
          <p:cNvGraphicFramePr>
            <a:graphicFrameLocks noGrp="1"/>
          </p:cNvGraphicFramePr>
          <p:nvPr/>
        </p:nvGraphicFramePr>
        <p:xfrm>
          <a:off x="3699272" y="1168004"/>
          <a:ext cx="917971" cy="843678"/>
        </p:xfrm>
        <a:graphic>
          <a:graphicData uri="http://schemas.openxmlformats.org/drawingml/2006/table">
            <a:tbl>
              <a:tblPr/>
              <a:tblGrid>
                <a:gridCol w="229790"/>
                <a:gridCol w="229791"/>
                <a:gridCol w="228600"/>
                <a:gridCol w="229790"/>
              </a:tblGrid>
              <a:tr h="216694">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en-US" altLang="zh-CN" sz="9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9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Q</a:t>
                      </a:r>
                      <a:endParaRPr kumimoji="1" lang="zh-CN" altLang="en-US" sz="9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9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9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215504">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9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9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9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9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205740">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9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9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9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9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205740">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9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9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9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9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r>
            </a:tbl>
          </a:graphicData>
        </a:graphic>
      </p:graphicFrame>
      <p:graphicFrame>
        <p:nvGraphicFramePr>
          <p:cNvPr id="232505" name="Group 57"/>
          <p:cNvGraphicFramePr>
            <a:graphicFrameLocks noGrp="1"/>
          </p:cNvGraphicFramePr>
          <p:nvPr/>
        </p:nvGraphicFramePr>
        <p:xfrm>
          <a:off x="2457451" y="1168003"/>
          <a:ext cx="917972" cy="865109"/>
        </p:xfrm>
        <a:graphic>
          <a:graphicData uri="http://schemas.openxmlformats.org/drawingml/2006/table">
            <a:tbl>
              <a:tblPr/>
              <a:tblGrid>
                <a:gridCol w="229791"/>
                <a:gridCol w="229790"/>
                <a:gridCol w="228600"/>
                <a:gridCol w="229791"/>
              </a:tblGrid>
              <a:tr h="215504">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en-US" altLang="zh-CN" sz="9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9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9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Q</a:t>
                      </a:r>
                      <a:endParaRPr kumimoji="1" lang="zh-CN" altLang="en-US" sz="9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9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205740">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9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9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9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9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238125">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9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9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9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9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205740">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9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9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9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9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r>
            </a:tbl>
          </a:graphicData>
        </a:graphic>
      </p:graphicFrame>
      <p:graphicFrame>
        <p:nvGraphicFramePr>
          <p:cNvPr id="232944" name="Group 496"/>
          <p:cNvGraphicFramePr>
            <a:graphicFrameLocks noGrp="1"/>
          </p:cNvGraphicFramePr>
          <p:nvPr/>
        </p:nvGraphicFramePr>
        <p:xfrm>
          <a:off x="675085" y="1168004"/>
          <a:ext cx="917971" cy="843678"/>
        </p:xfrm>
        <a:graphic>
          <a:graphicData uri="http://schemas.openxmlformats.org/drawingml/2006/table">
            <a:tbl>
              <a:tblPr/>
              <a:tblGrid>
                <a:gridCol w="229790"/>
                <a:gridCol w="229791"/>
                <a:gridCol w="228600"/>
                <a:gridCol w="229790"/>
              </a:tblGrid>
              <a:tr h="215504">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en-US" altLang="zh-CN" sz="9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9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9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9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Q</a:t>
                      </a:r>
                      <a:endParaRPr kumimoji="1" lang="zh-CN" altLang="en-US" sz="9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r>
              <a:tr h="216694">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9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9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9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9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205740">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9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9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9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9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205740">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9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9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9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9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r>
            </a:tbl>
          </a:graphicData>
        </a:graphic>
      </p:graphicFrame>
      <p:graphicFrame>
        <p:nvGraphicFramePr>
          <p:cNvPr id="232911" name="Group 463"/>
          <p:cNvGraphicFramePr>
            <a:graphicFrameLocks noGrp="1"/>
          </p:cNvGraphicFramePr>
          <p:nvPr/>
        </p:nvGraphicFramePr>
        <p:xfrm>
          <a:off x="5535216" y="1168004"/>
          <a:ext cx="864395" cy="822960"/>
        </p:xfrm>
        <a:graphic>
          <a:graphicData uri="http://schemas.openxmlformats.org/drawingml/2006/table">
            <a:tbl>
              <a:tblPr/>
              <a:tblGrid>
                <a:gridCol w="216694"/>
                <a:gridCol w="216694"/>
                <a:gridCol w="215503"/>
                <a:gridCol w="215504"/>
              </a:tblGrid>
              <a:tr h="205740">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9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Q</a:t>
                      </a: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9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9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9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205740">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9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9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9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9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205740">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9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9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9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9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205740">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9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9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9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9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r>
            </a:tbl>
          </a:graphicData>
        </a:graphic>
      </p:graphicFrame>
      <p:graphicFrame>
        <p:nvGraphicFramePr>
          <p:cNvPr id="232947" name="Group 499"/>
          <p:cNvGraphicFramePr>
            <a:graphicFrameLocks noGrp="1"/>
          </p:cNvGraphicFramePr>
          <p:nvPr/>
        </p:nvGraphicFramePr>
        <p:xfrm>
          <a:off x="2402682" y="2193132"/>
          <a:ext cx="917973" cy="839867"/>
        </p:xfrm>
        <a:graphic>
          <a:graphicData uri="http://schemas.openxmlformats.org/drawingml/2006/table">
            <a:tbl>
              <a:tblPr/>
              <a:tblGrid>
                <a:gridCol w="229791"/>
                <a:gridCol w="229790"/>
                <a:gridCol w="242888"/>
                <a:gridCol w="215504"/>
              </a:tblGrid>
              <a:tr h="205740">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en-US" altLang="zh-CN" sz="9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9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9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Q</a:t>
                      </a:r>
                      <a:endParaRPr kumimoji="1" lang="zh-CN" altLang="en-US" sz="9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9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205740">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9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Q</a:t>
                      </a: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9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9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9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222647">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9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9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9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9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205740">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9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9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9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9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r>
            </a:tbl>
          </a:graphicData>
        </a:graphic>
      </p:graphicFrame>
      <p:graphicFrame>
        <p:nvGraphicFramePr>
          <p:cNvPr id="232694" name="Group 246"/>
          <p:cNvGraphicFramePr>
            <a:graphicFrameLocks noGrp="1"/>
          </p:cNvGraphicFramePr>
          <p:nvPr/>
        </p:nvGraphicFramePr>
        <p:xfrm>
          <a:off x="1214437" y="2193131"/>
          <a:ext cx="863205" cy="827961"/>
        </p:xfrm>
        <a:graphic>
          <a:graphicData uri="http://schemas.openxmlformats.org/drawingml/2006/table">
            <a:tbl>
              <a:tblPr/>
              <a:tblGrid>
                <a:gridCol w="215504"/>
                <a:gridCol w="216694"/>
                <a:gridCol w="215503"/>
                <a:gridCol w="215504"/>
              </a:tblGrid>
              <a:tr h="210741">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en-US" altLang="zh-CN" sz="9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9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9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9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Q</a:t>
                      </a:r>
                      <a:endParaRPr kumimoji="1" lang="zh-CN" altLang="en-US" sz="9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r>
              <a:tr h="205740">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9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Q</a:t>
                      </a: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9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9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9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205740">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9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9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9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9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205740">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9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9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9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9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r>
            </a:tbl>
          </a:graphicData>
        </a:graphic>
      </p:graphicFrame>
      <p:graphicFrame>
        <p:nvGraphicFramePr>
          <p:cNvPr id="232945" name="Group 497"/>
          <p:cNvGraphicFramePr>
            <a:graphicFrameLocks noGrp="1"/>
          </p:cNvGraphicFramePr>
          <p:nvPr/>
        </p:nvGraphicFramePr>
        <p:xfrm>
          <a:off x="296467" y="2193132"/>
          <a:ext cx="810815" cy="833914"/>
        </p:xfrm>
        <a:graphic>
          <a:graphicData uri="http://schemas.openxmlformats.org/drawingml/2006/table">
            <a:tbl>
              <a:tblPr/>
              <a:tblGrid>
                <a:gridCol w="202406"/>
                <a:gridCol w="203597"/>
                <a:gridCol w="202406"/>
                <a:gridCol w="202406"/>
              </a:tblGrid>
              <a:tr h="216694">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en-US" altLang="zh-CN" sz="9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9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9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9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Q</a:t>
                      </a:r>
                      <a:endParaRPr kumimoji="1" lang="zh-CN" altLang="en-US" sz="9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r>
              <a:tr h="205740">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9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9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Q</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9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9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205740">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9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9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9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9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205740">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9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9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9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9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r>
            </a:tbl>
          </a:graphicData>
        </a:graphic>
      </p:graphicFrame>
      <p:sp>
        <p:nvSpPr>
          <p:cNvPr id="232775" name="Line 327"/>
          <p:cNvSpPr>
            <a:spLocks noChangeShapeType="1"/>
          </p:cNvSpPr>
          <p:nvPr/>
        </p:nvSpPr>
        <p:spPr bwMode="auto">
          <a:xfrm flipH="1">
            <a:off x="1214438" y="1006079"/>
            <a:ext cx="1835944" cy="161925"/>
          </a:xfrm>
          <a:prstGeom prst="line">
            <a:avLst/>
          </a:prstGeom>
          <a:noFill/>
          <a:ln w="38100">
            <a:solidFill>
              <a:srgbClr val="FFCC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32776" name="Line 328"/>
          <p:cNvSpPr>
            <a:spLocks noChangeShapeType="1"/>
          </p:cNvSpPr>
          <p:nvPr/>
        </p:nvSpPr>
        <p:spPr bwMode="auto">
          <a:xfrm>
            <a:off x="3267075" y="1006079"/>
            <a:ext cx="2753916" cy="161925"/>
          </a:xfrm>
          <a:prstGeom prst="line">
            <a:avLst/>
          </a:prstGeom>
          <a:noFill/>
          <a:ln w="38100">
            <a:solidFill>
              <a:srgbClr val="FFCC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32777" name="Line 329"/>
          <p:cNvSpPr>
            <a:spLocks noChangeShapeType="1"/>
          </p:cNvSpPr>
          <p:nvPr/>
        </p:nvSpPr>
        <p:spPr bwMode="auto">
          <a:xfrm flipH="1">
            <a:off x="2888457" y="1006079"/>
            <a:ext cx="270272" cy="161925"/>
          </a:xfrm>
          <a:prstGeom prst="line">
            <a:avLst/>
          </a:prstGeom>
          <a:noFill/>
          <a:ln w="38100">
            <a:solidFill>
              <a:srgbClr val="FFCC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32778" name="Line 330"/>
          <p:cNvSpPr>
            <a:spLocks noChangeShapeType="1"/>
          </p:cNvSpPr>
          <p:nvPr/>
        </p:nvSpPr>
        <p:spPr bwMode="auto">
          <a:xfrm>
            <a:off x="3267075" y="1006079"/>
            <a:ext cx="864394" cy="161925"/>
          </a:xfrm>
          <a:prstGeom prst="line">
            <a:avLst/>
          </a:prstGeom>
          <a:noFill/>
          <a:ln w="38100">
            <a:solidFill>
              <a:srgbClr val="FFCC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32779" name="Line 331"/>
          <p:cNvSpPr>
            <a:spLocks noChangeShapeType="1"/>
          </p:cNvSpPr>
          <p:nvPr/>
        </p:nvSpPr>
        <p:spPr bwMode="auto">
          <a:xfrm flipH="1">
            <a:off x="675085" y="1977629"/>
            <a:ext cx="539353" cy="215503"/>
          </a:xfrm>
          <a:prstGeom prst="line">
            <a:avLst/>
          </a:prstGeom>
          <a:noFill/>
          <a:ln w="38100">
            <a:solidFill>
              <a:srgbClr val="FFCC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32780" name="Line 332"/>
          <p:cNvSpPr>
            <a:spLocks noChangeShapeType="1"/>
          </p:cNvSpPr>
          <p:nvPr/>
        </p:nvSpPr>
        <p:spPr bwMode="auto">
          <a:xfrm>
            <a:off x="1322785" y="1977629"/>
            <a:ext cx="432197" cy="215503"/>
          </a:xfrm>
          <a:prstGeom prst="line">
            <a:avLst/>
          </a:prstGeom>
          <a:noFill/>
          <a:ln w="38100">
            <a:solidFill>
              <a:srgbClr val="FFCC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32781" name="Line 333"/>
          <p:cNvSpPr>
            <a:spLocks noChangeShapeType="1"/>
          </p:cNvSpPr>
          <p:nvPr/>
        </p:nvSpPr>
        <p:spPr bwMode="auto">
          <a:xfrm flipH="1">
            <a:off x="1376363" y="3003947"/>
            <a:ext cx="270272" cy="270272"/>
          </a:xfrm>
          <a:prstGeom prst="line">
            <a:avLst/>
          </a:prstGeom>
          <a:noFill/>
          <a:ln w="38100">
            <a:solidFill>
              <a:srgbClr val="FFCC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32782" name="Text Box 334"/>
          <p:cNvSpPr txBox="1">
            <a:spLocks noChangeArrowheads="1"/>
          </p:cNvSpPr>
          <p:nvPr/>
        </p:nvSpPr>
        <p:spPr bwMode="auto">
          <a:xfrm>
            <a:off x="296466" y="3112294"/>
            <a:ext cx="32385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a:solidFill>
                  <a:srgbClr val="FF0000"/>
                </a:solidFill>
              </a:rPr>
              <a:t>X</a:t>
            </a:r>
          </a:p>
        </p:txBody>
      </p:sp>
      <p:graphicFrame>
        <p:nvGraphicFramePr>
          <p:cNvPr id="232901" name="Group 453"/>
          <p:cNvGraphicFramePr>
            <a:graphicFrameLocks noGrp="1"/>
          </p:cNvGraphicFramePr>
          <p:nvPr/>
        </p:nvGraphicFramePr>
        <p:xfrm>
          <a:off x="2294335" y="3219451"/>
          <a:ext cx="864395" cy="839867"/>
        </p:xfrm>
        <a:graphic>
          <a:graphicData uri="http://schemas.openxmlformats.org/drawingml/2006/table">
            <a:tbl>
              <a:tblPr/>
              <a:tblGrid>
                <a:gridCol w="216694"/>
                <a:gridCol w="215503"/>
                <a:gridCol w="215504"/>
                <a:gridCol w="216694"/>
              </a:tblGrid>
              <a:tr h="205740">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en-US" altLang="zh-CN" sz="9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9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9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Q</a:t>
                      </a:r>
                      <a:endParaRPr kumimoji="1" lang="zh-CN" altLang="en-US" sz="9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9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205740">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9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Q</a:t>
                      </a: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9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9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9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222647">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9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9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9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9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Q</a:t>
                      </a: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r>
              <a:tr h="205740">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9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9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9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9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r>
            </a:tbl>
          </a:graphicData>
        </a:graphic>
      </p:graphicFrame>
      <p:sp>
        <p:nvSpPr>
          <p:cNvPr id="232837" name="Line 389"/>
          <p:cNvSpPr>
            <a:spLocks noChangeShapeType="1"/>
          </p:cNvSpPr>
          <p:nvPr/>
        </p:nvSpPr>
        <p:spPr bwMode="auto">
          <a:xfrm flipH="1">
            <a:off x="2781300" y="3003948"/>
            <a:ext cx="0" cy="215503"/>
          </a:xfrm>
          <a:prstGeom prst="line">
            <a:avLst/>
          </a:prstGeom>
          <a:noFill/>
          <a:ln w="38100">
            <a:solidFill>
              <a:srgbClr val="FFCC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232946" name="Group 498"/>
          <p:cNvGraphicFramePr>
            <a:graphicFrameLocks noGrp="1"/>
          </p:cNvGraphicFramePr>
          <p:nvPr/>
        </p:nvGraphicFramePr>
        <p:xfrm>
          <a:off x="998935" y="3274219"/>
          <a:ext cx="863204" cy="854393"/>
        </p:xfrm>
        <a:graphic>
          <a:graphicData uri="http://schemas.openxmlformats.org/drawingml/2006/table">
            <a:tbl>
              <a:tblPr/>
              <a:tblGrid>
                <a:gridCol w="215503"/>
                <a:gridCol w="216694"/>
                <a:gridCol w="215504"/>
                <a:gridCol w="215503"/>
              </a:tblGrid>
              <a:tr h="210741">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en-US" altLang="zh-CN" sz="9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9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9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9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Q</a:t>
                      </a:r>
                      <a:endParaRPr kumimoji="1" lang="zh-CN" altLang="en-US" sz="9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r>
              <a:tr h="205740">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9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Q</a:t>
                      </a: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9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9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9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232172">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9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9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9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Q</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9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205740">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9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9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9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9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r>
            </a:tbl>
          </a:graphicData>
        </a:graphic>
      </p:graphicFrame>
      <p:sp>
        <p:nvSpPr>
          <p:cNvPr id="232866" name="Line 418"/>
          <p:cNvSpPr>
            <a:spLocks noChangeShapeType="1"/>
          </p:cNvSpPr>
          <p:nvPr/>
        </p:nvSpPr>
        <p:spPr bwMode="auto">
          <a:xfrm flipH="1">
            <a:off x="2834878" y="1977629"/>
            <a:ext cx="108347" cy="215503"/>
          </a:xfrm>
          <a:prstGeom prst="line">
            <a:avLst/>
          </a:prstGeom>
          <a:noFill/>
          <a:ln w="38100">
            <a:solidFill>
              <a:srgbClr val="FFCC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32871" name="Text Box 423"/>
          <p:cNvSpPr txBox="1">
            <a:spLocks noChangeArrowheads="1"/>
          </p:cNvSpPr>
          <p:nvPr/>
        </p:nvSpPr>
        <p:spPr bwMode="auto">
          <a:xfrm>
            <a:off x="1214438" y="4192191"/>
            <a:ext cx="32385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a:solidFill>
                  <a:srgbClr val="FF0000"/>
                </a:solidFill>
              </a:rPr>
              <a:t>X</a:t>
            </a:r>
          </a:p>
        </p:txBody>
      </p:sp>
      <p:sp>
        <p:nvSpPr>
          <p:cNvPr id="232899" name="Line 451"/>
          <p:cNvSpPr>
            <a:spLocks noChangeShapeType="1"/>
          </p:cNvSpPr>
          <p:nvPr/>
        </p:nvSpPr>
        <p:spPr bwMode="auto">
          <a:xfrm flipH="1">
            <a:off x="2726531" y="4030266"/>
            <a:ext cx="0" cy="161925"/>
          </a:xfrm>
          <a:prstGeom prst="line">
            <a:avLst/>
          </a:prstGeom>
          <a:noFill/>
          <a:ln w="38100">
            <a:solidFill>
              <a:srgbClr val="FFCC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32900" name="AutoShape 452"/>
          <p:cNvSpPr>
            <a:spLocks noChangeArrowheads="1"/>
          </p:cNvSpPr>
          <p:nvPr/>
        </p:nvSpPr>
        <p:spPr bwMode="auto">
          <a:xfrm>
            <a:off x="3267075" y="4462463"/>
            <a:ext cx="864394" cy="323850"/>
          </a:xfrm>
          <a:prstGeom prst="leftArrow">
            <a:avLst>
              <a:gd name="adj1" fmla="val 50000"/>
              <a:gd name="adj2" fmla="val 66728"/>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232941" name="Group 493"/>
          <p:cNvGraphicFramePr>
            <a:graphicFrameLocks noGrp="1"/>
          </p:cNvGraphicFramePr>
          <p:nvPr/>
        </p:nvGraphicFramePr>
        <p:xfrm>
          <a:off x="2294335" y="4192192"/>
          <a:ext cx="864395" cy="839867"/>
        </p:xfrm>
        <a:graphic>
          <a:graphicData uri="http://schemas.openxmlformats.org/drawingml/2006/table">
            <a:tbl>
              <a:tblPr/>
              <a:tblGrid>
                <a:gridCol w="216694"/>
                <a:gridCol w="215503"/>
                <a:gridCol w="215504"/>
                <a:gridCol w="216694"/>
              </a:tblGrid>
              <a:tr h="205740">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en-US" altLang="zh-CN" sz="9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9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9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Q</a:t>
                      </a:r>
                      <a:endParaRPr kumimoji="1" lang="zh-CN" altLang="en-US" sz="9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9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205740">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9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Q</a:t>
                      </a: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9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9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9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222647">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9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9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9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9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Q</a:t>
                      </a: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r>
              <a:tr h="205740">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9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9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Q</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9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9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r>
            </a:tbl>
          </a:graphicData>
        </a:graphic>
      </p:graphicFrame>
      <p:sp>
        <p:nvSpPr>
          <p:cNvPr id="232943" name="Text Box 495"/>
          <p:cNvSpPr txBox="1">
            <a:spLocks noChangeArrowheads="1"/>
          </p:cNvSpPr>
          <p:nvPr/>
        </p:nvSpPr>
        <p:spPr bwMode="auto">
          <a:xfrm>
            <a:off x="4779169" y="250032"/>
            <a:ext cx="102631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a:t>后在左</a:t>
            </a:r>
          </a:p>
        </p:txBody>
      </p:sp>
    </p:spTree>
    <p:extLst>
      <p:ext uri="{BB962C8B-B14F-4D97-AF65-F5344CB8AC3E}">
        <p14:creationId xmlns:p14="http://schemas.microsoft.com/office/powerpoint/2010/main" val="96065347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32776"/>
                                        </p:tgtEl>
                                        <p:attrNameLst>
                                          <p:attrName>style.visibility</p:attrName>
                                        </p:attrNameLst>
                                      </p:cBhvr>
                                      <p:to>
                                        <p:strVal val="visible"/>
                                      </p:to>
                                    </p:set>
                                    <p:anim calcmode="lin" valueType="num">
                                      <p:cBhvr additive="base">
                                        <p:cTn id="7" dur="500" fill="hold"/>
                                        <p:tgtEl>
                                          <p:spTgt spid="232776"/>
                                        </p:tgtEl>
                                        <p:attrNameLst>
                                          <p:attrName>ppt_x</p:attrName>
                                        </p:attrNameLst>
                                      </p:cBhvr>
                                      <p:tavLst>
                                        <p:tav tm="0">
                                          <p:val>
                                            <p:strVal val="0-#ppt_w/2"/>
                                          </p:val>
                                        </p:tav>
                                        <p:tav tm="100000">
                                          <p:val>
                                            <p:strVal val="#ppt_x"/>
                                          </p:val>
                                        </p:tav>
                                      </p:tavLst>
                                    </p:anim>
                                    <p:anim calcmode="lin" valueType="num">
                                      <p:cBhvr additive="base">
                                        <p:cTn id="8" dur="500" fill="hold"/>
                                        <p:tgtEl>
                                          <p:spTgt spid="232776"/>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232911"/>
                                        </p:tgtEl>
                                        <p:attrNameLst>
                                          <p:attrName>style.visibility</p:attrName>
                                        </p:attrNameLst>
                                      </p:cBhvr>
                                      <p:to>
                                        <p:strVal val="visible"/>
                                      </p:to>
                                    </p:set>
                                    <p:anim calcmode="lin" valueType="num">
                                      <p:cBhvr additive="base">
                                        <p:cTn id="13" dur="500" fill="hold"/>
                                        <p:tgtEl>
                                          <p:spTgt spid="232911"/>
                                        </p:tgtEl>
                                        <p:attrNameLst>
                                          <p:attrName>ppt_x</p:attrName>
                                        </p:attrNameLst>
                                      </p:cBhvr>
                                      <p:tavLst>
                                        <p:tav tm="0">
                                          <p:val>
                                            <p:strVal val="#ppt_x"/>
                                          </p:val>
                                        </p:tav>
                                        <p:tav tm="100000">
                                          <p:val>
                                            <p:strVal val="#ppt_x"/>
                                          </p:val>
                                        </p:tav>
                                      </p:tavLst>
                                    </p:anim>
                                    <p:anim calcmode="lin" valueType="num">
                                      <p:cBhvr additive="base">
                                        <p:cTn id="14" dur="500" fill="hold"/>
                                        <p:tgtEl>
                                          <p:spTgt spid="232911"/>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232778"/>
                                        </p:tgtEl>
                                        <p:attrNameLst>
                                          <p:attrName>style.visibility</p:attrName>
                                        </p:attrNameLst>
                                      </p:cBhvr>
                                      <p:to>
                                        <p:strVal val="visible"/>
                                      </p:to>
                                    </p:set>
                                    <p:anim calcmode="lin" valueType="num">
                                      <p:cBhvr additive="base">
                                        <p:cTn id="19" dur="500" fill="hold"/>
                                        <p:tgtEl>
                                          <p:spTgt spid="232778"/>
                                        </p:tgtEl>
                                        <p:attrNameLst>
                                          <p:attrName>ppt_x</p:attrName>
                                        </p:attrNameLst>
                                      </p:cBhvr>
                                      <p:tavLst>
                                        <p:tav tm="0">
                                          <p:val>
                                            <p:strVal val="0-#ppt_w/2"/>
                                          </p:val>
                                        </p:tav>
                                        <p:tav tm="100000">
                                          <p:val>
                                            <p:strVal val="#ppt_x"/>
                                          </p:val>
                                        </p:tav>
                                      </p:tavLst>
                                    </p:anim>
                                    <p:anim calcmode="lin" valueType="num">
                                      <p:cBhvr additive="base">
                                        <p:cTn id="20" dur="500" fill="hold"/>
                                        <p:tgtEl>
                                          <p:spTgt spid="232778"/>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232912"/>
                                        </p:tgtEl>
                                        <p:attrNameLst>
                                          <p:attrName>style.visibility</p:attrName>
                                        </p:attrNameLst>
                                      </p:cBhvr>
                                      <p:to>
                                        <p:strVal val="visible"/>
                                      </p:to>
                                    </p:set>
                                    <p:anim calcmode="lin" valueType="num">
                                      <p:cBhvr additive="base">
                                        <p:cTn id="25" dur="500" fill="hold"/>
                                        <p:tgtEl>
                                          <p:spTgt spid="232912"/>
                                        </p:tgtEl>
                                        <p:attrNameLst>
                                          <p:attrName>ppt_x</p:attrName>
                                        </p:attrNameLst>
                                      </p:cBhvr>
                                      <p:tavLst>
                                        <p:tav tm="0">
                                          <p:val>
                                            <p:strVal val="#ppt_x"/>
                                          </p:val>
                                        </p:tav>
                                        <p:tav tm="100000">
                                          <p:val>
                                            <p:strVal val="#ppt_x"/>
                                          </p:val>
                                        </p:tav>
                                      </p:tavLst>
                                    </p:anim>
                                    <p:anim calcmode="lin" valueType="num">
                                      <p:cBhvr additive="base">
                                        <p:cTn id="26" dur="500" fill="hold"/>
                                        <p:tgtEl>
                                          <p:spTgt spid="232912"/>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232777"/>
                                        </p:tgtEl>
                                        <p:attrNameLst>
                                          <p:attrName>style.visibility</p:attrName>
                                        </p:attrNameLst>
                                      </p:cBhvr>
                                      <p:to>
                                        <p:strVal val="visible"/>
                                      </p:to>
                                    </p:set>
                                    <p:anim calcmode="lin" valueType="num">
                                      <p:cBhvr additive="base">
                                        <p:cTn id="31" dur="500" fill="hold"/>
                                        <p:tgtEl>
                                          <p:spTgt spid="232777"/>
                                        </p:tgtEl>
                                        <p:attrNameLst>
                                          <p:attrName>ppt_x</p:attrName>
                                        </p:attrNameLst>
                                      </p:cBhvr>
                                      <p:tavLst>
                                        <p:tav tm="0">
                                          <p:val>
                                            <p:strVal val="0-#ppt_w/2"/>
                                          </p:val>
                                        </p:tav>
                                        <p:tav tm="100000">
                                          <p:val>
                                            <p:strVal val="#ppt_x"/>
                                          </p:val>
                                        </p:tav>
                                      </p:tavLst>
                                    </p:anim>
                                    <p:anim calcmode="lin" valueType="num">
                                      <p:cBhvr additive="base">
                                        <p:cTn id="32" dur="500" fill="hold"/>
                                        <p:tgtEl>
                                          <p:spTgt spid="232777"/>
                                        </p:tgtEl>
                                        <p:attrNameLst>
                                          <p:attrName>ppt_y</p:attrName>
                                        </p:attrNameLst>
                                      </p:cBhvr>
                                      <p:tavLst>
                                        <p:tav tm="0">
                                          <p:val>
                                            <p:strVal val="#ppt_y"/>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4" fill="hold" nodeType="clickEffect">
                                  <p:stCondLst>
                                    <p:cond delay="0"/>
                                  </p:stCondLst>
                                  <p:childTnLst>
                                    <p:set>
                                      <p:cBhvr>
                                        <p:cTn id="36" dur="1" fill="hold">
                                          <p:stCondLst>
                                            <p:cond delay="0"/>
                                          </p:stCondLst>
                                        </p:cTn>
                                        <p:tgtEl>
                                          <p:spTgt spid="232505"/>
                                        </p:tgtEl>
                                        <p:attrNameLst>
                                          <p:attrName>style.visibility</p:attrName>
                                        </p:attrNameLst>
                                      </p:cBhvr>
                                      <p:to>
                                        <p:strVal val="visible"/>
                                      </p:to>
                                    </p:set>
                                    <p:anim calcmode="lin" valueType="num">
                                      <p:cBhvr additive="base">
                                        <p:cTn id="37" dur="500" fill="hold"/>
                                        <p:tgtEl>
                                          <p:spTgt spid="232505"/>
                                        </p:tgtEl>
                                        <p:attrNameLst>
                                          <p:attrName>ppt_x</p:attrName>
                                        </p:attrNameLst>
                                      </p:cBhvr>
                                      <p:tavLst>
                                        <p:tav tm="0">
                                          <p:val>
                                            <p:strVal val="#ppt_x"/>
                                          </p:val>
                                        </p:tav>
                                        <p:tav tm="100000">
                                          <p:val>
                                            <p:strVal val="#ppt_x"/>
                                          </p:val>
                                        </p:tav>
                                      </p:tavLst>
                                    </p:anim>
                                    <p:anim calcmode="lin" valueType="num">
                                      <p:cBhvr additive="base">
                                        <p:cTn id="38" dur="500" fill="hold"/>
                                        <p:tgtEl>
                                          <p:spTgt spid="232505"/>
                                        </p:tgtEl>
                                        <p:attrNameLst>
                                          <p:attrName>ppt_y</p:attrName>
                                        </p:attrNameLst>
                                      </p:cBhvr>
                                      <p:tavLst>
                                        <p:tav tm="0">
                                          <p:val>
                                            <p:strVal val="1+#ppt_h/2"/>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8" fill="hold" grpId="0" nodeType="clickEffect">
                                  <p:stCondLst>
                                    <p:cond delay="0"/>
                                  </p:stCondLst>
                                  <p:childTnLst>
                                    <p:set>
                                      <p:cBhvr>
                                        <p:cTn id="42" dur="1" fill="hold">
                                          <p:stCondLst>
                                            <p:cond delay="0"/>
                                          </p:stCondLst>
                                        </p:cTn>
                                        <p:tgtEl>
                                          <p:spTgt spid="232775"/>
                                        </p:tgtEl>
                                        <p:attrNameLst>
                                          <p:attrName>style.visibility</p:attrName>
                                        </p:attrNameLst>
                                      </p:cBhvr>
                                      <p:to>
                                        <p:strVal val="visible"/>
                                      </p:to>
                                    </p:set>
                                    <p:anim calcmode="lin" valueType="num">
                                      <p:cBhvr additive="base">
                                        <p:cTn id="43" dur="500" fill="hold"/>
                                        <p:tgtEl>
                                          <p:spTgt spid="232775"/>
                                        </p:tgtEl>
                                        <p:attrNameLst>
                                          <p:attrName>ppt_x</p:attrName>
                                        </p:attrNameLst>
                                      </p:cBhvr>
                                      <p:tavLst>
                                        <p:tav tm="0">
                                          <p:val>
                                            <p:strVal val="0-#ppt_w/2"/>
                                          </p:val>
                                        </p:tav>
                                        <p:tav tm="100000">
                                          <p:val>
                                            <p:strVal val="#ppt_x"/>
                                          </p:val>
                                        </p:tav>
                                      </p:tavLst>
                                    </p:anim>
                                    <p:anim calcmode="lin" valueType="num">
                                      <p:cBhvr additive="base">
                                        <p:cTn id="44" dur="500" fill="hold"/>
                                        <p:tgtEl>
                                          <p:spTgt spid="232775"/>
                                        </p:tgtEl>
                                        <p:attrNameLst>
                                          <p:attrName>ppt_y</p:attrName>
                                        </p:attrNameLst>
                                      </p:cBhvr>
                                      <p:tavLst>
                                        <p:tav tm="0">
                                          <p:val>
                                            <p:strVal val="#ppt_y"/>
                                          </p:val>
                                        </p:tav>
                                        <p:tav tm="100000">
                                          <p:val>
                                            <p:strVal val="#ppt_y"/>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2" presetClass="entr" presetSubtype="4" fill="hold" nodeType="clickEffect">
                                  <p:stCondLst>
                                    <p:cond delay="0"/>
                                  </p:stCondLst>
                                  <p:childTnLst>
                                    <p:set>
                                      <p:cBhvr>
                                        <p:cTn id="48" dur="1" fill="hold">
                                          <p:stCondLst>
                                            <p:cond delay="0"/>
                                          </p:stCondLst>
                                        </p:cTn>
                                        <p:tgtEl>
                                          <p:spTgt spid="232944"/>
                                        </p:tgtEl>
                                        <p:attrNameLst>
                                          <p:attrName>style.visibility</p:attrName>
                                        </p:attrNameLst>
                                      </p:cBhvr>
                                      <p:to>
                                        <p:strVal val="visible"/>
                                      </p:to>
                                    </p:set>
                                    <p:anim calcmode="lin" valueType="num">
                                      <p:cBhvr additive="base">
                                        <p:cTn id="49" dur="500" fill="hold"/>
                                        <p:tgtEl>
                                          <p:spTgt spid="232944"/>
                                        </p:tgtEl>
                                        <p:attrNameLst>
                                          <p:attrName>ppt_x</p:attrName>
                                        </p:attrNameLst>
                                      </p:cBhvr>
                                      <p:tavLst>
                                        <p:tav tm="0">
                                          <p:val>
                                            <p:strVal val="#ppt_x"/>
                                          </p:val>
                                        </p:tav>
                                        <p:tav tm="100000">
                                          <p:val>
                                            <p:strVal val="#ppt_x"/>
                                          </p:val>
                                        </p:tav>
                                      </p:tavLst>
                                    </p:anim>
                                    <p:anim calcmode="lin" valueType="num">
                                      <p:cBhvr additive="base">
                                        <p:cTn id="50" dur="500" fill="hold"/>
                                        <p:tgtEl>
                                          <p:spTgt spid="232944"/>
                                        </p:tgtEl>
                                        <p:attrNameLst>
                                          <p:attrName>ppt_y</p:attrName>
                                        </p:attrNameLst>
                                      </p:cBhvr>
                                      <p:tavLst>
                                        <p:tav tm="0">
                                          <p:val>
                                            <p:strVal val="1+#ppt_h/2"/>
                                          </p:val>
                                        </p:tav>
                                        <p:tav tm="100000">
                                          <p:val>
                                            <p:strVal val="#ppt_y"/>
                                          </p:val>
                                        </p:tav>
                                      </p:tavLst>
                                    </p:anim>
                                  </p:childTnLst>
                                </p:cTn>
                              </p:par>
                            </p:childTnLst>
                          </p:cTn>
                        </p:par>
                      </p:childTnLst>
                    </p:cTn>
                  </p:par>
                  <p:par>
                    <p:cTn id="51" fill="hold" nodeType="clickPar">
                      <p:stCondLst>
                        <p:cond delay="indefinite"/>
                      </p:stCondLst>
                      <p:childTnLst>
                        <p:par>
                          <p:cTn id="52" fill="hold" nodeType="withGroup">
                            <p:stCondLst>
                              <p:cond delay="0"/>
                            </p:stCondLst>
                            <p:childTnLst>
                              <p:par>
                                <p:cTn id="53" presetID="2" presetClass="entr" presetSubtype="8" fill="hold" grpId="0" nodeType="clickEffect">
                                  <p:stCondLst>
                                    <p:cond delay="0"/>
                                  </p:stCondLst>
                                  <p:childTnLst>
                                    <p:set>
                                      <p:cBhvr>
                                        <p:cTn id="54" dur="1" fill="hold">
                                          <p:stCondLst>
                                            <p:cond delay="0"/>
                                          </p:stCondLst>
                                        </p:cTn>
                                        <p:tgtEl>
                                          <p:spTgt spid="232780"/>
                                        </p:tgtEl>
                                        <p:attrNameLst>
                                          <p:attrName>style.visibility</p:attrName>
                                        </p:attrNameLst>
                                      </p:cBhvr>
                                      <p:to>
                                        <p:strVal val="visible"/>
                                      </p:to>
                                    </p:set>
                                    <p:anim calcmode="lin" valueType="num">
                                      <p:cBhvr additive="base">
                                        <p:cTn id="55" dur="500" fill="hold"/>
                                        <p:tgtEl>
                                          <p:spTgt spid="232780"/>
                                        </p:tgtEl>
                                        <p:attrNameLst>
                                          <p:attrName>ppt_x</p:attrName>
                                        </p:attrNameLst>
                                      </p:cBhvr>
                                      <p:tavLst>
                                        <p:tav tm="0">
                                          <p:val>
                                            <p:strVal val="0-#ppt_w/2"/>
                                          </p:val>
                                        </p:tav>
                                        <p:tav tm="100000">
                                          <p:val>
                                            <p:strVal val="#ppt_x"/>
                                          </p:val>
                                        </p:tav>
                                      </p:tavLst>
                                    </p:anim>
                                    <p:anim calcmode="lin" valueType="num">
                                      <p:cBhvr additive="base">
                                        <p:cTn id="56" dur="500" fill="hold"/>
                                        <p:tgtEl>
                                          <p:spTgt spid="232780"/>
                                        </p:tgtEl>
                                        <p:attrNameLst>
                                          <p:attrName>ppt_y</p:attrName>
                                        </p:attrNameLst>
                                      </p:cBhvr>
                                      <p:tavLst>
                                        <p:tav tm="0">
                                          <p:val>
                                            <p:strVal val="#ppt_y"/>
                                          </p:val>
                                        </p:tav>
                                        <p:tav tm="100000">
                                          <p:val>
                                            <p:strVal val="#ppt_y"/>
                                          </p:val>
                                        </p:tav>
                                      </p:tavLst>
                                    </p:anim>
                                  </p:childTnLst>
                                </p:cTn>
                              </p:par>
                            </p:childTnLst>
                          </p:cTn>
                        </p:par>
                      </p:childTnLst>
                    </p:cTn>
                  </p:par>
                  <p:par>
                    <p:cTn id="57" fill="hold" nodeType="clickPar">
                      <p:stCondLst>
                        <p:cond delay="indefinite"/>
                      </p:stCondLst>
                      <p:childTnLst>
                        <p:par>
                          <p:cTn id="58" fill="hold" nodeType="withGroup">
                            <p:stCondLst>
                              <p:cond delay="0"/>
                            </p:stCondLst>
                            <p:childTnLst>
                              <p:par>
                                <p:cTn id="59" presetID="2" presetClass="entr" presetSubtype="4" fill="hold" nodeType="clickEffect">
                                  <p:stCondLst>
                                    <p:cond delay="0"/>
                                  </p:stCondLst>
                                  <p:childTnLst>
                                    <p:set>
                                      <p:cBhvr>
                                        <p:cTn id="60" dur="1" fill="hold">
                                          <p:stCondLst>
                                            <p:cond delay="0"/>
                                          </p:stCondLst>
                                        </p:cTn>
                                        <p:tgtEl>
                                          <p:spTgt spid="232694"/>
                                        </p:tgtEl>
                                        <p:attrNameLst>
                                          <p:attrName>style.visibility</p:attrName>
                                        </p:attrNameLst>
                                      </p:cBhvr>
                                      <p:to>
                                        <p:strVal val="visible"/>
                                      </p:to>
                                    </p:set>
                                    <p:anim calcmode="lin" valueType="num">
                                      <p:cBhvr additive="base">
                                        <p:cTn id="61" dur="500" fill="hold"/>
                                        <p:tgtEl>
                                          <p:spTgt spid="232694"/>
                                        </p:tgtEl>
                                        <p:attrNameLst>
                                          <p:attrName>ppt_x</p:attrName>
                                        </p:attrNameLst>
                                      </p:cBhvr>
                                      <p:tavLst>
                                        <p:tav tm="0">
                                          <p:val>
                                            <p:strVal val="#ppt_x"/>
                                          </p:val>
                                        </p:tav>
                                        <p:tav tm="100000">
                                          <p:val>
                                            <p:strVal val="#ppt_x"/>
                                          </p:val>
                                        </p:tav>
                                      </p:tavLst>
                                    </p:anim>
                                    <p:anim calcmode="lin" valueType="num">
                                      <p:cBhvr additive="base">
                                        <p:cTn id="62" dur="500" fill="hold"/>
                                        <p:tgtEl>
                                          <p:spTgt spid="232694"/>
                                        </p:tgtEl>
                                        <p:attrNameLst>
                                          <p:attrName>ppt_y</p:attrName>
                                        </p:attrNameLst>
                                      </p:cBhvr>
                                      <p:tavLst>
                                        <p:tav tm="0">
                                          <p:val>
                                            <p:strVal val="1+#ppt_h/2"/>
                                          </p:val>
                                        </p:tav>
                                        <p:tav tm="100000">
                                          <p:val>
                                            <p:strVal val="#ppt_y"/>
                                          </p:val>
                                        </p:tav>
                                      </p:tavLst>
                                    </p:anim>
                                  </p:childTnLst>
                                </p:cTn>
                              </p:par>
                            </p:childTnLst>
                          </p:cTn>
                        </p:par>
                      </p:childTnLst>
                    </p:cTn>
                  </p:par>
                  <p:par>
                    <p:cTn id="63" fill="hold" nodeType="clickPar">
                      <p:stCondLst>
                        <p:cond delay="indefinite"/>
                      </p:stCondLst>
                      <p:childTnLst>
                        <p:par>
                          <p:cTn id="64" fill="hold" nodeType="withGroup">
                            <p:stCondLst>
                              <p:cond delay="0"/>
                            </p:stCondLst>
                            <p:childTnLst>
                              <p:par>
                                <p:cTn id="65" presetID="2" presetClass="entr" presetSubtype="8" fill="hold" grpId="0" nodeType="clickEffect">
                                  <p:stCondLst>
                                    <p:cond delay="0"/>
                                  </p:stCondLst>
                                  <p:childTnLst>
                                    <p:set>
                                      <p:cBhvr>
                                        <p:cTn id="66" dur="1" fill="hold">
                                          <p:stCondLst>
                                            <p:cond delay="0"/>
                                          </p:stCondLst>
                                        </p:cTn>
                                        <p:tgtEl>
                                          <p:spTgt spid="232779"/>
                                        </p:tgtEl>
                                        <p:attrNameLst>
                                          <p:attrName>style.visibility</p:attrName>
                                        </p:attrNameLst>
                                      </p:cBhvr>
                                      <p:to>
                                        <p:strVal val="visible"/>
                                      </p:to>
                                    </p:set>
                                    <p:anim calcmode="lin" valueType="num">
                                      <p:cBhvr additive="base">
                                        <p:cTn id="67" dur="500" fill="hold"/>
                                        <p:tgtEl>
                                          <p:spTgt spid="232779"/>
                                        </p:tgtEl>
                                        <p:attrNameLst>
                                          <p:attrName>ppt_x</p:attrName>
                                        </p:attrNameLst>
                                      </p:cBhvr>
                                      <p:tavLst>
                                        <p:tav tm="0">
                                          <p:val>
                                            <p:strVal val="0-#ppt_w/2"/>
                                          </p:val>
                                        </p:tav>
                                        <p:tav tm="100000">
                                          <p:val>
                                            <p:strVal val="#ppt_x"/>
                                          </p:val>
                                        </p:tav>
                                      </p:tavLst>
                                    </p:anim>
                                    <p:anim calcmode="lin" valueType="num">
                                      <p:cBhvr additive="base">
                                        <p:cTn id="68" dur="500" fill="hold"/>
                                        <p:tgtEl>
                                          <p:spTgt spid="232779"/>
                                        </p:tgtEl>
                                        <p:attrNameLst>
                                          <p:attrName>ppt_y</p:attrName>
                                        </p:attrNameLst>
                                      </p:cBhvr>
                                      <p:tavLst>
                                        <p:tav tm="0">
                                          <p:val>
                                            <p:strVal val="#ppt_y"/>
                                          </p:val>
                                        </p:tav>
                                        <p:tav tm="100000">
                                          <p:val>
                                            <p:strVal val="#ppt_y"/>
                                          </p:val>
                                        </p:tav>
                                      </p:tavLst>
                                    </p:anim>
                                  </p:childTnLst>
                                </p:cTn>
                              </p:par>
                            </p:childTnLst>
                          </p:cTn>
                        </p:par>
                      </p:childTnLst>
                    </p:cTn>
                  </p:par>
                  <p:par>
                    <p:cTn id="69" fill="hold" nodeType="clickPar">
                      <p:stCondLst>
                        <p:cond delay="indefinite"/>
                      </p:stCondLst>
                      <p:childTnLst>
                        <p:par>
                          <p:cTn id="70" fill="hold" nodeType="withGroup">
                            <p:stCondLst>
                              <p:cond delay="0"/>
                            </p:stCondLst>
                            <p:childTnLst>
                              <p:par>
                                <p:cTn id="71" presetID="2" presetClass="entr" presetSubtype="4" fill="hold" nodeType="clickEffect">
                                  <p:stCondLst>
                                    <p:cond delay="0"/>
                                  </p:stCondLst>
                                  <p:childTnLst>
                                    <p:set>
                                      <p:cBhvr>
                                        <p:cTn id="72" dur="1" fill="hold">
                                          <p:stCondLst>
                                            <p:cond delay="0"/>
                                          </p:stCondLst>
                                        </p:cTn>
                                        <p:tgtEl>
                                          <p:spTgt spid="232945"/>
                                        </p:tgtEl>
                                        <p:attrNameLst>
                                          <p:attrName>style.visibility</p:attrName>
                                        </p:attrNameLst>
                                      </p:cBhvr>
                                      <p:to>
                                        <p:strVal val="visible"/>
                                      </p:to>
                                    </p:set>
                                    <p:anim calcmode="lin" valueType="num">
                                      <p:cBhvr additive="base">
                                        <p:cTn id="73" dur="500" fill="hold"/>
                                        <p:tgtEl>
                                          <p:spTgt spid="232945"/>
                                        </p:tgtEl>
                                        <p:attrNameLst>
                                          <p:attrName>ppt_x</p:attrName>
                                        </p:attrNameLst>
                                      </p:cBhvr>
                                      <p:tavLst>
                                        <p:tav tm="0">
                                          <p:val>
                                            <p:strVal val="#ppt_x"/>
                                          </p:val>
                                        </p:tav>
                                        <p:tav tm="100000">
                                          <p:val>
                                            <p:strVal val="#ppt_x"/>
                                          </p:val>
                                        </p:tav>
                                      </p:tavLst>
                                    </p:anim>
                                    <p:anim calcmode="lin" valueType="num">
                                      <p:cBhvr additive="base">
                                        <p:cTn id="74" dur="500" fill="hold"/>
                                        <p:tgtEl>
                                          <p:spTgt spid="232945"/>
                                        </p:tgtEl>
                                        <p:attrNameLst>
                                          <p:attrName>ppt_y</p:attrName>
                                        </p:attrNameLst>
                                      </p:cBhvr>
                                      <p:tavLst>
                                        <p:tav tm="0">
                                          <p:val>
                                            <p:strVal val="1+#ppt_h/2"/>
                                          </p:val>
                                        </p:tav>
                                        <p:tav tm="100000">
                                          <p:val>
                                            <p:strVal val="#ppt_y"/>
                                          </p:val>
                                        </p:tav>
                                      </p:tavLst>
                                    </p:anim>
                                  </p:childTnLst>
                                </p:cTn>
                              </p:par>
                            </p:childTnLst>
                          </p:cTn>
                        </p:par>
                      </p:childTnLst>
                    </p:cTn>
                  </p:par>
                  <p:par>
                    <p:cTn id="75" fill="hold" nodeType="clickPar">
                      <p:stCondLst>
                        <p:cond delay="indefinite"/>
                      </p:stCondLst>
                      <p:childTnLst>
                        <p:par>
                          <p:cTn id="76" fill="hold" nodeType="withGroup">
                            <p:stCondLst>
                              <p:cond delay="0"/>
                            </p:stCondLst>
                            <p:childTnLst>
                              <p:par>
                                <p:cTn id="77" presetID="3" presetClass="entr" presetSubtype="10" fill="hold" grpId="0" nodeType="clickEffect">
                                  <p:stCondLst>
                                    <p:cond delay="0"/>
                                  </p:stCondLst>
                                  <p:childTnLst>
                                    <p:set>
                                      <p:cBhvr>
                                        <p:cTn id="78" dur="1" fill="hold">
                                          <p:stCondLst>
                                            <p:cond delay="0"/>
                                          </p:stCondLst>
                                        </p:cTn>
                                        <p:tgtEl>
                                          <p:spTgt spid="232782"/>
                                        </p:tgtEl>
                                        <p:attrNameLst>
                                          <p:attrName>style.visibility</p:attrName>
                                        </p:attrNameLst>
                                      </p:cBhvr>
                                      <p:to>
                                        <p:strVal val="visible"/>
                                      </p:to>
                                    </p:set>
                                    <p:animEffect transition="in" filter="blinds(horizontal)">
                                      <p:cBhvr>
                                        <p:cTn id="79" dur="500"/>
                                        <p:tgtEl>
                                          <p:spTgt spid="232782"/>
                                        </p:tgtEl>
                                      </p:cBhvr>
                                    </p:animEffect>
                                  </p:childTnLst>
                                </p:cTn>
                              </p:par>
                            </p:childTnLst>
                          </p:cTn>
                        </p:par>
                      </p:childTnLst>
                    </p:cTn>
                  </p:par>
                  <p:par>
                    <p:cTn id="80" fill="hold" nodeType="clickPar">
                      <p:stCondLst>
                        <p:cond delay="indefinite"/>
                      </p:stCondLst>
                      <p:childTnLst>
                        <p:par>
                          <p:cTn id="81" fill="hold" nodeType="withGroup">
                            <p:stCondLst>
                              <p:cond delay="0"/>
                            </p:stCondLst>
                            <p:childTnLst>
                              <p:par>
                                <p:cTn id="82" presetID="2" presetClass="entr" presetSubtype="8" fill="hold" grpId="0" nodeType="clickEffect">
                                  <p:stCondLst>
                                    <p:cond delay="0"/>
                                  </p:stCondLst>
                                  <p:childTnLst>
                                    <p:set>
                                      <p:cBhvr>
                                        <p:cTn id="83" dur="1" fill="hold">
                                          <p:stCondLst>
                                            <p:cond delay="0"/>
                                          </p:stCondLst>
                                        </p:cTn>
                                        <p:tgtEl>
                                          <p:spTgt spid="232781"/>
                                        </p:tgtEl>
                                        <p:attrNameLst>
                                          <p:attrName>style.visibility</p:attrName>
                                        </p:attrNameLst>
                                      </p:cBhvr>
                                      <p:to>
                                        <p:strVal val="visible"/>
                                      </p:to>
                                    </p:set>
                                    <p:anim calcmode="lin" valueType="num">
                                      <p:cBhvr additive="base">
                                        <p:cTn id="84" dur="500" fill="hold"/>
                                        <p:tgtEl>
                                          <p:spTgt spid="232781"/>
                                        </p:tgtEl>
                                        <p:attrNameLst>
                                          <p:attrName>ppt_x</p:attrName>
                                        </p:attrNameLst>
                                      </p:cBhvr>
                                      <p:tavLst>
                                        <p:tav tm="0">
                                          <p:val>
                                            <p:strVal val="0-#ppt_w/2"/>
                                          </p:val>
                                        </p:tav>
                                        <p:tav tm="100000">
                                          <p:val>
                                            <p:strVal val="#ppt_x"/>
                                          </p:val>
                                        </p:tav>
                                      </p:tavLst>
                                    </p:anim>
                                    <p:anim calcmode="lin" valueType="num">
                                      <p:cBhvr additive="base">
                                        <p:cTn id="85" dur="500" fill="hold"/>
                                        <p:tgtEl>
                                          <p:spTgt spid="232781"/>
                                        </p:tgtEl>
                                        <p:attrNameLst>
                                          <p:attrName>ppt_y</p:attrName>
                                        </p:attrNameLst>
                                      </p:cBhvr>
                                      <p:tavLst>
                                        <p:tav tm="0">
                                          <p:val>
                                            <p:strVal val="#ppt_y"/>
                                          </p:val>
                                        </p:tav>
                                        <p:tav tm="100000">
                                          <p:val>
                                            <p:strVal val="#ppt_y"/>
                                          </p:val>
                                        </p:tav>
                                      </p:tavLst>
                                    </p:anim>
                                  </p:childTnLst>
                                </p:cTn>
                              </p:par>
                            </p:childTnLst>
                          </p:cTn>
                        </p:par>
                      </p:childTnLst>
                    </p:cTn>
                  </p:par>
                  <p:par>
                    <p:cTn id="86" fill="hold" nodeType="clickPar">
                      <p:stCondLst>
                        <p:cond delay="indefinite"/>
                      </p:stCondLst>
                      <p:childTnLst>
                        <p:par>
                          <p:cTn id="87" fill="hold" nodeType="withGroup">
                            <p:stCondLst>
                              <p:cond delay="0"/>
                            </p:stCondLst>
                            <p:childTnLst>
                              <p:par>
                                <p:cTn id="88" presetID="2" presetClass="entr" presetSubtype="4" fill="hold" nodeType="clickEffect">
                                  <p:stCondLst>
                                    <p:cond delay="0"/>
                                  </p:stCondLst>
                                  <p:childTnLst>
                                    <p:set>
                                      <p:cBhvr>
                                        <p:cTn id="89" dur="1" fill="hold">
                                          <p:stCondLst>
                                            <p:cond delay="0"/>
                                          </p:stCondLst>
                                        </p:cTn>
                                        <p:tgtEl>
                                          <p:spTgt spid="232946"/>
                                        </p:tgtEl>
                                        <p:attrNameLst>
                                          <p:attrName>style.visibility</p:attrName>
                                        </p:attrNameLst>
                                      </p:cBhvr>
                                      <p:to>
                                        <p:strVal val="visible"/>
                                      </p:to>
                                    </p:set>
                                    <p:anim calcmode="lin" valueType="num">
                                      <p:cBhvr additive="base">
                                        <p:cTn id="90" dur="500" fill="hold"/>
                                        <p:tgtEl>
                                          <p:spTgt spid="232946"/>
                                        </p:tgtEl>
                                        <p:attrNameLst>
                                          <p:attrName>ppt_x</p:attrName>
                                        </p:attrNameLst>
                                      </p:cBhvr>
                                      <p:tavLst>
                                        <p:tav tm="0">
                                          <p:val>
                                            <p:strVal val="#ppt_x"/>
                                          </p:val>
                                        </p:tav>
                                        <p:tav tm="100000">
                                          <p:val>
                                            <p:strVal val="#ppt_x"/>
                                          </p:val>
                                        </p:tav>
                                      </p:tavLst>
                                    </p:anim>
                                    <p:anim calcmode="lin" valueType="num">
                                      <p:cBhvr additive="base">
                                        <p:cTn id="91" dur="500" fill="hold"/>
                                        <p:tgtEl>
                                          <p:spTgt spid="232946"/>
                                        </p:tgtEl>
                                        <p:attrNameLst>
                                          <p:attrName>ppt_y</p:attrName>
                                        </p:attrNameLst>
                                      </p:cBhvr>
                                      <p:tavLst>
                                        <p:tav tm="0">
                                          <p:val>
                                            <p:strVal val="1+#ppt_h/2"/>
                                          </p:val>
                                        </p:tav>
                                        <p:tav tm="100000">
                                          <p:val>
                                            <p:strVal val="#ppt_y"/>
                                          </p:val>
                                        </p:tav>
                                      </p:tavLst>
                                    </p:anim>
                                  </p:childTnLst>
                                </p:cTn>
                              </p:par>
                            </p:childTnLst>
                          </p:cTn>
                        </p:par>
                      </p:childTnLst>
                    </p:cTn>
                  </p:par>
                  <p:par>
                    <p:cTn id="92" fill="hold" nodeType="clickPar">
                      <p:stCondLst>
                        <p:cond delay="indefinite"/>
                      </p:stCondLst>
                      <p:childTnLst>
                        <p:par>
                          <p:cTn id="93" fill="hold" nodeType="withGroup">
                            <p:stCondLst>
                              <p:cond delay="0"/>
                            </p:stCondLst>
                            <p:childTnLst>
                              <p:par>
                                <p:cTn id="94" presetID="3" presetClass="entr" presetSubtype="10" fill="hold" grpId="0" nodeType="clickEffect">
                                  <p:stCondLst>
                                    <p:cond delay="0"/>
                                  </p:stCondLst>
                                  <p:childTnLst>
                                    <p:set>
                                      <p:cBhvr>
                                        <p:cTn id="95" dur="1" fill="hold">
                                          <p:stCondLst>
                                            <p:cond delay="0"/>
                                          </p:stCondLst>
                                        </p:cTn>
                                        <p:tgtEl>
                                          <p:spTgt spid="232871"/>
                                        </p:tgtEl>
                                        <p:attrNameLst>
                                          <p:attrName>style.visibility</p:attrName>
                                        </p:attrNameLst>
                                      </p:cBhvr>
                                      <p:to>
                                        <p:strVal val="visible"/>
                                      </p:to>
                                    </p:set>
                                    <p:animEffect transition="in" filter="blinds(horizontal)">
                                      <p:cBhvr>
                                        <p:cTn id="96" dur="500"/>
                                        <p:tgtEl>
                                          <p:spTgt spid="232871"/>
                                        </p:tgtEl>
                                      </p:cBhvr>
                                    </p:animEffect>
                                  </p:childTnLst>
                                </p:cTn>
                              </p:par>
                            </p:childTnLst>
                          </p:cTn>
                        </p:par>
                      </p:childTnLst>
                    </p:cTn>
                  </p:par>
                  <p:par>
                    <p:cTn id="97" fill="hold" nodeType="clickPar">
                      <p:stCondLst>
                        <p:cond delay="indefinite"/>
                      </p:stCondLst>
                      <p:childTnLst>
                        <p:par>
                          <p:cTn id="98" fill="hold" nodeType="withGroup">
                            <p:stCondLst>
                              <p:cond delay="0"/>
                            </p:stCondLst>
                            <p:childTnLst>
                              <p:par>
                                <p:cTn id="99" presetID="2" presetClass="entr" presetSubtype="2" fill="hold" grpId="0" nodeType="clickEffect">
                                  <p:stCondLst>
                                    <p:cond delay="0"/>
                                  </p:stCondLst>
                                  <p:childTnLst>
                                    <p:set>
                                      <p:cBhvr>
                                        <p:cTn id="100" dur="1" fill="hold">
                                          <p:stCondLst>
                                            <p:cond delay="0"/>
                                          </p:stCondLst>
                                        </p:cTn>
                                        <p:tgtEl>
                                          <p:spTgt spid="232866"/>
                                        </p:tgtEl>
                                        <p:attrNameLst>
                                          <p:attrName>style.visibility</p:attrName>
                                        </p:attrNameLst>
                                      </p:cBhvr>
                                      <p:to>
                                        <p:strVal val="visible"/>
                                      </p:to>
                                    </p:set>
                                    <p:anim calcmode="lin" valueType="num">
                                      <p:cBhvr additive="base">
                                        <p:cTn id="101" dur="500" fill="hold"/>
                                        <p:tgtEl>
                                          <p:spTgt spid="232866"/>
                                        </p:tgtEl>
                                        <p:attrNameLst>
                                          <p:attrName>ppt_x</p:attrName>
                                        </p:attrNameLst>
                                      </p:cBhvr>
                                      <p:tavLst>
                                        <p:tav tm="0">
                                          <p:val>
                                            <p:strVal val="1+#ppt_w/2"/>
                                          </p:val>
                                        </p:tav>
                                        <p:tav tm="100000">
                                          <p:val>
                                            <p:strVal val="#ppt_x"/>
                                          </p:val>
                                        </p:tav>
                                      </p:tavLst>
                                    </p:anim>
                                    <p:anim calcmode="lin" valueType="num">
                                      <p:cBhvr additive="base">
                                        <p:cTn id="102" dur="500" fill="hold"/>
                                        <p:tgtEl>
                                          <p:spTgt spid="232866"/>
                                        </p:tgtEl>
                                        <p:attrNameLst>
                                          <p:attrName>ppt_y</p:attrName>
                                        </p:attrNameLst>
                                      </p:cBhvr>
                                      <p:tavLst>
                                        <p:tav tm="0">
                                          <p:val>
                                            <p:strVal val="#ppt_y"/>
                                          </p:val>
                                        </p:tav>
                                        <p:tav tm="100000">
                                          <p:val>
                                            <p:strVal val="#ppt_y"/>
                                          </p:val>
                                        </p:tav>
                                      </p:tavLst>
                                    </p:anim>
                                  </p:childTnLst>
                                </p:cTn>
                              </p:par>
                            </p:childTnLst>
                          </p:cTn>
                        </p:par>
                      </p:childTnLst>
                    </p:cTn>
                  </p:par>
                  <p:par>
                    <p:cTn id="103" fill="hold" nodeType="clickPar">
                      <p:stCondLst>
                        <p:cond delay="indefinite"/>
                      </p:stCondLst>
                      <p:childTnLst>
                        <p:par>
                          <p:cTn id="104" fill="hold" nodeType="withGroup">
                            <p:stCondLst>
                              <p:cond delay="0"/>
                            </p:stCondLst>
                            <p:childTnLst>
                              <p:par>
                                <p:cTn id="105" presetID="2" presetClass="entr" presetSubtype="4" fill="hold" nodeType="clickEffect">
                                  <p:stCondLst>
                                    <p:cond delay="0"/>
                                  </p:stCondLst>
                                  <p:childTnLst>
                                    <p:set>
                                      <p:cBhvr>
                                        <p:cTn id="106" dur="1" fill="hold">
                                          <p:stCondLst>
                                            <p:cond delay="0"/>
                                          </p:stCondLst>
                                        </p:cTn>
                                        <p:tgtEl>
                                          <p:spTgt spid="232947"/>
                                        </p:tgtEl>
                                        <p:attrNameLst>
                                          <p:attrName>style.visibility</p:attrName>
                                        </p:attrNameLst>
                                      </p:cBhvr>
                                      <p:to>
                                        <p:strVal val="visible"/>
                                      </p:to>
                                    </p:set>
                                    <p:anim calcmode="lin" valueType="num">
                                      <p:cBhvr additive="base">
                                        <p:cTn id="107" dur="500" fill="hold"/>
                                        <p:tgtEl>
                                          <p:spTgt spid="232947"/>
                                        </p:tgtEl>
                                        <p:attrNameLst>
                                          <p:attrName>ppt_x</p:attrName>
                                        </p:attrNameLst>
                                      </p:cBhvr>
                                      <p:tavLst>
                                        <p:tav tm="0">
                                          <p:val>
                                            <p:strVal val="#ppt_x"/>
                                          </p:val>
                                        </p:tav>
                                        <p:tav tm="100000">
                                          <p:val>
                                            <p:strVal val="#ppt_x"/>
                                          </p:val>
                                        </p:tav>
                                      </p:tavLst>
                                    </p:anim>
                                    <p:anim calcmode="lin" valueType="num">
                                      <p:cBhvr additive="base">
                                        <p:cTn id="108" dur="500" fill="hold"/>
                                        <p:tgtEl>
                                          <p:spTgt spid="232947"/>
                                        </p:tgtEl>
                                        <p:attrNameLst>
                                          <p:attrName>ppt_y</p:attrName>
                                        </p:attrNameLst>
                                      </p:cBhvr>
                                      <p:tavLst>
                                        <p:tav tm="0">
                                          <p:val>
                                            <p:strVal val="1+#ppt_h/2"/>
                                          </p:val>
                                        </p:tav>
                                        <p:tav tm="100000">
                                          <p:val>
                                            <p:strVal val="#ppt_y"/>
                                          </p:val>
                                        </p:tav>
                                      </p:tavLst>
                                    </p:anim>
                                  </p:childTnLst>
                                </p:cTn>
                              </p:par>
                            </p:childTnLst>
                          </p:cTn>
                        </p:par>
                      </p:childTnLst>
                    </p:cTn>
                  </p:par>
                  <p:par>
                    <p:cTn id="109" fill="hold" nodeType="clickPar">
                      <p:stCondLst>
                        <p:cond delay="indefinite"/>
                      </p:stCondLst>
                      <p:childTnLst>
                        <p:par>
                          <p:cTn id="110" fill="hold" nodeType="withGroup">
                            <p:stCondLst>
                              <p:cond delay="0"/>
                            </p:stCondLst>
                            <p:childTnLst>
                              <p:par>
                                <p:cTn id="111" presetID="2" presetClass="entr" presetSubtype="2" fill="hold" grpId="0" nodeType="clickEffect">
                                  <p:stCondLst>
                                    <p:cond delay="0"/>
                                  </p:stCondLst>
                                  <p:childTnLst>
                                    <p:set>
                                      <p:cBhvr>
                                        <p:cTn id="112" dur="1" fill="hold">
                                          <p:stCondLst>
                                            <p:cond delay="0"/>
                                          </p:stCondLst>
                                        </p:cTn>
                                        <p:tgtEl>
                                          <p:spTgt spid="232837"/>
                                        </p:tgtEl>
                                        <p:attrNameLst>
                                          <p:attrName>style.visibility</p:attrName>
                                        </p:attrNameLst>
                                      </p:cBhvr>
                                      <p:to>
                                        <p:strVal val="visible"/>
                                      </p:to>
                                    </p:set>
                                    <p:anim calcmode="lin" valueType="num">
                                      <p:cBhvr additive="base">
                                        <p:cTn id="113" dur="500" fill="hold"/>
                                        <p:tgtEl>
                                          <p:spTgt spid="232837"/>
                                        </p:tgtEl>
                                        <p:attrNameLst>
                                          <p:attrName>ppt_x</p:attrName>
                                        </p:attrNameLst>
                                      </p:cBhvr>
                                      <p:tavLst>
                                        <p:tav tm="0">
                                          <p:val>
                                            <p:strVal val="1+#ppt_w/2"/>
                                          </p:val>
                                        </p:tav>
                                        <p:tav tm="100000">
                                          <p:val>
                                            <p:strVal val="#ppt_x"/>
                                          </p:val>
                                        </p:tav>
                                      </p:tavLst>
                                    </p:anim>
                                    <p:anim calcmode="lin" valueType="num">
                                      <p:cBhvr additive="base">
                                        <p:cTn id="114" dur="500" fill="hold"/>
                                        <p:tgtEl>
                                          <p:spTgt spid="232837"/>
                                        </p:tgtEl>
                                        <p:attrNameLst>
                                          <p:attrName>ppt_y</p:attrName>
                                        </p:attrNameLst>
                                      </p:cBhvr>
                                      <p:tavLst>
                                        <p:tav tm="0">
                                          <p:val>
                                            <p:strVal val="#ppt_y"/>
                                          </p:val>
                                        </p:tav>
                                        <p:tav tm="100000">
                                          <p:val>
                                            <p:strVal val="#ppt_y"/>
                                          </p:val>
                                        </p:tav>
                                      </p:tavLst>
                                    </p:anim>
                                  </p:childTnLst>
                                </p:cTn>
                              </p:par>
                            </p:childTnLst>
                          </p:cTn>
                        </p:par>
                      </p:childTnLst>
                    </p:cTn>
                  </p:par>
                  <p:par>
                    <p:cTn id="115" fill="hold" nodeType="clickPar">
                      <p:stCondLst>
                        <p:cond delay="indefinite"/>
                      </p:stCondLst>
                      <p:childTnLst>
                        <p:par>
                          <p:cTn id="116" fill="hold" nodeType="withGroup">
                            <p:stCondLst>
                              <p:cond delay="0"/>
                            </p:stCondLst>
                            <p:childTnLst>
                              <p:par>
                                <p:cTn id="117" presetID="2" presetClass="entr" presetSubtype="4" fill="hold" nodeType="clickEffect">
                                  <p:stCondLst>
                                    <p:cond delay="0"/>
                                  </p:stCondLst>
                                  <p:childTnLst>
                                    <p:set>
                                      <p:cBhvr>
                                        <p:cTn id="118" dur="1" fill="hold">
                                          <p:stCondLst>
                                            <p:cond delay="0"/>
                                          </p:stCondLst>
                                        </p:cTn>
                                        <p:tgtEl>
                                          <p:spTgt spid="232901"/>
                                        </p:tgtEl>
                                        <p:attrNameLst>
                                          <p:attrName>style.visibility</p:attrName>
                                        </p:attrNameLst>
                                      </p:cBhvr>
                                      <p:to>
                                        <p:strVal val="visible"/>
                                      </p:to>
                                    </p:set>
                                    <p:anim calcmode="lin" valueType="num">
                                      <p:cBhvr additive="base">
                                        <p:cTn id="119" dur="500" fill="hold"/>
                                        <p:tgtEl>
                                          <p:spTgt spid="232901"/>
                                        </p:tgtEl>
                                        <p:attrNameLst>
                                          <p:attrName>ppt_x</p:attrName>
                                        </p:attrNameLst>
                                      </p:cBhvr>
                                      <p:tavLst>
                                        <p:tav tm="0">
                                          <p:val>
                                            <p:strVal val="#ppt_x"/>
                                          </p:val>
                                        </p:tav>
                                        <p:tav tm="100000">
                                          <p:val>
                                            <p:strVal val="#ppt_x"/>
                                          </p:val>
                                        </p:tav>
                                      </p:tavLst>
                                    </p:anim>
                                    <p:anim calcmode="lin" valueType="num">
                                      <p:cBhvr additive="base">
                                        <p:cTn id="120" dur="500" fill="hold"/>
                                        <p:tgtEl>
                                          <p:spTgt spid="232901"/>
                                        </p:tgtEl>
                                        <p:attrNameLst>
                                          <p:attrName>ppt_y</p:attrName>
                                        </p:attrNameLst>
                                      </p:cBhvr>
                                      <p:tavLst>
                                        <p:tav tm="0">
                                          <p:val>
                                            <p:strVal val="1+#ppt_h/2"/>
                                          </p:val>
                                        </p:tav>
                                        <p:tav tm="100000">
                                          <p:val>
                                            <p:strVal val="#ppt_y"/>
                                          </p:val>
                                        </p:tav>
                                      </p:tavLst>
                                    </p:anim>
                                  </p:childTnLst>
                                </p:cTn>
                              </p:par>
                            </p:childTnLst>
                          </p:cTn>
                        </p:par>
                      </p:childTnLst>
                    </p:cTn>
                  </p:par>
                  <p:par>
                    <p:cTn id="121" fill="hold" nodeType="clickPar">
                      <p:stCondLst>
                        <p:cond delay="indefinite"/>
                      </p:stCondLst>
                      <p:childTnLst>
                        <p:par>
                          <p:cTn id="122" fill="hold" nodeType="withGroup">
                            <p:stCondLst>
                              <p:cond delay="0"/>
                            </p:stCondLst>
                            <p:childTnLst>
                              <p:par>
                                <p:cTn id="123" presetID="2" presetClass="entr" presetSubtype="2" fill="hold" grpId="0" nodeType="clickEffect">
                                  <p:stCondLst>
                                    <p:cond delay="0"/>
                                  </p:stCondLst>
                                  <p:childTnLst>
                                    <p:set>
                                      <p:cBhvr>
                                        <p:cTn id="124" dur="1" fill="hold">
                                          <p:stCondLst>
                                            <p:cond delay="0"/>
                                          </p:stCondLst>
                                        </p:cTn>
                                        <p:tgtEl>
                                          <p:spTgt spid="232899"/>
                                        </p:tgtEl>
                                        <p:attrNameLst>
                                          <p:attrName>style.visibility</p:attrName>
                                        </p:attrNameLst>
                                      </p:cBhvr>
                                      <p:to>
                                        <p:strVal val="visible"/>
                                      </p:to>
                                    </p:set>
                                    <p:anim calcmode="lin" valueType="num">
                                      <p:cBhvr additive="base">
                                        <p:cTn id="125" dur="500" fill="hold"/>
                                        <p:tgtEl>
                                          <p:spTgt spid="232899"/>
                                        </p:tgtEl>
                                        <p:attrNameLst>
                                          <p:attrName>ppt_x</p:attrName>
                                        </p:attrNameLst>
                                      </p:cBhvr>
                                      <p:tavLst>
                                        <p:tav tm="0">
                                          <p:val>
                                            <p:strVal val="1+#ppt_w/2"/>
                                          </p:val>
                                        </p:tav>
                                        <p:tav tm="100000">
                                          <p:val>
                                            <p:strVal val="#ppt_x"/>
                                          </p:val>
                                        </p:tav>
                                      </p:tavLst>
                                    </p:anim>
                                    <p:anim calcmode="lin" valueType="num">
                                      <p:cBhvr additive="base">
                                        <p:cTn id="126" dur="500" fill="hold"/>
                                        <p:tgtEl>
                                          <p:spTgt spid="232899"/>
                                        </p:tgtEl>
                                        <p:attrNameLst>
                                          <p:attrName>ppt_y</p:attrName>
                                        </p:attrNameLst>
                                      </p:cBhvr>
                                      <p:tavLst>
                                        <p:tav tm="0">
                                          <p:val>
                                            <p:strVal val="#ppt_y"/>
                                          </p:val>
                                        </p:tav>
                                        <p:tav tm="100000">
                                          <p:val>
                                            <p:strVal val="#ppt_y"/>
                                          </p:val>
                                        </p:tav>
                                      </p:tavLst>
                                    </p:anim>
                                  </p:childTnLst>
                                </p:cTn>
                              </p:par>
                            </p:childTnLst>
                          </p:cTn>
                        </p:par>
                      </p:childTnLst>
                    </p:cTn>
                  </p:par>
                  <p:par>
                    <p:cTn id="127" fill="hold" nodeType="clickPar">
                      <p:stCondLst>
                        <p:cond delay="indefinite"/>
                      </p:stCondLst>
                      <p:childTnLst>
                        <p:par>
                          <p:cTn id="128" fill="hold" nodeType="withGroup">
                            <p:stCondLst>
                              <p:cond delay="0"/>
                            </p:stCondLst>
                            <p:childTnLst>
                              <p:par>
                                <p:cTn id="129" presetID="2" presetClass="entr" presetSubtype="4" fill="hold" nodeType="clickEffect">
                                  <p:stCondLst>
                                    <p:cond delay="0"/>
                                  </p:stCondLst>
                                  <p:childTnLst>
                                    <p:set>
                                      <p:cBhvr>
                                        <p:cTn id="130" dur="1" fill="hold">
                                          <p:stCondLst>
                                            <p:cond delay="0"/>
                                          </p:stCondLst>
                                        </p:cTn>
                                        <p:tgtEl>
                                          <p:spTgt spid="232941"/>
                                        </p:tgtEl>
                                        <p:attrNameLst>
                                          <p:attrName>style.visibility</p:attrName>
                                        </p:attrNameLst>
                                      </p:cBhvr>
                                      <p:to>
                                        <p:strVal val="visible"/>
                                      </p:to>
                                    </p:set>
                                    <p:anim calcmode="lin" valueType="num">
                                      <p:cBhvr additive="base">
                                        <p:cTn id="131" dur="500" fill="hold"/>
                                        <p:tgtEl>
                                          <p:spTgt spid="232941"/>
                                        </p:tgtEl>
                                        <p:attrNameLst>
                                          <p:attrName>ppt_x</p:attrName>
                                        </p:attrNameLst>
                                      </p:cBhvr>
                                      <p:tavLst>
                                        <p:tav tm="0">
                                          <p:val>
                                            <p:strVal val="#ppt_x"/>
                                          </p:val>
                                        </p:tav>
                                        <p:tav tm="100000">
                                          <p:val>
                                            <p:strVal val="#ppt_x"/>
                                          </p:val>
                                        </p:tav>
                                      </p:tavLst>
                                    </p:anim>
                                    <p:anim calcmode="lin" valueType="num">
                                      <p:cBhvr additive="base">
                                        <p:cTn id="132" dur="500" fill="hold"/>
                                        <p:tgtEl>
                                          <p:spTgt spid="232941"/>
                                        </p:tgtEl>
                                        <p:attrNameLst>
                                          <p:attrName>ppt_y</p:attrName>
                                        </p:attrNameLst>
                                      </p:cBhvr>
                                      <p:tavLst>
                                        <p:tav tm="0">
                                          <p:val>
                                            <p:strVal val="1+#ppt_h/2"/>
                                          </p:val>
                                        </p:tav>
                                        <p:tav tm="100000">
                                          <p:val>
                                            <p:strVal val="#ppt_y"/>
                                          </p:val>
                                        </p:tav>
                                      </p:tavLst>
                                    </p:anim>
                                  </p:childTnLst>
                                </p:cTn>
                              </p:par>
                            </p:childTnLst>
                          </p:cTn>
                        </p:par>
                      </p:childTnLst>
                    </p:cTn>
                  </p:par>
                  <p:par>
                    <p:cTn id="133" fill="hold" nodeType="clickPar">
                      <p:stCondLst>
                        <p:cond delay="indefinite"/>
                      </p:stCondLst>
                      <p:childTnLst>
                        <p:par>
                          <p:cTn id="134" fill="hold" nodeType="withGroup">
                            <p:stCondLst>
                              <p:cond delay="0"/>
                            </p:stCondLst>
                            <p:childTnLst>
                              <p:par>
                                <p:cTn id="135" presetID="3" presetClass="entr" presetSubtype="10" fill="hold" grpId="0" nodeType="clickEffect">
                                  <p:stCondLst>
                                    <p:cond delay="0"/>
                                  </p:stCondLst>
                                  <p:childTnLst>
                                    <p:set>
                                      <p:cBhvr>
                                        <p:cTn id="136" dur="1" fill="hold">
                                          <p:stCondLst>
                                            <p:cond delay="0"/>
                                          </p:stCondLst>
                                        </p:cTn>
                                        <p:tgtEl>
                                          <p:spTgt spid="232900"/>
                                        </p:tgtEl>
                                        <p:attrNameLst>
                                          <p:attrName>style.visibility</p:attrName>
                                        </p:attrNameLst>
                                      </p:cBhvr>
                                      <p:to>
                                        <p:strVal val="visible"/>
                                      </p:to>
                                    </p:set>
                                    <p:animEffect transition="in" filter="blinds(horizontal)">
                                      <p:cBhvr>
                                        <p:cTn id="137" dur="500"/>
                                        <p:tgtEl>
                                          <p:spTgt spid="2329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2775" grpId="0" animBg="1"/>
      <p:bldP spid="232776" grpId="0" animBg="1"/>
      <p:bldP spid="232777" grpId="0" animBg="1"/>
      <p:bldP spid="232778" grpId="0" animBg="1"/>
      <p:bldP spid="232779" grpId="0" animBg="1"/>
      <p:bldP spid="232780" grpId="0" animBg="1"/>
      <p:bldP spid="232781" grpId="0" animBg="1"/>
      <p:bldP spid="232782" grpId="0"/>
      <p:bldP spid="232837" grpId="0" animBg="1"/>
      <p:bldP spid="232866" grpId="0" animBg="1"/>
      <p:bldP spid="232871" grpId="0"/>
      <p:bldP spid="232899" grpId="0" animBg="1"/>
      <p:bldP spid="232900" grpId="0" animBg="1"/>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6741368" cy="4708981"/>
          </a:xfrm>
          <a:prstGeom prst="rect">
            <a:avLst/>
          </a:prstGeom>
        </p:spPr>
        <p:txBody>
          <a:bodyPr wrap="square">
            <a:spAutoFit/>
          </a:bodyPr>
          <a:lstStyle/>
          <a:p>
            <a:pPr marL="92075" lvl="1" indent="260350">
              <a:spcBef>
                <a:spcPts val="600"/>
              </a:spcBef>
              <a:spcAft>
                <a:spcPts val="600"/>
              </a:spcAft>
              <a:buClr>
                <a:schemeClr val="hlink"/>
              </a:buClr>
              <a:buFont typeface="Wingdings" panose="05000000000000000000" pitchFamily="2" charset="2"/>
              <a:buChar char="ü"/>
            </a:pPr>
            <a:r>
              <a:rPr lang="zh-CN" altLang="en-US" sz="2000" b="1" dirty="0" smtClean="0">
                <a:solidFill>
                  <a:srgbClr val="006600"/>
                </a:solidFill>
                <a:latin typeface="隶书" panose="02010509060101010101" pitchFamily="49" charset="-122"/>
                <a:ea typeface="隶书" panose="02010509060101010101" pitchFamily="49" charset="-122"/>
              </a:rPr>
              <a:t>应用：</a:t>
            </a:r>
          </a:p>
          <a:p>
            <a:pPr marL="444500" lvl="2" indent="274638">
              <a:spcBef>
                <a:spcPts val="600"/>
              </a:spcBef>
              <a:spcAft>
                <a:spcPts val="600"/>
              </a:spcAft>
              <a:buClr>
                <a:srgbClr val="3E1D81"/>
              </a:buClr>
              <a:buFont typeface="Wingdings" panose="05000000000000000000" pitchFamily="2" charset="2"/>
              <a:buChar char="p"/>
            </a:pPr>
            <a:r>
              <a:rPr lang="zh-CN" altLang="en-US" sz="2000" b="1" dirty="0" smtClean="0">
                <a:solidFill>
                  <a:srgbClr val="333333"/>
                </a:solidFill>
              </a:rPr>
              <a:t>走迷宫</a:t>
            </a:r>
            <a:r>
              <a:rPr lang="zh-CN" altLang="en-US" sz="2000" dirty="0" smtClean="0">
                <a:solidFill>
                  <a:srgbClr val="333333"/>
                </a:solidFill>
              </a:rPr>
              <a:t>（</a:t>
            </a:r>
            <a:r>
              <a:rPr lang="en-US" altLang="zh-CN" sz="2000" dirty="0" smtClean="0">
                <a:solidFill>
                  <a:srgbClr val="333333"/>
                </a:solidFill>
              </a:rPr>
              <a:t>POJ3984</a:t>
            </a:r>
            <a:r>
              <a:rPr lang="zh-CN" altLang="en-US" sz="2000" dirty="0" smtClean="0">
                <a:solidFill>
                  <a:srgbClr val="333333"/>
                </a:solidFill>
              </a:rPr>
              <a:t>）</a:t>
            </a:r>
            <a:endParaRPr lang="zh-CN" altLang="en-US" sz="2000" dirty="0" smtClean="0">
              <a:solidFill>
                <a:srgbClr val="000000"/>
              </a:solidFill>
            </a:endParaRPr>
          </a:p>
          <a:p>
            <a:pPr marL="444500" lvl="2" indent="274638">
              <a:spcBef>
                <a:spcPts val="600"/>
              </a:spcBef>
              <a:spcAft>
                <a:spcPts val="600"/>
              </a:spcAft>
              <a:buClr>
                <a:srgbClr val="3E1D81"/>
              </a:buClr>
              <a:buFont typeface="Wingdings" panose="05000000000000000000" pitchFamily="2" charset="2"/>
              <a:buChar char="p"/>
            </a:pPr>
            <a:r>
              <a:rPr lang="zh-CN" altLang="en-US" sz="2000" b="1" dirty="0" smtClean="0"/>
              <a:t>连连看游戏</a:t>
            </a:r>
            <a:r>
              <a:rPr lang="zh-CN" altLang="en-US" sz="2000" dirty="0" smtClean="0"/>
              <a:t>（编程之美</a:t>
            </a:r>
            <a:r>
              <a:rPr lang="en-US" altLang="zh-CN" sz="2000" dirty="0" smtClean="0"/>
              <a:t>p88</a:t>
            </a:r>
            <a:r>
              <a:rPr lang="zh-CN" altLang="en-US" sz="2000" dirty="0" smtClean="0"/>
              <a:t>）</a:t>
            </a:r>
            <a:endParaRPr lang="en-US" altLang="zh-CN" sz="2000" dirty="0" smtClean="0"/>
          </a:p>
          <a:p>
            <a:pPr marL="444500" lvl="2" indent="274638">
              <a:spcBef>
                <a:spcPts val="600"/>
              </a:spcBef>
              <a:spcAft>
                <a:spcPts val="600"/>
              </a:spcAft>
              <a:buClr>
                <a:srgbClr val="3E1D81"/>
              </a:buClr>
              <a:buFont typeface="Wingdings" panose="05000000000000000000" pitchFamily="2" charset="2"/>
              <a:buChar char="p"/>
            </a:pPr>
            <a:endParaRPr lang="en-US" altLang="zh-CN" sz="2000" dirty="0"/>
          </a:p>
          <a:p>
            <a:pPr marL="444500" lvl="2" indent="274638">
              <a:spcBef>
                <a:spcPts val="600"/>
              </a:spcBef>
              <a:spcAft>
                <a:spcPts val="600"/>
              </a:spcAft>
              <a:buClr>
                <a:srgbClr val="3E1D81"/>
              </a:buClr>
              <a:buFont typeface="Wingdings" panose="05000000000000000000" pitchFamily="2" charset="2"/>
              <a:buChar char="p"/>
            </a:pPr>
            <a:endParaRPr lang="en-US" altLang="zh-CN" sz="2000" dirty="0" smtClean="0"/>
          </a:p>
          <a:p>
            <a:pPr marL="444500" lvl="2" indent="274638">
              <a:spcBef>
                <a:spcPts val="600"/>
              </a:spcBef>
              <a:spcAft>
                <a:spcPts val="600"/>
              </a:spcAft>
              <a:buClr>
                <a:srgbClr val="3E1D81"/>
              </a:buClr>
              <a:buFont typeface="Wingdings" panose="05000000000000000000" pitchFamily="2" charset="2"/>
              <a:buChar char="p"/>
            </a:pPr>
            <a:endParaRPr lang="en-US" altLang="zh-CN" sz="2000" dirty="0"/>
          </a:p>
          <a:p>
            <a:pPr marL="444500" lvl="2" indent="274638">
              <a:spcBef>
                <a:spcPts val="600"/>
              </a:spcBef>
              <a:spcAft>
                <a:spcPts val="600"/>
              </a:spcAft>
              <a:buClr>
                <a:srgbClr val="3E1D81"/>
              </a:buClr>
              <a:buFont typeface="Wingdings" panose="05000000000000000000" pitchFamily="2" charset="2"/>
              <a:buChar char="p"/>
            </a:pPr>
            <a:endParaRPr lang="en-US" altLang="zh-CN" sz="2000" dirty="0" smtClean="0"/>
          </a:p>
          <a:p>
            <a:pPr marL="444500" lvl="2" indent="274638">
              <a:spcBef>
                <a:spcPts val="600"/>
              </a:spcBef>
              <a:spcAft>
                <a:spcPts val="600"/>
              </a:spcAft>
              <a:buClr>
                <a:srgbClr val="3E1D81"/>
              </a:buClr>
              <a:buFont typeface="Wingdings" panose="05000000000000000000" pitchFamily="2" charset="2"/>
              <a:buChar char="p"/>
            </a:pPr>
            <a:r>
              <a:rPr lang="zh-CN" altLang="en-US" sz="2000" b="1" dirty="0" smtClean="0"/>
              <a:t>早期爬虫抓取策略。</a:t>
            </a:r>
            <a:r>
              <a:rPr lang="zh-CN" altLang="en-US" sz="2000" dirty="0">
                <a:latin typeface="+mn-lt"/>
                <a:ea typeface="+mn-ea"/>
              </a:rPr>
              <a:t>先从一个起始网页开始抓取，然后对根据链接一个一个的逐级进行抓取，直到不能再深入抓取为止，返回上一级网页继续跟踪链接。</a:t>
            </a:r>
            <a:endParaRPr lang="zh-CN" altLang="en-US" sz="2000" dirty="0"/>
          </a:p>
          <a:p>
            <a:pPr marL="444500" lvl="2" indent="274638">
              <a:spcBef>
                <a:spcPts val="600"/>
              </a:spcBef>
              <a:spcAft>
                <a:spcPts val="600"/>
              </a:spcAft>
              <a:buClr>
                <a:srgbClr val="3E1D81"/>
              </a:buClr>
              <a:buFont typeface="Wingdings" panose="05000000000000000000" pitchFamily="2" charset="2"/>
              <a:buChar char="p"/>
            </a:pPr>
            <a:endParaRPr lang="zh-CN" altLang="en-US" sz="2000" b="1" dirty="0" smtClean="0">
              <a:latin typeface="Times New Roman" panose="02020603050405020304" pitchFamily="18" charset="0"/>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44824" y="1419622"/>
            <a:ext cx="2520280" cy="1723519"/>
          </a:xfrm>
          <a:prstGeom prst="rect">
            <a:avLst/>
          </a:prstGeom>
        </p:spPr>
      </p:pic>
    </p:spTree>
    <p:extLst>
      <p:ext uri="{BB962C8B-B14F-4D97-AF65-F5344CB8AC3E}">
        <p14:creationId xmlns:p14="http://schemas.microsoft.com/office/powerpoint/2010/main" val="309049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Effect transition="in" filter="fade">
                                      <p:cBhvr>
                                        <p:cTn id="7" dur="1000"/>
                                        <p:tgtEl>
                                          <p:spTgt spid="2">
                                            <p:txEl>
                                              <p:pRg st="1" end="1"/>
                                            </p:txEl>
                                          </p:spTgt>
                                        </p:tgtEl>
                                      </p:cBhvr>
                                    </p:animEffect>
                                    <p:anim calcmode="lin" valueType="num">
                                      <p:cBhvr>
                                        <p:cTn id="8" dur="1000" fill="hold"/>
                                        <p:tgtEl>
                                          <p:spTgt spid="2">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2" end="2"/>
                                            </p:txEl>
                                          </p:spTgt>
                                        </p:tgtEl>
                                        <p:attrNameLst>
                                          <p:attrName>style.visibility</p:attrName>
                                        </p:attrNameLst>
                                      </p:cBhvr>
                                      <p:to>
                                        <p:strVal val="visible"/>
                                      </p:to>
                                    </p:set>
                                    <p:animEffect transition="in" filter="fade">
                                      <p:cBhvr>
                                        <p:cTn id="14" dur="1000"/>
                                        <p:tgtEl>
                                          <p:spTgt spid="2">
                                            <p:txEl>
                                              <p:pRg st="2" end="2"/>
                                            </p:txEl>
                                          </p:spTgt>
                                        </p:tgtEl>
                                      </p:cBhvr>
                                    </p:animEffect>
                                    <p:anim calcmode="lin" valueType="num">
                                      <p:cBhvr>
                                        <p:cTn id="15"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1000"/>
                                        <p:tgtEl>
                                          <p:spTgt spid="3"/>
                                        </p:tgtEl>
                                      </p:cBhvr>
                                    </p:animEffect>
                                    <p:anim calcmode="lin" valueType="num">
                                      <p:cBhvr>
                                        <p:cTn id="22" dur="1000" fill="hold"/>
                                        <p:tgtEl>
                                          <p:spTgt spid="3"/>
                                        </p:tgtEl>
                                        <p:attrNameLst>
                                          <p:attrName>ppt_x</p:attrName>
                                        </p:attrNameLst>
                                      </p:cBhvr>
                                      <p:tavLst>
                                        <p:tav tm="0">
                                          <p:val>
                                            <p:strVal val="#ppt_x"/>
                                          </p:val>
                                        </p:tav>
                                        <p:tav tm="100000">
                                          <p:val>
                                            <p:strVal val="#ppt_x"/>
                                          </p:val>
                                        </p:tav>
                                      </p:tavLst>
                                    </p:anim>
                                    <p:anim calcmode="lin" valueType="num">
                                      <p:cBhvr>
                                        <p:cTn id="23"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2">
                                            <p:txEl>
                                              <p:pRg st="7" end="7"/>
                                            </p:txEl>
                                          </p:spTgt>
                                        </p:tgtEl>
                                        <p:attrNameLst>
                                          <p:attrName>style.visibility</p:attrName>
                                        </p:attrNameLst>
                                      </p:cBhvr>
                                      <p:to>
                                        <p:strVal val="visible"/>
                                      </p:to>
                                    </p:set>
                                    <p:animEffect transition="in" filter="fade">
                                      <p:cBhvr>
                                        <p:cTn id="28" dur="1000"/>
                                        <p:tgtEl>
                                          <p:spTgt spid="2">
                                            <p:txEl>
                                              <p:pRg st="7" end="7"/>
                                            </p:txEl>
                                          </p:spTgt>
                                        </p:tgtEl>
                                      </p:cBhvr>
                                    </p:animEffect>
                                    <p:anim calcmode="lin" valueType="num">
                                      <p:cBhvr>
                                        <p:cTn id="29" dur="1000" fill="hold"/>
                                        <p:tgtEl>
                                          <p:spTgt spid="2">
                                            <p:txEl>
                                              <p:pRg st="7" end="7"/>
                                            </p:txEl>
                                          </p:spTgt>
                                        </p:tgtEl>
                                        <p:attrNameLst>
                                          <p:attrName>ppt_x</p:attrName>
                                        </p:attrNameLst>
                                      </p:cBhvr>
                                      <p:tavLst>
                                        <p:tav tm="0">
                                          <p:val>
                                            <p:strVal val="#ppt_x"/>
                                          </p:val>
                                        </p:tav>
                                        <p:tav tm="100000">
                                          <p:val>
                                            <p:strVal val="#ppt_x"/>
                                          </p:val>
                                        </p:tav>
                                      </p:tavLst>
                                    </p:anim>
                                    <p:anim calcmode="lin" valueType="num">
                                      <p:cBhvr>
                                        <p:cTn id="30" dur="1000" fill="hold"/>
                                        <p:tgtEl>
                                          <p:spTgt spid="2">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0" y="400397"/>
            <a:ext cx="6858000" cy="4342705"/>
          </a:xfrm>
          <a:prstGeom prst="rect">
            <a:avLst/>
          </a:prstGeom>
        </p:spPr>
      </p:pic>
    </p:spTree>
    <p:extLst>
      <p:ext uri="{BB962C8B-B14F-4D97-AF65-F5344CB8AC3E}">
        <p14:creationId xmlns:p14="http://schemas.microsoft.com/office/powerpoint/2010/main" val="3158448840"/>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6" name="Text Box 2"/>
          <p:cNvSpPr txBox="1">
            <a:spLocks noChangeArrowheads="1"/>
          </p:cNvSpPr>
          <p:nvPr/>
        </p:nvSpPr>
        <p:spPr bwMode="auto">
          <a:xfrm>
            <a:off x="404664" y="195486"/>
            <a:ext cx="6190144" cy="4216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黑体" panose="02010609060101010101" pitchFamily="49" charset="-122"/>
                <a:ea typeface="黑体" panose="02010609060101010101" pitchFamily="49" charset="-122"/>
              </a:defRPr>
            </a:lvl1pPr>
            <a:lvl2pPr marL="742950" indent="-285750" eaLnBrk="0" hangingPunct="0">
              <a:defRPr kumimoji="1" sz="2400">
                <a:solidFill>
                  <a:schemeClr val="tx1"/>
                </a:solidFill>
                <a:latin typeface="黑体" panose="02010609060101010101" pitchFamily="49" charset="-122"/>
                <a:ea typeface="黑体" panose="02010609060101010101" pitchFamily="49" charset="-122"/>
              </a:defRPr>
            </a:lvl2pPr>
            <a:lvl3pPr marL="1143000" indent="-228600" eaLnBrk="0" hangingPunct="0">
              <a:defRPr kumimoji="1" sz="2400">
                <a:solidFill>
                  <a:schemeClr val="tx1"/>
                </a:solidFill>
                <a:latin typeface="黑体" panose="02010609060101010101" pitchFamily="49" charset="-122"/>
                <a:ea typeface="黑体" panose="02010609060101010101" pitchFamily="49" charset="-122"/>
              </a:defRPr>
            </a:lvl3pPr>
            <a:lvl4pPr marL="1600200" indent="-228600" eaLnBrk="0" hangingPunct="0">
              <a:defRPr kumimoji="1" sz="2400">
                <a:solidFill>
                  <a:schemeClr val="tx1"/>
                </a:solidFill>
                <a:latin typeface="黑体" panose="02010609060101010101" pitchFamily="49" charset="-122"/>
                <a:ea typeface="黑体" panose="02010609060101010101" pitchFamily="49" charset="-122"/>
              </a:defRPr>
            </a:lvl4pPr>
            <a:lvl5pPr marL="2057400" indent="-228600" eaLnBrk="0" hangingPunct="0">
              <a:defRPr kumimoji="1" sz="2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50000"/>
              </a:spcBef>
              <a:spcAft>
                <a:spcPct val="0"/>
              </a:spcAft>
              <a:defRPr kumimoji="1" sz="2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50000"/>
              </a:spcBef>
              <a:spcAft>
                <a:spcPct val="0"/>
              </a:spcAft>
              <a:defRPr kumimoji="1" sz="2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50000"/>
              </a:spcBef>
              <a:spcAft>
                <a:spcPct val="0"/>
              </a:spcAft>
              <a:defRPr kumimoji="1" sz="2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50000"/>
              </a:spcBef>
              <a:spcAft>
                <a:spcPct val="0"/>
              </a:spcAft>
              <a:defRPr kumimoji="1" sz="2400">
                <a:solidFill>
                  <a:schemeClr val="tx1"/>
                </a:solidFill>
                <a:latin typeface="黑体" panose="02010609060101010101" pitchFamily="49" charset="-122"/>
                <a:ea typeface="黑体" panose="02010609060101010101" pitchFamily="49" charset="-122"/>
              </a:defRPr>
            </a:lvl9pPr>
          </a:lstStyle>
          <a:p>
            <a:pPr>
              <a:spcAft>
                <a:spcPct val="20000"/>
              </a:spcAft>
            </a:pPr>
            <a:r>
              <a:rPr lang="zh-CN" altLang="en-US" sz="2000" b="1" dirty="0">
                <a:solidFill>
                  <a:srgbClr val="006600"/>
                </a:solidFill>
                <a:latin typeface="Times New Roman" panose="02020603050405020304" pitchFamily="18" charset="0"/>
                <a:ea typeface="隶书" panose="02010509060101010101" pitchFamily="49" charset="-122"/>
              </a:rPr>
              <a:t>深度优先搜索与宽度优先搜索的其主要的差别是</a:t>
            </a:r>
            <a:r>
              <a:rPr lang="en-US" altLang="zh-CN" sz="2000" b="1" dirty="0">
                <a:solidFill>
                  <a:srgbClr val="FF0000"/>
                </a:solidFill>
                <a:latin typeface="Times New Roman" panose="02020603050405020304" pitchFamily="18" charset="0"/>
                <a:ea typeface="隶书" panose="02010509060101010101" pitchFamily="49" charset="-122"/>
              </a:rPr>
              <a:t>OPEN</a:t>
            </a:r>
            <a:r>
              <a:rPr lang="zh-CN" altLang="en-US" sz="2000" b="1" dirty="0">
                <a:solidFill>
                  <a:srgbClr val="FF0000"/>
                </a:solidFill>
                <a:latin typeface="Times New Roman" panose="02020603050405020304" pitchFamily="18" charset="0"/>
                <a:ea typeface="隶书" panose="02010509060101010101" pitchFamily="49" charset="-122"/>
              </a:rPr>
              <a:t>表中待扩展节点的顺序</a:t>
            </a:r>
            <a:r>
              <a:rPr lang="zh-CN" altLang="en-US" sz="2000" b="1" dirty="0">
                <a:solidFill>
                  <a:srgbClr val="006600"/>
                </a:solidFill>
                <a:latin typeface="Times New Roman" panose="02020603050405020304" pitchFamily="18" charset="0"/>
                <a:ea typeface="隶书" panose="02010509060101010101" pitchFamily="49" charset="-122"/>
              </a:rPr>
              <a:t>问题：</a:t>
            </a:r>
            <a:r>
              <a:rPr lang="zh-CN" altLang="en-US" sz="2000" b="1" dirty="0">
                <a:latin typeface="Times New Roman" panose="02020603050405020304" pitchFamily="18" charset="0"/>
                <a:ea typeface="宋体" panose="02010600030101010101" pitchFamily="2" charset="-122"/>
              </a:rPr>
              <a:t>宽度优先搜索是将节点</a:t>
            </a:r>
            <a:r>
              <a:rPr lang="en-US" altLang="zh-CN" sz="2000" b="1" dirty="0">
                <a:latin typeface="Times New Roman" panose="02020603050405020304" pitchFamily="18" charset="0"/>
                <a:ea typeface="宋体" panose="02010600030101010101" pitchFamily="2" charset="-122"/>
              </a:rPr>
              <a:t>n</a:t>
            </a:r>
            <a:r>
              <a:rPr lang="zh-CN" altLang="en-US" sz="2000" b="1" dirty="0">
                <a:latin typeface="Times New Roman" panose="02020603050405020304" pitchFamily="18" charset="0"/>
                <a:ea typeface="宋体" panose="02010600030101010101" pitchFamily="2" charset="-122"/>
              </a:rPr>
              <a:t>的子节点放入到</a:t>
            </a:r>
            <a:r>
              <a:rPr lang="en-US" altLang="zh-CN" sz="2000" b="1" dirty="0">
                <a:latin typeface="Times New Roman" panose="02020603050405020304" pitchFamily="18" charset="0"/>
                <a:ea typeface="宋体" panose="02010600030101010101" pitchFamily="2" charset="-122"/>
              </a:rPr>
              <a:t>OPEN</a:t>
            </a:r>
            <a:r>
              <a:rPr lang="zh-CN" altLang="en-US" sz="2000" b="1" dirty="0">
                <a:latin typeface="Times New Roman" panose="02020603050405020304" pitchFamily="18" charset="0"/>
                <a:ea typeface="宋体" panose="02010600030101010101" pitchFamily="2" charset="-122"/>
              </a:rPr>
              <a:t>表的</a:t>
            </a:r>
            <a:r>
              <a:rPr lang="zh-CN" altLang="en-US" sz="2000" b="1" dirty="0">
                <a:solidFill>
                  <a:srgbClr val="FF0000"/>
                </a:solidFill>
                <a:latin typeface="Times New Roman" panose="02020603050405020304" pitchFamily="18" charset="0"/>
                <a:ea typeface="宋体" panose="02010600030101010101" pitchFamily="2" charset="-122"/>
              </a:rPr>
              <a:t>尾部</a:t>
            </a:r>
            <a:r>
              <a:rPr lang="zh-CN" altLang="en-US" sz="2000" b="1" dirty="0">
                <a:latin typeface="Times New Roman" panose="02020603050405020304" pitchFamily="18" charset="0"/>
                <a:ea typeface="宋体" panose="02010600030101010101" pitchFamily="2" charset="-122"/>
              </a:rPr>
              <a:t>，而深度优先搜索是把节点</a:t>
            </a:r>
            <a:r>
              <a:rPr lang="en-US" altLang="zh-CN" sz="2000" b="1" dirty="0">
                <a:latin typeface="Times New Roman" panose="02020603050405020304" pitchFamily="18" charset="0"/>
                <a:ea typeface="宋体" panose="02010600030101010101" pitchFamily="2" charset="-122"/>
              </a:rPr>
              <a:t>n</a:t>
            </a:r>
            <a:r>
              <a:rPr lang="zh-CN" altLang="en-US" sz="2000" b="1" dirty="0">
                <a:latin typeface="Times New Roman" panose="02020603050405020304" pitchFamily="18" charset="0"/>
                <a:ea typeface="宋体" panose="02010600030101010101" pitchFamily="2" charset="-122"/>
              </a:rPr>
              <a:t>的子节点放入到</a:t>
            </a:r>
            <a:r>
              <a:rPr lang="en-US" altLang="zh-CN" sz="2000" b="1" dirty="0">
                <a:latin typeface="Times New Roman" panose="02020603050405020304" pitchFamily="18" charset="0"/>
                <a:ea typeface="宋体" panose="02010600030101010101" pitchFamily="2" charset="-122"/>
              </a:rPr>
              <a:t>OPEN</a:t>
            </a:r>
            <a:r>
              <a:rPr lang="zh-CN" altLang="en-US" sz="2000" b="1" dirty="0">
                <a:latin typeface="Times New Roman" panose="02020603050405020304" pitchFamily="18" charset="0"/>
                <a:ea typeface="宋体" panose="02010600030101010101" pitchFamily="2" charset="-122"/>
              </a:rPr>
              <a:t>表的</a:t>
            </a:r>
            <a:r>
              <a:rPr lang="zh-CN" altLang="en-US" sz="2000" b="1" dirty="0">
                <a:solidFill>
                  <a:srgbClr val="FF0000"/>
                </a:solidFill>
                <a:latin typeface="Times New Roman" panose="02020603050405020304" pitchFamily="18" charset="0"/>
                <a:ea typeface="宋体" panose="02010600030101010101" pitchFamily="2" charset="-122"/>
              </a:rPr>
              <a:t>首部</a:t>
            </a:r>
            <a:r>
              <a:rPr lang="zh-CN" altLang="en-US" sz="2000" b="1" dirty="0" smtClean="0">
                <a:latin typeface="Times New Roman" panose="02020603050405020304" pitchFamily="18" charset="0"/>
                <a:ea typeface="宋体" panose="02010600030101010101" pitchFamily="2" charset="-122"/>
              </a:rPr>
              <a:t>。</a:t>
            </a:r>
            <a:endParaRPr lang="en-US" altLang="zh-CN" sz="2000" b="1" dirty="0" smtClean="0">
              <a:latin typeface="Times New Roman" panose="02020603050405020304" pitchFamily="18" charset="0"/>
              <a:ea typeface="宋体" panose="02010600030101010101" pitchFamily="2" charset="-122"/>
            </a:endParaRPr>
          </a:p>
          <a:p>
            <a:pPr>
              <a:spcAft>
                <a:spcPct val="20000"/>
              </a:spcAft>
            </a:pPr>
            <a:r>
              <a:rPr lang="zh-CN" altLang="en-US" sz="2000" b="1" dirty="0" smtClean="0">
                <a:latin typeface="Times New Roman" panose="02020603050405020304" pitchFamily="18" charset="0"/>
                <a:ea typeface="宋体" panose="02010600030101010101" pitchFamily="2" charset="-122"/>
              </a:rPr>
              <a:t>在</a:t>
            </a:r>
            <a:r>
              <a:rPr lang="zh-CN" altLang="en-US" sz="2000" b="1" dirty="0">
                <a:latin typeface="Times New Roman" panose="02020603050405020304" pitchFamily="18" charset="0"/>
                <a:ea typeface="宋体" panose="02010600030101010101" pitchFamily="2" charset="-122"/>
              </a:rPr>
              <a:t>深度优先搜索中，搜索一旦进入某个分支，就将沿着该分支一直向下搜索。如果目标节点恰好在此分支上，则可较快地得到解。但是，如果目标节点不在此分支上，而该分支又是一个无穷分支，则就不可能得到解。</a:t>
            </a:r>
            <a:r>
              <a:rPr lang="zh-CN" altLang="en-US" sz="2000" b="1" dirty="0">
                <a:solidFill>
                  <a:srgbClr val="FF0000"/>
                </a:solidFill>
                <a:latin typeface="Times New Roman" panose="02020603050405020304" pitchFamily="18" charset="0"/>
                <a:ea typeface="宋体" panose="02010600030101010101" pitchFamily="2" charset="-122"/>
              </a:rPr>
              <a:t>所以深度优先搜索是不完备的，即使问题有解，它也不一定能求得解</a:t>
            </a:r>
            <a:r>
              <a:rPr lang="zh-CN" altLang="en-US" sz="2000" b="1" dirty="0" smtClean="0">
                <a:solidFill>
                  <a:srgbClr val="FF0000"/>
                </a:solidFill>
                <a:latin typeface="Times New Roman" panose="02020603050405020304" pitchFamily="18" charset="0"/>
                <a:ea typeface="宋体" panose="02010600030101010101" pitchFamily="2" charset="-122"/>
              </a:rPr>
              <a:t>。</a:t>
            </a:r>
            <a:r>
              <a:rPr lang="zh-CN" altLang="en-US" sz="2000" b="1" dirty="0">
                <a:latin typeface="Times New Roman" panose="02020603050405020304" pitchFamily="18" charset="0"/>
                <a:ea typeface="宋体" panose="02010600030101010101" pitchFamily="2" charset="-122"/>
              </a:rPr>
              <a:t>所求得的解答路径不一定是最短路径。</a:t>
            </a:r>
          </a:p>
          <a:p>
            <a:pPr>
              <a:spcAft>
                <a:spcPct val="20000"/>
              </a:spcAft>
            </a:pPr>
            <a:r>
              <a:rPr lang="zh-CN" altLang="en-US" sz="2000" b="1" dirty="0">
                <a:solidFill>
                  <a:srgbClr val="006600"/>
                </a:solidFill>
                <a:latin typeface="Times New Roman" panose="02020603050405020304" pitchFamily="18" charset="0"/>
                <a:ea typeface="隶书" panose="02010509060101010101" pitchFamily="49" charset="-122"/>
              </a:rPr>
              <a:t>深度优先搜索本质：</a:t>
            </a:r>
            <a:r>
              <a:rPr lang="zh-CN" altLang="en-US" sz="2000" b="1" dirty="0">
                <a:latin typeface="Times New Roman" panose="02020603050405020304" pitchFamily="18" charset="0"/>
                <a:ea typeface="宋体" panose="02010600030101010101" pitchFamily="2" charset="-122"/>
              </a:rPr>
              <a:t>以初始节点为根节点，在状态空间图中按照深度优先的原则，生成一棵搜索树</a:t>
            </a:r>
            <a:r>
              <a:rPr lang="zh-CN" altLang="en-US" sz="2000" b="1" dirty="0" smtClean="0">
                <a:latin typeface="Times New Roman" panose="02020603050405020304" pitchFamily="18" charset="0"/>
                <a:ea typeface="宋体" panose="02010600030101010101" pitchFamily="2" charset="-122"/>
              </a:rPr>
              <a:t>。</a:t>
            </a:r>
            <a:endParaRPr lang="en-US" altLang="zh-CN" sz="2000" b="1" dirty="0">
              <a:latin typeface="Times New Roman" panose="02020603050405020304" pitchFamily="18" charset="0"/>
              <a:ea typeface="宋体" panose="02010600030101010101" pitchFamily="2" charset="-122"/>
            </a:endParaRPr>
          </a:p>
        </p:txBody>
      </p:sp>
      <p:sp>
        <p:nvSpPr>
          <p:cNvPr id="3" name="Text Box 2"/>
          <p:cNvSpPr txBox="1">
            <a:spLocks noChangeArrowheads="1"/>
          </p:cNvSpPr>
          <p:nvPr/>
        </p:nvSpPr>
        <p:spPr bwMode="auto">
          <a:xfrm>
            <a:off x="980728" y="3651870"/>
            <a:ext cx="6157316" cy="861774"/>
          </a:xfrm>
          <a:prstGeom prst="rect">
            <a:avLst/>
          </a:prstGeom>
          <a:noFill/>
          <a:ln>
            <a:noFill/>
          </a:ln>
          <a:extLst/>
        </p:spPr>
        <p:txBody>
          <a:bodyPr wrap="square">
            <a:spAutoFit/>
          </a:bodyPr>
          <a:lstStyle>
            <a:lvl1pPr eaLnBrk="0" hangingPunct="0">
              <a:defRPr kumimoji="1" sz="2400">
                <a:solidFill>
                  <a:schemeClr val="tx1"/>
                </a:solidFill>
                <a:latin typeface="黑体" pitchFamily="49" charset="-122"/>
                <a:ea typeface="黑体" pitchFamily="49" charset="-122"/>
              </a:defRPr>
            </a:lvl1pPr>
            <a:lvl2pPr marL="742950" indent="-285750" eaLnBrk="0" hangingPunct="0">
              <a:defRPr kumimoji="1" sz="2400">
                <a:solidFill>
                  <a:schemeClr val="tx1"/>
                </a:solidFill>
                <a:latin typeface="黑体" pitchFamily="49" charset="-122"/>
                <a:ea typeface="黑体" pitchFamily="49" charset="-122"/>
              </a:defRPr>
            </a:lvl2pPr>
            <a:lvl3pPr marL="1143000" indent="-228600" eaLnBrk="0" hangingPunct="0">
              <a:defRPr kumimoji="1" sz="2400">
                <a:solidFill>
                  <a:schemeClr val="tx1"/>
                </a:solidFill>
                <a:latin typeface="黑体" pitchFamily="49" charset="-122"/>
                <a:ea typeface="黑体" pitchFamily="49" charset="-122"/>
              </a:defRPr>
            </a:lvl3pPr>
            <a:lvl4pPr marL="1600200" indent="-228600" eaLnBrk="0" hangingPunct="0">
              <a:defRPr kumimoji="1" sz="2400">
                <a:solidFill>
                  <a:schemeClr val="tx1"/>
                </a:solidFill>
                <a:latin typeface="黑体" pitchFamily="49" charset="-122"/>
                <a:ea typeface="黑体" pitchFamily="49" charset="-122"/>
              </a:defRPr>
            </a:lvl4pPr>
            <a:lvl5pPr marL="2057400" indent="-228600" eaLnBrk="0" hangingPunct="0">
              <a:defRPr kumimoji="1" sz="2400">
                <a:solidFill>
                  <a:schemeClr val="tx1"/>
                </a:solidFill>
                <a:latin typeface="黑体" pitchFamily="49" charset="-122"/>
                <a:ea typeface="黑体" pitchFamily="49" charset="-122"/>
              </a:defRPr>
            </a:lvl5pPr>
            <a:lvl6pPr marL="2514600" indent="-228600" eaLnBrk="0" fontAlgn="base" hangingPunct="0">
              <a:spcBef>
                <a:spcPct val="50000"/>
              </a:spcBef>
              <a:spcAft>
                <a:spcPct val="0"/>
              </a:spcAft>
              <a:defRPr kumimoji="1" sz="2400">
                <a:solidFill>
                  <a:schemeClr val="tx1"/>
                </a:solidFill>
                <a:latin typeface="黑体" pitchFamily="49" charset="-122"/>
                <a:ea typeface="黑体" pitchFamily="49" charset="-122"/>
              </a:defRPr>
            </a:lvl6pPr>
            <a:lvl7pPr marL="2971800" indent="-228600" eaLnBrk="0" fontAlgn="base" hangingPunct="0">
              <a:spcBef>
                <a:spcPct val="50000"/>
              </a:spcBef>
              <a:spcAft>
                <a:spcPct val="0"/>
              </a:spcAft>
              <a:defRPr kumimoji="1" sz="2400">
                <a:solidFill>
                  <a:schemeClr val="tx1"/>
                </a:solidFill>
                <a:latin typeface="黑体" pitchFamily="49" charset="-122"/>
                <a:ea typeface="黑体" pitchFamily="49" charset="-122"/>
              </a:defRPr>
            </a:lvl7pPr>
            <a:lvl8pPr marL="3429000" indent="-228600" eaLnBrk="0" fontAlgn="base" hangingPunct="0">
              <a:spcBef>
                <a:spcPct val="50000"/>
              </a:spcBef>
              <a:spcAft>
                <a:spcPct val="0"/>
              </a:spcAft>
              <a:defRPr kumimoji="1" sz="2400">
                <a:solidFill>
                  <a:schemeClr val="tx1"/>
                </a:solidFill>
                <a:latin typeface="黑体" pitchFamily="49" charset="-122"/>
                <a:ea typeface="黑体" pitchFamily="49" charset="-122"/>
              </a:defRPr>
            </a:lvl8pPr>
            <a:lvl9pPr marL="3886200" indent="-228600" eaLnBrk="0" fontAlgn="base" hangingPunct="0">
              <a:spcBef>
                <a:spcPct val="50000"/>
              </a:spcBef>
              <a:spcAft>
                <a:spcPct val="0"/>
              </a:spcAft>
              <a:defRPr kumimoji="1" sz="2400">
                <a:solidFill>
                  <a:schemeClr val="tx1"/>
                </a:solidFill>
                <a:latin typeface="黑体" pitchFamily="49" charset="-122"/>
                <a:ea typeface="黑体" pitchFamily="49" charset="-122"/>
              </a:defRPr>
            </a:lvl9pPr>
          </a:lstStyle>
          <a:p>
            <a:pPr>
              <a:spcAft>
                <a:spcPct val="20000"/>
              </a:spcAft>
            </a:pPr>
            <a:endParaRPr lang="zh-CN" altLang="en-US" sz="2000" b="1" dirty="0">
              <a:latin typeface="Times New Roman" panose="02020603050405020304" pitchFamily="18" charset="0"/>
              <a:ea typeface="宋体" panose="02010600030101010101" pitchFamily="2" charset="-122"/>
            </a:endParaRPr>
          </a:p>
          <a:p>
            <a:pPr eaLnBrk="1" hangingPunct="1">
              <a:lnSpc>
                <a:spcPct val="130000"/>
              </a:lnSpc>
              <a:defRPr/>
            </a:pPr>
            <a:r>
              <a:rPr lang="zh-CN" altLang="en-US" sz="2000" dirty="0" smtClean="0"/>
              <a:t>   </a:t>
            </a:r>
            <a:endParaRPr lang="zh-CN" altLang="en-US" sz="2000" dirty="0"/>
          </a:p>
        </p:txBody>
      </p:sp>
    </p:spTree>
    <p:extLst>
      <p:ext uri="{BB962C8B-B14F-4D97-AF65-F5344CB8AC3E}">
        <p14:creationId xmlns:p14="http://schemas.microsoft.com/office/powerpoint/2010/main" val="3822606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8676">
                                            <p:txEl>
                                              <p:pRg st="0" end="0"/>
                                            </p:txEl>
                                          </p:spTgt>
                                        </p:tgtEl>
                                        <p:attrNameLst>
                                          <p:attrName>style.visibility</p:attrName>
                                        </p:attrNameLst>
                                      </p:cBhvr>
                                      <p:to>
                                        <p:strVal val="visible"/>
                                      </p:to>
                                    </p:set>
                                    <p:animEffect transition="in" filter="fade">
                                      <p:cBhvr>
                                        <p:cTn id="7" dur="1000"/>
                                        <p:tgtEl>
                                          <p:spTgt spid="28676">
                                            <p:txEl>
                                              <p:pRg st="0" end="0"/>
                                            </p:txEl>
                                          </p:spTgt>
                                        </p:tgtEl>
                                      </p:cBhvr>
                                    </p:animEffect>
                                    <p:anim calcmode="lin" valueType="num">
                                      <p:cBhvr>
                                        <p:cTn id="8" dur="1000" fill="hold"/>
                                        <p:tgtEl>
                                          <p:spTgt spid="28676">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867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8676">
                                            <p:txEl>
                                              <p:pRg st="1" end="1"/>
                                            </p:txEl>
                                          </p:spTgt>
                                        </p:tgtEl>
                                        <p:attrNameLst>
                                          <p:attrName>style.visibility</p:attrName>
                                        </p:attrNameLst>
                                      </p:cBhvr>
                                      <p:to>
                                        <p:strVal val="visible"/>
                                      </p:to>
                                    </p:set>
                                    <p:animEffect transition="in" filter="fade">
                                      <p:cBhvr>
                                        <p:cTn id="14" dur="1000"/>
                                        <p:tgtEl>
                                          <p:spTgt spid="28676">
                                            <p:txEl>
                                              <p:pRg st="1" end="1"/>
                                            </p:txEl>
                                          </p:spTgt>
                                        </p:tgtEl>
                                      </p:cBhvr>
                                    </p:animEffect>
                                    <p:anim calcmode="lin" valueType="num">
                                      <p:cBhvr>
                                        <p:cTn id="15" dur="1000" fill="hold"/>
                                        <p:tgtEl>
                                          <p:spTgt spid="28676">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28676">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28676">
                                            <p:txEl>
                                              <p:pRg st="2" end="2"/>
                                            </p:txEl>
                                          </p:spTgt>
                                        </p:tgtEl>
                                        <p:attrNameLst>
                                          <p:attrName>style.visibility</p:attrName>
                                        </p:attrNameLst>
                                      </p:cBhvr>
                                      <p:to>
                                        <p:strVal val="visible"/>
                                      </p:to>
                                    </p:set>
                                    <p:animEffect transition="in" filter="fade">
                                      <p:cBhvr>
                                        <p:cTn id="21" dur="1000"/>
                                        <p:tgtEl>
                                          <p:spTgt spid="28676">
                                            <p:txEl>
                                              <p:pRg st="2" end="2"/>
                                            </p:txEl>
                                          </p:spTgt>
                                        </p:tgtEl>
                                      </p:cBhvr>
                                    </p:animEffect>
                                    <p:anim calcmode="lin" valueType="num">
                                      <p:cBhvr>
                                        <p:cTn id="22" dur="1000" fill="hold"/>
                                        <p:tgtEl>
                                          <p:spTgt spid="28676">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28676">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0.6|1.2|2.9|33.1"/>
</p:tagLst>
</file>

<file path=ppt/tags/tag2.xml><?xml version="1.0" encoding="utf-8"?>
<p:tagLst xmlns:a="http://schemas.openxmlformats.org/drawingml/2006/main" xmlns:r="http://schemas.openxmlformats.org/officeDocument/2006/relationships" xmlns:p="http://schemas.openxmlformats.org/presentationml/2006/main">
  <p:tag name="TIMING" val="|1.2|3.9|2|3.2|8.8|14.9|8.2|6.9|10"/>
</p:tagLst>
</file>

<file path=ppt/tags/tag3.xml><?xml version="1.0" encoding="utf-8"?>
<p:tagLst xmlns:a="http://schemas.openxmlformats.org/drawingml/2006/main" xmlns:r="http://schemas.openxmlformats.org/officeDocument/2006/relationships" xmlns:p="http://schemas.openxmlformats.org/presentationml/2006/main">
  <p:tag name="TIMING" val="|0.6|7.9|2.7|2.9|7.2|7.2|6.2"/>
</p:tagLst>
</file>

<file path=ppt/tags/tag4.xml><?xml version="1.0" encoding="utf-8"?>
<p:tagLst xmlns:a="http://schemas.openxmlformats.org/drawingml/2006/main" xmlns:r="http://schemas.openxmlformats.org/officeDocument/2006/relationships" xmlns:p="http://schemas.openxmlformats.org/presentationml/2006/main">
  <p:tag name="TIMING" val="|1|1.5|1.2|1|8.7"/>
</p:tagLst>
</file>

<file path=ppt/tags/tag5.xml><?xml version="1.0" encoding="utf-8"?>
<p:tagLst xmlns:a="http://schemas.openxmlformats.org/drawingml/2006/main" xmlns:r="http://schemas.openxmlformats.org/officeDocument/2006/relationships" xmlns:p="http://schemas.openxmlformats.org/presentationml/2006/main">
  <p:tag name="TIMING" val="|4|9|21.7"/>
</p:tagLst>
</file>

<file path=ppt/tags/tag6.xml><?xml version="1.0" encoding="utf-8"?>
<p:tagLst xmlns:a="http://schemas.openxmlformats.org/drawingml/2006/main" xmlns:r="http://schemas.openxmlformats.org/officeDocument/2006/relationships" xmlns:p="http://schemas.openxmlformats.org/presentationml/2006/main">
  <p:tag name="TIMING" val="|0.6|0.9|1|10.2|4.5|9.7"/>
</p:tagLst>
</file>

<file path=ppt/tags/tag7.xml><?xml version="1.0" encoding="utf-8"?>
<p:tagLst xmlns:a="http://schemas.openxmlformats.org/drawingml/2006/main" xmlns:r="http://schemas.openxmlformats.org/officeDocument/2006/relationships" xmlns:p="http://schemas.openxmlformats.org/presentationml/2006/main">
  <p:tag name="TIMING" val="|0.6|1|11.3|8|4.9|6.5"/>
</p:tagLst>
</file>

<file path=ppt/tags/tag8.xml><?xml version="1.0" encoding="utf-8"?>
<p:tagLst xmlns:a="http://schemas.openxmlformats.org/drawingml/2006/main" xmlns:r="http://schemas.openxmlformats.org/officeDocument/2006/relationships" xmlns:p="http://schemas.openxmlformats.org/presentationml/2006/main">
  <p:tag name="TIMING" val="|0.7|2.2|1.2|29.7|4.5|19.4|2.9|26.5|18.4|7.3|0.9|1.4|7.8|29.5|0.9|1.4|1.3"/>
</p:tagLst>
</file>

<file path=ppt/theme/theme1.xml><?xml version="1.0" encoding="utf-8"?>
<a:theme xmlns:a="http://schemas.openxmlformats.org/drawingml/2006/main" name="Office 主题">
  <a:themeElements>
    <a:clrScheme name="自定义 1">
      <a:dk1>
        <a:sysClr val="windowText" lastClr="000000"/>
      </a:dk1>
      <a:lt1>
        <a:sysClr val="window" lastClr="FFFFFF"/>
      </a:lt1>
      <a:dk2>
        <a:srgbClr val="1F497D"/>
      </a:dk2>
      <a:lt2>
        <a:srgbClr val="EEECE1"/>
      </a:lt2>
      <a:accent1>
        <a:srgbClr val="4F81BD"/>
      </a:accent1>
      <a:accent2>
        <a:srgbClr val="FF0000"/>
      </a:accent2>
      <a:accent3>
        <a:srgbClr val="9BBB59"/>
      </a:accent3>
      <a:accent4>
        <a:srgbClr val="8064A2"/>
      </a:accent4>
      <a:accent5>
        <a:srgbClr val="4BACC6"/>
      </a:accent5>
      <a:accent6>
        <a:srgbClr val="F79646"/>
      </a:accent6>
      <a:hlink>
        <a:srgbClr val="0000FF"/>
      </a:hlink>
      <a:folHlink>
        <a:srgbClr val="800080"/>
      </a:folHlink>
    </a:clrScheme>
    <a:fontScheme name="雅黑+Calibri组合">
      <a:majorFont>
        <a:latin typeface="Calibri"/>
        <a:ea typeface="微软雅黑"/>
        <a:cs typeface=""/>
      </a:majorFont>
      <a:minorFont>
        <a:latin typeface="Calibri"/>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7967</TotalTime>
  <Words>11802</Words>
  <Application>Microsoft Office PowerPoint</Application>
  <PresentationFormat>自定义</PresentationFormat>
  <Paragraphs>2171</Paragraphs>
  <Slides>173</Slides>
  <Notes>85</Notes>
  <HiddenSlides>0</HiddenSlides>
  <MMClips>0</MMClips>
  <ScaleCrop>false</ScaleCrop>
  <HeadingPairs>
    <vt:vector size="8" baseType="variant">
      <vt:variant>
        <vt:lpstr>已用的字体</vt:lpstr>
      </vt:variant>
      <vt:variant>
        <vt:i4>19</vt:i4>
      </vt:variant>
      <vt:variant>
        <vt:lpstr>主题</vt:lpstr>
      </vt:variant>
      <vt:variant>
        <vt:i4>1</vt:i4>
      </vt:variant>
      <vt:variant>
        <vt:lpstr>嵌入 OLE 服务器</vt:lpstr>
      </vt:variant>
      <vt:variant>
        <vt:i4>6</vt:i4>
      </vt:variant>
      <vt:variant>
        <vt:lpstr>幻灯片标题</vt:lpstr>
      </vt:variant>
      <vt:variant>
        <vt:i4>173</vt:i4>
      </vt:variant>
    </vt:vector>
  </HeadingPairs>
  <TitlesOfParts>
    <vt:vector size="199" baseType="lpstr">
      <vt:lpstr>楷体_GB2312</vt:lpstr>
      <vt:lpstr>Verdana</vt:lpstr>
      <vt:lpstr>Tahoma</vt:lpstr>
      <vt:lpstr>华文新魏</vt:lpstr>
      <vt:lpstr>新宋体</vt:lpstr>
      <vt:lpstr>隶书</vt:lpstr>
      <vt:lpstr>宋体</vt:lpstr>
      <vt:lpstr>Wingdings</vt:lpstr>
      <vt:lpstr>幼圆</vt:lpstr>
      <vt:lpstr>Cambria Math</vt:lpstr>
      <vt:lpstr>MS PGothic</vt:lpstr>
      <vt:lpstr>Arial Black</vt:lpstr>
      <vt:lpstr>Comic Sans MS</vt:lpstr>
      <vt:lpstr>微软雅黑</vt:lpstr>
      <vt:lpstr>Calibri</vt:lpstr>
      <vt:lpstr>华文楷体</vt:lpstr>
      <vt:lpstr>Times New Roman</vt:lpstr>
      <vt:lpstr>黑体</vt:lpstr>
      <vt:lpstr>Arial</vt:lpstr>
      <vt:lpstr>Office 主题</vt:lpstr>
      <vt:lpstr>SmartDraw</vt:lpstr>
      <vt:lpstr>Microsoft Visio 绘图</vt:lpstr>
      <vt:lpstr>Visio</vt:lpstr>
      <vt:lpstr>公式</vt:lpstr>
      <vt:lpstr>位图图像</vt:lpstr>
      <vt:lpstr>BMP 图像</vt:lpstr>
      <vt:lpstr>确定性推理</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搜索策略</vt:lpstr>
      <vt:lpstr>PowerPoint 演示文稿</vt:lpstr>
      <vt:lpstr>PowerPoint 演示文稿</vt:lpstr>
      <vt:lpstr>PowerPoint 演示文稿</vt:lpstr>
      <vt:lpstr>PowerPoint 演示文稿</vt:lpstr>
      <vt:lpstr>问题求解</vt:lpstr>
      <vt:lpstr>PowerPoint 演示文稿</vt:lpstr>
      <vt:lpstr>问题求解-解的搜索</vt:lpstr>
      <vt:lpstr>PowerPoint 演示文稿</vt:lpstr>
      <vt:lpstr>PowerPoint 演示文稿</vt:lpstr>
      <vt:lpstr>PowerPoint 演示文稿</vt:lpstr>
      <vt:lpstr>PowerPoint 演示文稿</vt:lpstr>
      <vt:lpstr>PowerPoint 演示文稿</vt:lpstr>
      <vt:lpstr>  搜索问题讨论</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A算法</vt:lpstr>
      <vt:lpstr>PowerPoint 演示文稿</vt:lpstr>
      <vt:lpstr>A*算法</vt:lpstr>
      <vt:lpstr>PowerPoint 演示文稿</vt:lpstr>
      <vt:lpstr>PowerPoint 演示文稿</vt:lpstr>
      <vt:lpstr>PowerPoint 演示文稿</vt:lpstr>
      <vt:lpstr>利用A*算法求解八数码问题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例：路径规划</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   A*算法在游戏中的应用（1）</vt:lpstr>
      <vt:lpstr>      A*算法在游戏中的应用（2）</vt:lpstr>
      <vt:lpstr>        A*算法在游戏中的应用（3）</vt:lpstr>
      <vt:lpstr>PowerPoint 演示文稿</vt:lpstr>
      <vt:lpstr>PowerPoint 演示文稿</vt:lpstr>
      <vt:lpstr>PowerPoint 演示文稿</vt:lpstr>
      <vt:lpstr>谢 谢！</vt:lpstr>
    </vt:vector>
  </TitlesOfParts>
  <Company>GWYan's Group</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GWYan</dc:creator>
  <cp:lastModifiedBy>gao zirong</cp:lastModifiedBy>
  <cp:revision>348</cp:revision>
  <dcterms:created xsi:type="dcterms:W3CDTF">2011-08-21T09:20:47Z</dcterms:created>
  <dcterms:modified xsi:type="dcterms:W3CDTF">2021-01-13T16:48:02Z</dcterms:modified>
</cp:coreProperties>
</file>